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9A659-0F14-450F-8151-8C7ED5422BFC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F68C1-C26D-4DCA-B650-51FB5A1BB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78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60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7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7715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606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7357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909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407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33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2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15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45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65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9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28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71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00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6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65200" y="228600"/>
            <a:ext cx="10366656" cy="707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k-TM" sz="4400" b="1" dirty="0" smtClean="0">
                <a:cs typeface="Andalus" panose="02020603050405020304" pitchFamily="18" charset="-78"/>
              </a:rPr>
              <a:t>Üstleriň özara kesişmekleri</a:t>
            </a:r>
            <a:endParaRPr lang="ru-RU" sz="4400" b="1" dirty="0">
              <a:cs typeface="Andalus" panose="02020603050405020304" pitchFamily="18" charset="-7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4415" y="1418255"/>
            <a:ext cx="4597585" cy="4216643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44722" y="1418255"/>
            <a:ext cx="7761521" cy="36236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k-TM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Umumy </a:t>
            </a:r>
            <a:r>
              <a:rPr lang="tk-TM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düşünje</a:t>
            </a:r>
            <a:r>
              <a:rPr lang="tk-TM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tk-TM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Durmuşda </a:t>
            </a:r>
            <a:r>
              <a:rPr lang="tk-TM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ö</a:t>
            </a:r>
            <a:r>
              <a:rPr lang="tk-TM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zara </a:t>
            </a:r>
            <a:r>
              <a:rPr lang="tk-TM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kesgitli </a:t>
            </a:r>
            <a:r>
              <a:rPr lang="tk-TM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baglanyşykda bolan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k-TM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ü</a:t>
            </a:r>
            <a:r>
              <a:rPr lang="tk-TM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stler </a:t>
            </a:r>
            <a:r>
              <a:rPr lang="tk-TM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bilen elmydama </a:t>
            </a:r>
            <a:r>
              <a:rPr lang="tk-TM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iş salyşylýar</a:t>
            </a:r>
            <a:r>
              <a:rPr lang="tk-TM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tk-TM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Şol </a:t>
            </a:r>
            <a:r>
              <a:rPr lang="tk-TM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ü</a:t>
            </a:r>
            <a:r>
              <a:rPr lang="tk-TM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stler </a:t>
            </a:r>
            <a:r>
              <a:rPr lang="tk-TM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biri-biri bilen belli </a:t>
            </a:r>
            <a:r>
              <a:rPr lang="tk-TM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bir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k-TM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baglanyşykly </a:t>
            </a:r>
            <a:r>
              <a:rPr lang="tk-TM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bolup, mysal </a:t>
            </a:r>
            <a:r>
              <a:rPr lang="tk-TM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üç</a:t>
            </a:r>
            <a:r>
              <a:rPr lang="tk-TM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</a:t>
            </a:r>
            <a:r>
              <a:rPr lang="tk-TM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tk-TM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özara kesişip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k-TM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haýsy </a:t>
            </a:r>
            <a:r>
              <a:rPr lang="tk-TM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hem bolsa </a:t>
            </a:r>
            <a:r>
              <a:rPr lang="tk-TM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bir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k-TM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predmetiň </a:t>
            </a:r>
            <a:r>
              <a:rPr lang="tk-TM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obrazyny </a:t>
            </a:r>
            <a:r>
              <a:rPr lang="tk-TM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(şekilini</a:t>
            </a:r>
            <a:r>
              <a:rPr lang="tk-TM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tk-TM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düzýärler </a:t>
            </a:r>
            <a:r>
              <a:rPr lang="tk-TM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hem-de iki </a:t>
            </a:r>
            <a:r>
              <a:rPr lang="tk-TM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ü</a:t>
            </a:r>
            <a:r>
              <a:rPr lang="tk-TM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ste </a:t>
            </a:r>
            <a:r>
              <a:rPr lang="tk-TM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hem </a:t>
            </a:r>
            <a:r>
              <a:rPr lang="tk-TM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degişli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k-TM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bolan kesişme </a:t>
            </a:r>
            <a:r>
              <a:rPr lang="tk-TM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ç</a:t>
            </a:r>
            <a:r>
              <a:rPr lang="tk-TM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yzygyny </a:t>
            </a:r>
            <a:r>
              <a:rPr lang="tk-TM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emele </a:t>
            </a:r>
            <a:r>
              <a:rPr lang="tk-TM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getirýärler</a:t>
            </a:r>
            <a:r>
              <a:rPr lang="tk-TM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tk-TM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Şol kesişme </a:t>
            </a:r>
            <a:r>
              <a:rPr lang="tk-TM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ç</a:t>
            </a:r>
            <a:r>
              <a:rPr lang="tk-TM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yzygy boýunça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k-TM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bir üst beýleki </a:t>
            </a:r>
            <a:r>
              <a:rPr lang="tk-TM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bir </a:t>
            </a:r>
            <a:r>
              <a:rPr lang="tk-TM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ü</a:t>
            </a:r>
            <a:r>
              <a:rPr lang="tk-TM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ste geçýär</a:t>
            </a:r>
            <a:r>
              <a:rPr lang="tk-TM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tk-TM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Şonuň üçin kesişme </a:t>
            </a:r>
            <a:r>
              <a:rPr lang="tk-TM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ç</a:t>
            </a:r>
            <a:r>
              <a:rPr lang="tk-TM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yzygyna kä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k-TM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halatda </a:t>
            </a:r>
            <a:r>
              <a:rPr lang="tk-TM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geçme </a:t>
            </a:r>
            <a:r>
              <a:rPr lang="tk-TM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ç</a:t>
            </a:r>
            <a:r>
              <a:rPr lang="tk-TM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yzygy </a:t>
            </a:r>
            <a:r>
              <a:rPr lang="tk-TM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hem </a:t>
            </a:r>
            <a:r>
              <a:rPr lang="tk-TM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diýilýär</a:t>
            </a:r>
            <a:r>
              <a:rPr lang="tk-TM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88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9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431800" y="1453324"/>
            <a:ext cx="11525249" cy="426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k-TM" sz="2800" dirty="0"/>
              <a:t>Iki </a:t>
            </a:r>
            <a:r>
              <a:rPr lang="tk-TM" sz="2800" dirty="0" smtClean="0"/>
              <a:t>ü</a:t>
            </a:r>
            <a:r>
              <a:rPr lang="tk-TM" sz="2800" dirty="0" smtClean="0"/>
              <a:t>stüň kesişme </a:t>
            </a:r>
            <a:r>
              <a:rPr lang="tk-TM" sz="2800" dirty="0"/>
              <a:t>ç</a:t>
            </a:r>
            <a:r>
              <a:rPr lang="tk-TM" sz="2800" dirty="0" smtClean="0"/>
              <a:t>yzygyny </a:t>
            </a:r>
            <a:r>
              <a:rPr lang="tk-TM" sz="2800" dirty="0"/>
              <a:t>tapmaklyk meselesini doly </a:t>
            </a:r>
            <a:r>
              <a:rPr lang="tk-TM" sz="2800" dirty="0" smtClean="0"/>
              <a:t>işlemeklik</a:t>
            </a:r>
            <a:r>
              <a:rPr lang="tk-TM" sz="2800" dirty="0"/>
              <a:t/>
            </a:r>
            <a:br>
              <a:rPr lang="tk-TM" sz="2800" dirty="0"/>
            </a:br>
            <a:r>
              <a:rPr lang="tk-TM" sz="2800" dirty="0" smtClean="0"/>
              <a:t>üç</a:t>
            </a:r>
            <a:r>
              <a:rPr lang="tk-TM" sz="2800" dirty="0" smtClean="0"/>
              <a:t>in aşakdakylary </a:t>
            </a:r>
            <a:r>
              <a:rPr lang="tk-TM" sz="2800" dirty="0"/>
              <a:t>ý</a:t>
            </a:r>
            <a:r>
              <a:rPr lang="tk-TM" sz="2800" dirty="0" smtClean="0"/>
              <a:t>erine ýetirmeli</a:t>
            </a:r>
            <a:r>
              <a:rPr lang="tk-TM" sz="2800" dirty="0"/>
              <a:t>.</a:t>
            </a:r>
            <a:br>
              <a:rPr lang="tk-TM" sz="2800" dirty="0"/>
            </a:br>
            <a:r>
              <a:rPr lang="tk-TM" sz="2800" b="1" dirty="0"/>
              <a:t>A</a:t>
            </a:r>
            <a:r>
              <a:rPr lang="tk-TM" sz="2800" dirty="0"/>
              <a:t>. Iki </a:t>
            </a:r>
            <a:r>
              <a:rPr lang="tk-TM" sz="2800" dirty="0" smtClean="0"/>
              <a:t>üste </a:t>
            </a:r>
            <a:r>
              <a:rPr lang="tk-TM" sz="2800" dirty="0"/>
              <a:t>hem </a:t>
            </a:r>
            <a:r>
              <a:rPr lang="tk-TM" sz="2800" dirty="0" smtClean="0"/>
              <a:t>degişli </a:t>
            </a:r>
            <a:r>
              <a:rPr lang="tk-TM" sz="2800" dirty="0"/>
              <a:t>bolan umumy nokatlary tapmaklyk.</a:t>
            </a:r>
            <a:br>
              <a:rPr lang="tk-TM" sz="2800" dirty="0"/>
            </a:br>
            <a:r>
              <a:rPr lang="tk-TM" sz="2800" b="1" dirty="0"/>
              <a:t>B. </a:t>
            </a:r>
            <a:r>
              <a:rPr lang="tk-TM" sz="2800" dirty="0"/>
              <a:t>Tapylan umumy nokatlary yzygiderli </a:t>
            </a:r>
            <a:r>
              <a:rPr lang="tk-TM" sz="2800" dirty="0" smtClean="0"/>
              <a:t>birleşdirmeklik</a:t>
            </a:r>
            <a:r>
              <a:rPr lang="tk-TM" sz="2800" dirty="0"/>
              <a:t>.</a:t>
            </a:r>
            <a:br>
              <a:rPr lang="tk-TM" sz="2800" dirty="0"/>
            </a:br>
            <a:r>
              <a:rPr lang="tk-TM" sz="2800" b="1" dirty="0" smtClean="0"/>
              <a:t>Ç.</a:t>
            </a:r>
            <a:r>
              <a:rPr lang="tk-TM" sz="2800" dirty="0" smtClean="0"/>
              <a:t> </a:t>
            </a:r>
            <a:r>
              <a:rPr lang="tk-TM" sz="2800" dirty="0"/>
              <a:t>Emele gelen </a:t>
            </a:r>
            <a:r>
              <a:rPr lang="tk-TM" sz="2800" dirty="0" smtClean="0"/>
              <a:t>çyzyklaryn görünýänligini </a:t>
            </a:r>
            <a:r>
              <a:rPr lang="tk-TM" sz="2800" dirty="0"/>
              <a:t>kesgitlemeklik gerek</a:t>
            </a:r>
            <a:r>
              <a:rPr lang="tk-TM" sz="2800" dirty="0" smtClean="0"/>
              <a:t>.</a:t>
            </a:r>
            <a:endParaRPr lang="tk-TM" sz="4800" b="1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3900" y="-4483"/>
            <a:ext cx="4929389" cy="686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1524" y="0"/>
            <a:ext cx="5268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5589" y="0"/>
            <a:ext cx="6215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7900" y="0"/>
            <a:ext cx="4833937" cy="68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9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6800" y="0"/>
            <a:ext cx="4397772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1323" y="0"/>
            <a:ext cx="4255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7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630</TotalTime>
  <Words>82</Words>
  <Application>Microsoft Office PowerPoint</Application>
  <PresentationFormat>Широкоэкранный</PresentationFormat>
  <Paragraphs>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Andalus</vt:lpstr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Kebşirlenen birikdirmeler.</dc:title>
  <dc:creator>Lenovo</dc:creator>
  <cp:lastModifiedBy>User</cp:lastModifiedBy>
  <cp:revision>84</cp:revision>
  <dcterms:created xsi:type="dcterms:W3CDTF">2020-04-14T10:27:32Z</dcterms:created>
  <dcterms:modified xsi:type="dcterms:W3CDTF">2020-06-16T19:44:36Z</dcterms:modified>
</cp:coreProperties>
</file>