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8892480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1896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28992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6436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856984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2729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16" y="0"/>
            <a:ext cx="8856984" cy="7002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4168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28991" cy="7002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1227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36" y="0"/>
            <a:ext cx="8856984" cy="6930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534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6771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3012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240" y="116632"/>
            <a:ext cx="8856984" cy="6912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4647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9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8302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2020-11-02T05:46:02Z</dcterms:created>
  <dcterms:modified xsi:type="dcterms:W3CDTF">2020-11-02T06:06:59Z</dcterms:modified>
</cp:coreProperties>
</file>