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8" r:id="rId2"/>
    <p:sldId id="267" r:id="rId3"/>
    <p:sldId id="282" r:id="rId4"/>
    <p:sldId id="268" r:id="rId5"/>
    <p:sldId id="269" r:id="rId6"/>
    <p:sldId id="283" r:id="rId7"/>
    <p:sldId id="271" r:id="rId8"/>
    <p:sldId id="272" r:id="rId9"/>
    <p:sldId id="280" r:id="rId10"/>
    <p:sldId id="281" r:id="rId11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FF00"/>
    <a:srgbClr val="FF9933"/>
    <a:srgbClr val="3BB432"/>
    <a:srgbClr val="66FF33"/>
    <a:srgbClr val="3FC13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397" autoAdjust="0"/>
    <p:restoredTop sz="94434" autoAdjust="0"/>
  </p:normalViewPr>
  <p:slideViewPr>
    <p:cSldViewPr snapToGrid="0">
      <p:cViewPr varScale="1">
        <p:scale>
          <a:sx n="74" d="100"/>
          <a:sy n="74" d="100"/>
        </p:scale>
        <p:origin x="726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97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FCA53C3-BE69-4407-A46F-BE78F7156F79}" type="datetimeFigureOut">
              <a:rPr lang="ru-RU" smtClean="0"/>
              <a:t>15.09.2021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B58DEC2-4B4A-4A6E-BC0B-0B4314FF223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446397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B58DEC2-4B4A-4A6E-BC0B-0B4314FF2232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7104341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B58DEC2-4B4A-4A6E-BC0B-0B4314FF2232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8877097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B58DEC2-4B4A-4A6E-BC0B-0B4314FF2232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807367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83495-5D7D-429B-A9A4-3BD7122F02BD}" type="datetimeFigureOut">
              <a:rPr lang="ru-RU" smtClean="0"/>
              <a:t>15.09.2021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03C4E-F2EB-4DAD-A4EE-20BC1807FAA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0768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83495-5D7D-429B-A9A4-3BD7122F02BD}" type="datetimeFigureOut">
              <a:rPr lang="ru-RU" smtClean="0"/>
              <a:t>15.09.2021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03C4E-F2EB-4DAD-A4EE-20BC1807FAA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130085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2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2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83495-5D7D-429B-A9A4-3BD7122F02BD}" type="datetimeFigureOut">
              <a:rPr lang="ru-RU" smtClean="0"/>
              <a:t>15.09.2021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03C4E-F2EB-4DAD-A4EE-20BC1807FAA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154039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83495-5D7D-429B-A9A4-3BD7122F02BD}" type="datetimeFigureOut">
              <a:rPr lang="ru-RU" smtClean="0"/>
              <a:t>15.09.2021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03C4E-F2EB-4DAD-A4EE-20BC1807FAA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171467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1" y="1709742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1" y="4589467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189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83495-5D7D-429B-A9A4-3BD7122F02BD}" type="datetimeFigureOut">
              <a:rPr lang="ru-RU" smtClean="0"/>
              <a:t>15.09.2021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03C4E-F2EB-4DAD-A4EE-20BC1807FAA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94449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83495-5D7D-429B-A9A4-3BD7122F02BD}" type="datetimeFigureOut">
              <a:rPr lang="ru-RU" smtClean="0"/>
              <a:t>15.09.2021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03C4E-F2EB-4DAD-A4EE-20BC1807FAA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33608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9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2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2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83495-5D7D-429B-A9A4-3BD7122F02BD}" type="datetimeFigureOut">
              <a:rPr lang="ru-RU" smtClean="0"/>
              <a:t>15.09.2021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03C4E-F2EB-4DAD-A4EE-20BC1807FAA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037635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83495-5D7D-429B-A9A4-3BD7122F02BD}" type="datetimeFigureOut">
              <a:rPr lang="ru-RU" smtClean="0"/>
              <a:t>15.09.2021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03C4E-F2EB-4DAD-A4EE-20BC1807FAA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29673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83495-5D7D-429B-A9A4-3BD7122F02BD}" type="datetimeFigureOut">
              <a:rPr lang="ru-RU" smtClean="0"/>
              <a:t>15.09.2021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03C4E-F2EB-4DAD-A4EE-20BC1807FAA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881269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9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83495-5D7D-429B-A9A4-3BD7122F02BD}" type="datetimeFigureOut">
              <a:rPr lang="ru-RU" smtClean="0"/>
              <a:t>15.09.2021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03C4E-F2EB-4DAD-A4EE-20BC1807FAA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028899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9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83495-5D7D-429B-A9A4-3BD7122F02BD}" type="datetimeFigureOut">
              <a:rPr lang="ru-RU" smtClean="0"/>
              <a:t>15.09.2021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03C4E-F2EB-4DAD-A4EE-20BC1807FAA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967150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9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4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F83495-5D7D-429B-A9A4-3BD7122F02BD}" type="datetimeFigureOut">
              <a:rPr lang="ru-RU" smtClean="0"/>
              <a:t>15.09.2021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4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4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603C4E-F2EB-4DAD-A4EE-20BC1807FAA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315342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377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94" indent="-228594" algn="l" defTabSz="914377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8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1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Скругленный прямоугольник 20"/>
          <p:cNvSpPr/>
          <p:nvPr/>
        </p:nvSpPr>
        <p:spPr>
          <a:xfrm>
            <a:off x="301111" y="243956"/>
            <a:ext cx="11080747" cy="1139947"/>
          </a:xfrm>
          <a:prstGeom prst="roundRect">
            <a:avLst>
              <a:gd name="adj" fmla="val 18401"/>
            </a:avLst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tk-TM" sz="3600" b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2-nji </a:t>
            </a:r>
            <a:r>
              <a:rPr lang="tk-TM" sz="3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umumy okuw</a:t>
            </a:r>
          </a:p>
          <a:p>
            <a:pPr algn="ctr"/>
            <a:r>
              <a:rPr lang="tk-TM" sz="3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Tema: </a:t>
            </a:r>
            <a:r>
              <a:rPr lang="ru-RU" sz="3600" b="1" dirty="0" err="1" smtClean="0">
                <a:latin typeface="Times New Roman" panose="02020603050405020304" pitchFamily="18" charset="0"/>
                <a:ea typeface="Calibri" panose="020F0502020204030204" pitchFamily="34" charset="0"/>
              </a:rPr>
              <a:t>Nokadyň</a:t>
            </a:r>
            <a:r>
              <a:rPr lang="ru-RU" sz="3600" b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  </a:t>
            </a:r>
            <a:r>
              <a:rPr lang="ru-RU" sz="3600" b="1" dirty="0" err="1" smtClean="0">
                <a:latin typeface="Times New Roman" panose="02020603050405020304" pitchFamily="18" charset="0"/>
                <a:ea typeface="Calibri" panose="020F0502020204030204" pitchFamily="34" charset="0"/>
              </a:rPr>
              <a:t>proýeksiýalary</a:t>
            </a:r>
            <a:endParaRPr lang="ru-RU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44" name="Группа 43"/>
          <p:cNvGrpSpPr/>
          <p:nvPr/>
        </p:nvGrpSpPr>
        <p:grpSpPr>
          <a:xfrm>
            <a:off x="301111" y="1883768"/>
            <a:ext cx="11080750" cy="4031228"/>
            <a:chOff x="261573" y="934273"/>
            <a:chExt cx="9695227" cy="3929692"/>
          </a:xfrm>
          <a:solidFill>
            <a:schemeClr val="accent6">
              <a:lumMod val="20000"/>
              <a:lumOff val="80000"/>
            </a:schemeClr>
          </a:solidFill>
        </p:grpSpPr>
        <p:grpSp>
          <p:nvGrpSpPr>
            <p:cNvPr id="41" name="Группа 40"/>
            <p:cNvGrpSpPr/>
            <p:nvPr/>
          </p:nvGrpSpPr>
          <p:grpSpPr>
            <a:xfrm>
              <a:off x="261573" y="1681430"/>
              <a:ext cx="9695227" cy="3182535"/>
              <a:chOff x="261573" y="1660060"/>
              <a:chExt cx="9537519" cy="2998538"/>
            </a:xfrm>
            <a:grpFill/>
          </p:grpSpPr>
          <p:sp>
            <p:nvSpPr>
              <p:cNvPr id="30" name="Пятиугольник 29"/>
              <p:cNvSpPr/>
              <p:nvPr/>
            </p:nvSpPr>
            <p:spPr>
              <a:xfrm flipH="1">
                <a:off x="261573" y="2840957"/>
                <a:ext cx="9537516" cy="877560"/>
              </a:xfrm>
              <a:prstGeom prst="homePlate">
                <a:avLst>
                  <a:gd name="adj" fmla="val 0"/>
                </a:avLst>
              </a:prstGeom>
              <a:grpFill/>
              <a:ln>
                <a:noFill/>
              </a:ln>
              <a:effectLst>
                <a:outerShdw blurRad="57785" dist="33020" dir="3180000" algn="ctr">
                  <a:srgbClr val="000000">
                    <a:alpha val="30000"/>
                  </a:srgbClr>
                </a:outerShdw>
              </a:effectLst>
            </p:spPr>
            <p:style>
              <a:lnRef idx="1">
                <a:schemeClr val="accent4"/>
              </a:lnRef>
              <a:fillRef idx="2">
                <a:schemeClr val="accent4"/>
              </a:fillRef>
              <a:effectRef idx="1">
                <a:schemeClr val="accent4"/>
              </a:effectRef>
              <a:fontRef idx="minor">
                <a:schemeClr val="dk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eaLnBrk="0" fontAlgn="base" hangingPunct="0"/>
                <a:r>
                  <a:rPr lang="cs-CZ" sz="3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2. </a:t>
                </a:r>
                <a:r>
                  <a:rPr lang="ru-RU" sz="3600" dirty="0" err="1">
                    <a:latin typeface="Times New Roman" panose="02020603050405020304" pitchFamily="18" charset="0"/>
                    <a:ea typeface="Calibri" panose="020F0502020204030204" pitchFamily="34" charset="0"/>
                  </a:rPr>
                  <a:t>Oktantlar</a:t>
                </a:r>
                <a:r>
                  <a:rPr lang="ru-RU" sz="3600" dirty="0">
                    <a:latin typeface="Times New Roman" panose="02020603050405020304" pitchFamily="18" charset="0"/>
                    <a:ea typeface="Calibri" panose="020F0502020204030204" pitchFamily="34" charset="0"/>
                  </a:rPr>
                  <a:t> (</a:t>
                </a:r>
                <a:r>
                  <a:rPr lang="ru-RU" sz="3600" dirty="0" err="1">
                    <a:latin typeface="Times New Roman" panose="02020603050405020304" pitchFamily="18" charset="0"/>
                    <a:ea typeface="Calibri" panose="020F0502020204030204" pitchFamily="34" charset="0"/>
                  </a:rPr>
                  <a:t>çärýekler</a:t>
                </a:r>
                <a:r>
                  <a:rPr lang="ru-RU" sz="3600" dirty="0">
                    <a:latin typeface="Times New Roman" panose="02020603050405020304" pitchFamily="18" charset="0"/>
                    <a:ea typeface="Calibri" panose="020F0502020204030204" pitchFamily="34" charset="0"/>
                  </a:rPr>
                  <a:t>) </a:t>
                </a:r>
                <a:r>
                  <a:rPr lang="ru-RU" sz="3600" dirty="0" err="1">
                    <a:latin typeface="Times New Roman" panose="02020603050405020304" pitchFamily="18" charset="0"/>
                    <a:ea typeface="Calibri" panose="020F0502020204030204" pitchFamily="34" charset="0"/>
                  </a:rPr>
                  <a:t>barada</a:t>
                </a:r>
                <a:r>
                  <a:rPr lang="ru-RU" sz="3600" dirty="0">
                    <a:latin typeface="Times New Roman" panose="02020603050405020304" pitchFamily="18" charset="0"/>
                    <a:ea typeface="Calibri" panose="020F0502020204030204" pitchFamily="34" charset="0"/>
                  </a:rPr>
                  <a:t> </a:t>
                </a:r>
                <a:r>
                  <a:rPr lang="ru-RU" sz="3600" dirty="0" err="1">
                    <a:latin typeface="Times New Roman" panose="02020603050405020304" pitchFamily="18" charset="0"/>
                    <a:ea typeface="Calibri" panose="020F0502020204030204" pitchFamily="34" charset="0"/>
                  </a:rPr>
                  <a:t>düşünje</a:t>
                </a:r>
                <a:r>
                  <a:rPr lang="ru-RU" sz="3600" dirty="0">
                    <a:latin typeface="Times New Roman" panose="02020603050405020304" pitchFamily="18" charset="0"/>
                    <a:ea typeface="Calibri" panose="020F0502020204030204" pitchFamily="34" charset="0"/>
                  </a:rPr>
                  <a:t> </a:t>
                </a:r>
                <a:r>
                  <a:rPr lang="ru-RU" sz="3600" dirty="0" err="1">
                    <a:latin typeface="Times New Roman" panose="02020603050405020304" pitchFamily="18" charset="0"/>
                    <a:ea typeface="Calibri" panose="020F0502020204030204" pitchFamily="34" charset="0"/>
                  </a:rPr>
                  <a:t>we</a:t>
                </a:r>
                <a:r>
                  <a:rPr lang="ru-RU" sz="3600" dirty="0">
                    <a:latin typeface="Times New Roman" panose="02020603050405020304" pitchFamily="18" charset="0"/>
                    <a:ea typeface="Calibri" panose="020F0502020204030204" pitchFamily="34" charset="0"/>
                  </a:rPr>
                  <a:t> </a:t>
                </a:r>
                <a:r>
                  <a:rPr lang="ru-RU" sz="3600" dirty="0" err="1">
                    <a:latin typeface="Times New Roman" panose="02020603050405020304" pitchFamily="18" charset="0"/>
                    <a:ea typeface="Calibri" panose="020F0502020204030204" pitchFamily="34" charset="0"/>
                  </a:rPr>
                  <a:t>olaryň</a:t>
                </a:r>
                <a:r>
                  <a:rPr lang="ru-RU" sz="3600" dirty="0">
                    <a:latin typeface="Times New Roman" panose="02020603050405020304" pitchFamily="18" charset="0"/>
                    <a:ea typeface="Calibri" panose="020F0502020204030204" pitchFamily="34" charset="0"/>
                  </a:rPr>
                  <a:t> </a:t>
                </a:r>
                <a:r>
                  <a:rPr lang="ru-RU" sz="3600" dirty="0" err="1">
                    <a:latin typeface="Times New Roman" panose="02020603050405020304" pitchFamily="18" charset="0"/>
                    <a:ea typeface="Calibri" panose="020F0502020204030204" pitchFamily="34" charset="0"/>
                  </a:rPr>
                  <a:t>şekillendirilişi</a:t>
                </a:r>
                <a:r>
                  <a:rPr lang="ru-RU" sz="3600" dirty="0">
                    <a:latin typeface="Times New Roman" panose="02020603050405020304" pitchFamily="18" charset="0"/>
                    <a:ea typeface="Calibri" panose="020F0502020204030204" pitchFamily="34" charset="0"/>
                  </a:rPr>
                  <a:t>.</a:t>
                </a:r>
                <a:endParaRPr lang="ru-RU" sz="36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31" name="Пятиугольник 30"/>
              <p:cNvSpPr/>
              <p:nvPr/>
            </p:nvSpPr>
            <p:spPr>
              <a:xfrm flipH="1">
                <a:off x="261573" y="1660060"/>
                <a:ext cx="9537519" cy="1118377"/>
              </a:xfrm>
              <a:prstGeom prst="homePlate">
                <a:avLst>
                  <a:gd name="adj" fmla="val 0"/>
                </a:avLst>
              </a:prstGeom>
              <a:grpFill/>
              <a:ln>
                <a:noFill/>
              </a:ln>
              <a:effectLst>
                <a:outerShdw blurRad="57785" dist="33020" dir="3180000" algn="ctr">
                  <a:srgbClr val="000000">
                    <a:alpha val="30000"/>
                  </a:srgbClr>
                </a:outerShdw>
              </a:effectLst>
            </p:spPr>
            <p:style>
              <a:lnRef idx="1">
                <a:schemeClr val="accent4"/>
              </a:lnRef>
              <a:fillRef idx="2">
                <a:schemeClr val="accent4"/>
              </a:fillRef>
              <a:effectRef idx="1">
                <a:schemeClr val="accent4"/>
              </a:effectRef>
              <a:fontRef idx="minor">
                <a:schemeClr val="dk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eaLnBrk="0" fontAlgn="base" hangingPunct="0"/>
                <a:r>
                  <a:rPr lang="cs-CZ" sz="3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1. </a:t>
                </a:r>
                <a:r>
                  <a:rPr lang="ru-RU" sz="3600" dirty="0" err="1">
                    <a:latin typeface="Times New Roman" panose="02020603050405020304" pitchFamily="18" charset="0"/>
                    <a:ea typeface="Calibri" panose="020F0502020204030204" pitchFamily="34" charset="0"/>
                  </a:rPr>
                  <a:t>Tekizlikler</a:t>
                </a:r>
                <a:r>
                  <a:rPr lang="ru-RU" sz="3600" dirty="0">
                    <a:latin typeface="Times New Roman" panose="02020603050405020304" pitchFamily="18" charset="0"/>
                    <a:ea typeface="Calibri" panose="020F0502020204030204" pitchFamily="34" charset="0"/>
                  </a:rPr>
                  <a:t> </a:t>
                </a:r>
                <a:r>
                  <a:rPr lang="ru-RU" sz="3600" dirty="0" err="1">
                    <a:latin typeface="Times New Roman" panose="02020603050405020304" pitchFamily="18" charset="0"/>
                    <a:ea typeface="Calibri" panose="020F0502020204030204" pitchFamily="34" charset="0"/>
                  </a:rPr>
                  <a:t>barada</a:t>
                </a:r>
                <a:r>
                  <a:rPr lang="ru-RU" sz="3600" dirty="0">
                    <a:latin typeface="Times New Roman" panose="02020603050405020304" pitchFamily="18" charset="0"/>
                    <a:ea typeface="Calibri" panose="020F0502020204030204" pitchFamily="34" charset="0"/>
                  </a:rPr>
                  <a:t> </a:t>
                </a:r>
                <a:r>
                  <a:rPr lang="ru-RU" sz="3600" dirty="0" err="1">
                    <a:latin typeface="Times New Roman" panose="02020603050405020304" pitchFamily="18" charset="0"/>
                    <a:ea typeface="Calibri" panose="020F0502020204030204" pitchFamily="34" charset="0"/>
                  </a:rPr>
                  <a:t>düşünje</a:t>
                </a:r>
                <a:r>
                  <a:rPr lang="ru-RU" sz="3600" dirty="0">
                    <a:latin typeface="Times New Roman" panose="02020603050405020304" pitchFamily="18" charset="0"/>
                    <a:ea typeface="Calibri" panose="020F0502020204030204" pitchFamily="34" charset="0"/>
                  </a:rPr>
                  <a:t> </a:t>
                </a:r>
                <a:r>
                  <a:rPr lang="ru-RU" sz="3600" dirty="0" err="1">
                    <a:latin typeface="Times New Roman" panose="02020603050405020304" pitchFamily="18" charset="0"/>
                    <a:ea typeface="Calibri" panose="020F0502020204030204" pitchFamily="34" charset="0"/>
                  </a:rPr>
                  <a:t>we</a:t>
                </a:r>
                <a:r>
                  <a:rPr lang="ru-RU" sz="3600" dirty="0">
                    <a:latin typeface="Times New Roman" panose="02020603050405020304" pitchFamily="18" charset="0"/>
                    <a:ea typeface="Calibri" panose="020F0502020204030204" pitchFamily="34" charset="0"/>
                  </a:rPr>
                  <a:t> </a:t>
                </a:r>
                <a:r>
                  <a:rPr lang="ru-RU" sz="3600" dirty="0" err="1">
                    <a:latin typeface="Times New Roman" panose="02020603050405020304" pitchFamily="18" charset="0"/>
                    <a:ea typeface="Calibri" panose="020F0502020204030204" pitchFamily="34" charset="0"/>
                  </a:rPr>
                  <a:t>olaryň</a:t>
                </a:r>
                <a:r>
                  <a:rPr lang="ru-RU" sz="3600" dirty="0">
                    <a:latin typeface="Times New Roman" panose="02020603050405020304" pitchFamily="18" charset="0"/>
                    <a:ea typeface="Calibri" panose="020F0502020204030204" pitchFamily="34" charset="0"/>
                  </a:rPr>
                  <a:t> </a:t>
                </a:r>
                <a:r>
                  <a:rPr lang="ru-RU" sz="3600" dirty="0" err="1">
                    <a:latin typeface="Times New Roman" panose="02020603050405020304" pitchFamily="18" charset="0"/>
                    <a:ea typeface="Calibri" panose="020F0502020204030204" pitchFamily="34" charset="0"/>
                  </a:rPr>
                  <a:t>epýurda</a:t>
                </a:r>
                <a:r>
                  <a:rPr lang="ru-RU" sz="3600" dirty="0">
                    <a:latin typeface="Times New Roman" panose="02020603050405020304" pitchFamily="18" charset="0"/>
                    <a:ea typeface="Calibri" panose="020F0502020204030204" pitchFamily="34" charset="0"/>
                  </a:rPr>
                  <a:t> </a:t>
                </a:r>
                <a:r>
                  <a:rPr lang="ru-RU" sz="3600" dirty="0" err="1">
                    <a:latin typeface="Times New Roman" panose="02020603050405020304" pitchFamily="18" charset="0"/>
                    <a:ea typeface="Calibri" panose="020F0502020204030204" pitchFamily="34" charset="0"/>
                  </a:rPr>
                  <a:t>şekillendirilişi</a:t>
                </a:r>
                <a:r>
                  <a:rPr lang="ru-RU" sz="3600" dirty="0">
                    <a:latin typeface="Times New Roman" panose="02020603050405020304" pitchFamily="18" charset="0"/>
                    <a:ea typeface="Calibri" panose="020F0502020204030204" pitchFamily="34" charset="0"/>
                  </a:rPr>
                  <a:t>.</a:t>
                </a:r>
                <a:endParaRPr lang="ru-RU" sz="36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32" name="Пятиугольник 31"/>
              <p:cNvSpPr/>
              <p:nvPr/>
            </p:nvSpPr>
            <p:spPr>
              <a:xfrm flipH="1">
                <a:off x="261575" y="3781038"/>
                <a:ext cx="9537515" cy="877560"/>
              </a:xfrm>
              <a:prstGeom prst="homePlate">
                <a:avLst>
                  <a:gd name="adj" fmla="val 0"/>
                </a:avLst>
              </a:prstGeom>
              <a:grpFill/>
              <a:ln>
                <a:noFill/>
              </a:ln>
              <a:effectLst>
                <a:outerShdw blurRad="57785" dist="33020" dir="3180000" algn="ctr">
                  <a:srgbClr val="000000">
                    <a:alpha val="30000"/>
                  </a:srgbClr>
                </a:outerShdw>
              </a:effectLst>
            </p:spPr>
            <p:style>
              <a:lnRef idx="1">
                <a:schemeClr val="accent4"/>
              </a:lnRef>
              <a:fillRef idx="2">
                <a:schemeClr val="accent4"/>
              </a:fillRef>
              <a:effectRef idx="1">
                <a:schemeClr val="accent4"/>
              </a:effectRef>
              <a:fontRef idx="minor">
                <a:schemeClr val="dk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just" eaLnBrk="0" fontAlgn="base" hangingPunct="0"/>
                <a:r>
                  <a:rPr lang="cs-CZ" sz="3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3</a:t>
                </a:r>
                <a:r>
                  <a:rPr lang="cs-CZ" sz="36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 </a:t>
                </a:r>
                <a:r>
                  <a:rPr lang="ru-RU" sz="3600" dirty="0" err="1">
                    <a:latin typeface="Times New Roman" panose="02020603050405020304" pitchFamily="18" charset="0"/>
                    <a:ea typeface="Calibri" panose="020F0502020204030204" pitchFamily="34" charset="0"/>
                  </a:rPr>
                  <a:t>Nokadyň</a:t>
                </a:r>
                <a:r>
                  <a:rPr lang="ru-RU" sz="3600" dirty="0">
                    <a:latin typeface="Times New Roman" panose="02020603050405020304" pitchFamily="18" charset="0"/>
                    <a:ea typeface="Calibri" panose="020F0502020204030204" pitchFamily="34" charset="0"/>
                  </a:rPr>
                  <a:t> </a:t>
                </a:r>
                <a:r>
                  <a:rPr lang="ru-RU" sz="3600" dirty="0" err="1">
                    <a:latin typeface="Times New Roman" panose="02020603050405020304" pitchFamily="18" charset="0"/>
                    <a:ea typeface="Calibri" panose="020F0502020204030204" pitchFamily="34" charset="0"/>
                  </a:rPr>
                  <a:t>üç</a:t>
                </a:r>
                <a:r>
                  <a:rPr lang="ru-RU" sz="3600" dirty="0">
                    <a:latin typeface="Times New Roman" panose="02020603050405020304" pitchFamily="18" charset="0"/>
                    <a:ea typeface="Calibri" panose="020F0502020204030204" pitchFamily="34" charset="0"/>
                  </a:rPr>
                  <a:t> </a:t>
                </a:r>
                <a:r>
                  <a:rPr lang="ru-RU" sz="3600" dirty="0" err="1">
                    <a:latin typeface="Times New Roman" panose="02020603050405020304" pitchFamily="18" charset="0"/>
                    <a:ea typeface="Calibri" panose="020F0502020204030204" pitchFamily="34" charset="0"/>
                  </a:rPr>
                  <a:t>tekizlige</a:t>
                </a:r>
                <a:r>
                  <a:rPr lang="ru-RU" sz="3600" dirty="0">
                    <a:latin typeface="Times New Roman" panose="02020603050405020304" pitchFamily="18" charset="0"/>
                    <a:ea typeface="Calibri" panose="020F0502020204030204" pitchFamily="34" charset="0"/>
                  </a:rPr>
                  <a:t> </a:t>
                </a:r>
                <a:r>
                  <a:rPr lang="ru-RU" sz="3600" dirty="0" err="1">
                    <a:latin typeface="Times New Roman" panose="02020603050405020304" pitchFamily="18" charset="0"/>
                    <a:ea typeface="Calibri" panose="020F0502020204030204" pitchFamily="34" charset="0"/>
                  </a:rPr>
                  <a:t>proýeksiýalary</a:t>
                </a:r>
                <a:r>
                  <a:rPr lang="ru-RU" sz="3600" dirty="0">
                    <a:latin typeface="Times New Roman" panose="02020603050405020304" pitchFamily="18" charset="0"/>
                    <a:ea typeface="Calibri" panose="020F0502020204030204" pitchFamily="34" charset="0"/>
                  </a:rPr>
                  <a:t>.</a:t>
                </a:r>
                <a:endParaRPr lang="ru-RU" sz="36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sp>
          <p:nvSpPr>
            <p:cNvPr id="42" name="Пятиугольник 41"/>
            <p:cNvSpPr/>
            <p:nvPr/>
          </p:nvSpPr>
          <p:spPr>
            <a:xfrm flipH="1">
              <a:off x="261573" y="934273"/>
              <a:ext cx="9695227" cy="680800"/>
            </a:xfrm>
            <a:prstGeom prst="homePlate">
              <a:avLst>
                <a:gd name="adj" fmla="val 0"/>
              </a:avLst>
            </a:prstGeom>
            <a:grpFill/>
            <a:ln>
              <a:noFill/>
            </a:ln>
            <a:effectLst>
              <a:outerShdw blurRad="57785" dist="33020" dir="3180000" algn="ctr">
                <a:srgbClr val="000000">
                  <a:alpha val="30000"/>
                </a:srgbClr>
              </a:outerShdw>
            </a:effectLst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eaLnBrk="0" fontAlgn="base" hangingPunct="0"/>
              <a:r>
                <a:rPr lang="tk-TM" sz="36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Meýilnama:</a:t>
              </a:r>
              <a:endPara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17" name="Прямоугольник 16"/>
          <p:cNvSpPr/>
          <p:nvPr/>
        </p:nvSpPr>
        <p:spPr>
          <a:xfrm>
            <a:off x="11504555" y="6194556"/>
            <a:ext cx="481619" cy="48161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tk-TM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422832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dir="u"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449179" y="3137690"/>
            <a:ext cx="11534274" cy="1103440"/>
          </a:xfrm>
          <a:prstGeom prst="rect">
            <a:avLst/>
          </a:prstGeom>
          <a:noFill/>
        </p:spPr>
        <p:txBody>
          <a:bodyPr wrap="square" lIns="91440" tIns="45720" rIns="91440" bIns="45720">
            <a:prstTxWarp prst="textArchUp">
              <a:avLst>
                <a:gd name="adj" fmla="val 10753427"/>
              </a:avLst>
            </a:prstTxWarp>
            <a:spAutoFit/>
          </a:bodyPr>
          <a:lstStyle/>
          <a:p>
            <a:pPr algn="ctr"/>
            <a:r>
              <a:rPr lang="ru-RU" sz="60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Diňläniňiz</a:t>
            </a:r>
            <a:r>
              <a:rPr lang="ru-RU" sz="60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60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ru-RU" sz="60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60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sag</a:t>
            </a:r>
            <a:r>
              <a:rPr lang="ru-RU" sz="60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60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boluň</a:t>
            </a:r>
            <a:r>
              <a:rPr lang="ru-RU" sz="60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  <a:endParaRPr lang="ru-RU" sz="6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807100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Заголовок 1"/>
          <p:cNvSpPr txBox="1">
            <a:spLocks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>
              <a:lnSpc>
                <a:spcPct val="100000"/>
              </a:lnSpc>
            </a:pPr>
            <a:endParaRPr lang="ru-RU" sz="4800" b="1" dirty="0" smtClean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just">
              <a:lnSpc>
                <a:spcPct val="100000"/>
              </a:lnSpc>
            </a:pPr>
            <a:r>
              <a:rPr lang="ru-RU" sz="4800" b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2.1</a:t>
            </a:r>
            <a:r>
              <a:rPr lang="ru-RU" sz="4800" b="1" dirty="0"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  <a:r>
              <a:rPr lang="ru-RU" sz="4800" b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Tekizlikler</a:t>
            </a:r>
            <a:r>
              <a:rPr lang="ru-RU" sz="4800" b="1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4800" b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barada</a:t>
            </a:r>
            <a:r>
              <a:rPr lang="ru-RU" sz="4800" b="1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4800" b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düşünje</a:t>
            </a:r>
            <a:r>
              <a:rPr lang="ru-RU" sz="4800" b="1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4800" b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we</a:t>
            </a:r>
            <a:r>
              <a:rPr lang="ru-RU" sz="4800" b="1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4800" b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olaryň</a:t>
            </a:r>
            <a:r>
              <a:rPr lang="ru-RU" sz="4800" b="1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4800" b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epýurda</a:t>
            </a:r>
            <a:r>
              <a:rPr lang="ru-RU" sz="4800" b="1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4800" b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şekillendirilişi</a:t>
            </a:r>
            <a:r>
              <a:rPr lang="ru-RU" sz="4800" b="1" dirty="0"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  <a:r>
              <a:rPr lang="ru-RU" sz="4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Durmuşda</a:t>
            </a:r>
            <a:r>
              <a:rPr lang="ru-RU" sz="4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4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bize</a:t>
            </a:r>
            <a:r>
              <a:rPr lang="ru-RU" sz="4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4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duş</a:t>
            </a:r>
            <a:r>
              <a:rPr lang="ru-RU" sz="4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4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gelýän</a:t>
            </a:r>
            <a:r>
              <a:rPr lang="ru-RU" sz="4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4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çyzgylaryň</a:t>
            </a:r>
            <a:r>
              <a:rPr lang="ru-RU" sz="4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4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hemmesi</a:t>
            </a:r>
            <a:r>
              <a:rPr lang="ru-RU" sz="4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4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bolmasa-da</a:t>
            </a:r>
            <a:r>
              <a:rPr lang="ru-RU" sz="4800" dirty="0"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ru-RU" sz="4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aglabasy</a:t>
            </a:r>
            <a:r>
              <a:rPr lang="ru-RU" sz="4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4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Gaspar</a:t>
            </a:r>
            <a:r>
              <a:rPr lang="ru-RU" sz="4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4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Monžuň</a:t>
            </a:r>
            <a:r>
              <a:rPr lang="ru-RU" sz="4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4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metody</a:t>
            </a:r>
            <a:r>
              <a:rPr lang="ru-RU" sz="4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4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bilen</a:t>
            </a:r>
            <a:r>
              <a:rPr lang="ru-RU" sz="4800" dirty="0">
                <a:latin typeface="Times New Roman" panose="02020603050405020304" pitchFamily="18" charset="0"/>
                <a:ea typeface="Calibri" panose="020F0502020204030204" pitchFamily="34" charset="0"/>
              </a:rPr>
              <a:t>, </a:t>
            </a:r>
            <a:r>
              <a:rPr lang="ru-RU" sz="4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ýagny</a:t>
            </a:r>
            <a:r>
              <a:rPr lang="ru-RU" sz="4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4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predmetleri</a:t>
            </a:r>
            <a:r>
              <a:rPr lang="ru-RU" sz="4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4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iki</a:t>
            </a:r>
            <a:r>
              <a:rPr lang="ru-RU" sz="4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4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ýa-da</a:t>
            </a:r>
            <a:r>
              <a:rPr lang="ru-RU" sz="4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4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üç</a:t>
            </a:r>
            <a:r>
              <a:rPr lang="ru-RU" sz="4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4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sany</a:t>
            </a:r>
            <a:r>
              <a:rPr lang="ru-RU" sz="4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4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biri-birine</a:t>
            </a:r>
            <a:r>
              <a:rPr lang="ru-RU" sz="4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4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perpendikulýar</a:t>
            </a:r>
            <a:r>
              <a:rPr lang="ru-RU" sz="4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4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bolan</a:t>
            </a:r>
            <a:r>
              <a:rPr lang="ru-RU" sz="4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4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tekizliklere</a:t>
            </a:r>
            <a:r>
              <a:rPr lang="ru-RU" sz="4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4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ortogonal</a:t>
            </a:r>
            <a:r>
              <a:rPr lang="ru-RU" sz="4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4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proýektirlenip</a:t>
            </a:r>
            <a:r>
              <a:rPr lang="ru-RU" sz="4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4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alnan</a:t>
            </a:r>
            <a:r>
              <a:rPr lang="ru-RU" sz="4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4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çyzgylardyr</a:t>
            </a:r>
            <a:r>
              <a:rPr lang="ru-RU" sz="48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.</a:t>
            </a:r>
          </a:p>
          <a:p>
            <a:pPr algn="just"/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11710381" y="6376381"/>
            <a:ext cx="481619" cy="481619"/>
          </a:xfrm>
          <a:prstGeom prst="rect">
            <a:avLst/>
          </a:prstGeom>
          <a:solidFill>
            <a:srgbClr val="92D050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tk-TM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05062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dir="u"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Заголовок 1"/>
          <p:cNvSpPr txBox="1">
            <a:spLocks/>
          </p:cNvSpPr>
          <p:nvPr/>
        </p:nvSpPr>
        <p:spPr>
          <a:xfrm>
            <a:off x="0" y="0"/>
            <a:ext cx="12192000" cy="5737123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>
              <a:lnSpc>
                <a:spcPct val="100000"/>
              </a:lnSpc>
              <a:spcAft>
                <a:spcPts val="0"/>
              </a:spcAft>
            </a:pPr>
            <a:r>
              <a:rPr lang="ru-RU" sz="40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Biz</a:t>
            </a:r>
            <a:r>
              <a:rPr lang="ru-RU" sz="40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gelejekde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esasan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üç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tekizlik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bilen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iş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salyşarys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4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onuň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biri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gorizontal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ýerleşýär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4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oňa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0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gorizontal</a:t>
            </a:r>
            <a:r>
              <a:rPr lang="ru-RU" sz="40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0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tekizlik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diýilýär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we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ol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0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harpy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bilen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bellenilýär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(6-njy </a:t>
            </a:r>
            <a:r>
              <a:rPr lang="ru-RU" sz="4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surat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). </a:t>
            </a:r>
            <a:r>
              <a:rPr lang="ru-RU" sz="40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tekizlik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0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x</a:t>
            </a:r>
            <a:r>
              <a:rPr lang="en-US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ok </a:t>
            </a:r>
            <a:r>
              <a:rPr lang="ru-RU" sz="4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bilen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0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y</a:t>
            </a:r>
            <a:r>
              <a:rPr lang="en-US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okuň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kesişmeginde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emele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gelýär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ru-RU" sz="4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Frontal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en-US" sz="40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 </a:t>
            </a:r>
            <a:r>
              <a:rPr lang="ru-RU" sz="4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tekizlik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0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</a:t>
            </a:r>
            <a:r>
              <a:rPr lang="en-US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tekizligine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perpendikulýar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bolup</a:t>
            </a:r>
            <a:r>
              <a:rPr lang="en-US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40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x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ok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bilen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0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z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okuň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kesişmeginde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emele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gelýär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ru-RU" sz="4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Ýokarda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aýdylan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iki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tekizliklere-de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perpendikulýar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4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sagynda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ýerleşen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we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0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y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ok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bilen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0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z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okuň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kesişmeginde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emele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gelýän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tekizlige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0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profil</a:t>
            </a:r>
            <a:r>
              <a:rPr lang="ru-RU" sz="40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0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tekizlik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diýilýär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ru-RU" sz="4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Ol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0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harpy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bilen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bellenilýär</a:t>
            </a:r>
            <a:r>
              <a:rPr lang="ru-RU" sz="40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ru-RU" sz="4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11710381" y="6376381"/>
            <a:ext cx="481619" cy="481619"/>
          </a:xfrm>
          <a:prstGeom prst="rect">
            <a:avLst/>
          </a:prstGeom>
          <a:solidFill>
            <a:srgbClr val="92D050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tk-TM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402487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dir="u"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1656958" y="6319250"/>
            <a:ext cx="481619" cy="481619"/>
          </a:xfrm>
          <a:prstGeom prst="rect">
            <a:avLst/>
          </a:prstGeom>
          <a:solidFill>
            <a:srgbClr val="92D050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tk-TM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Рисунок 4"/>
          <p:cNvPicPr/>
          <p:nvPr/>
        </p:nvPicPr>
        <p:blipFill>
          <a:blip r:embed="rId3" cstate="print">
            <a:duotone>
              <a:prstClr val="black"/>
              <a:schemeClr val="accent4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15147" y="119264"/>
            <a:ext cx="6371303" cy="5604387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6" name="Прямоугольник 5"/>
          <p:cNvSpPr/>
          <p:nvPr/>
        </p:nvSpPr>
        <p:spPr>
          <a:xfrm>
            <a:off x="0" y="5723651"/>
            <a:ext cx="11897767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ru-RU" sz="3200" b="1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6-njy </a:t>
            </a:r>
            <a:r>
              <a:rPr lang="ru-RU" sz="3200" b="1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surat</a:t>
            </a:r>
            <a:r>
              <a:rPr lang="ru-RU" sz="3200" b="1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Gorizontal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frontal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we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profil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tekizlikleriň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giňişlikde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ýerleşişi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ru-RU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731794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>
          <a:xfrm>
            <a:off x="11670813" y="6333106"/>
            <a:ext cx="481619" cy="481619"/>
          </a:xfrm>
          <a:prstGeom prst="rect">
            <a:avLst/>
          </a:prstGeom>
          <a:solidFill>
            <a:srgbClr val="92D050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tk-TM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0" y="0"/>
            <a:ext cx="12191999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Gorizontal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we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frontal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tekizlikleri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kesişenlerinde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göni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çyzygy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emele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getirýärler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ru-RU" sz="4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Ol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çyzyga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0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x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oky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diýilýär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</a:t>
            </a:r>
            <a:endParaRPr lang="ru-RU" sz="4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H∩</a:t>
            </a:r>
            <a:r>
              <a:rPr lang="en-US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V= x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ru-RU" sz="4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Gorizontal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we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profil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tekizlikleri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kesişenlerinde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0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y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okuny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emele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getirýär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</a:t>
            </a:r>
            <a:endParaRPr lang="ru-RU" sz="4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H∩</a:t>
            </a:r>
            <a:r>
              <a:rPr lang="en-US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W= 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y.</a:t>
            </a:r>
            <a:endParaRPr lang="ru-RU" sz="4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ru-RU" sz="4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Frontal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we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profil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tekizlikleri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kesişenlerinde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0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z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okuny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emele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getirýär</a:t>
            </a: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</a:t>
            </a:r>
            <a:endParaRPr lang="ru-RU" sz="4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ru-RU" sz="4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V∩W= z</a:t>
            </a:r>
            <a:r>
              <a:rPr lang="ru-RU" sz="40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ru-RU" sz="4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800213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>
          <a:xfrm>
            <a:off x="11670813" y="6333106"/>
            <a:ext cx="481619" cy="481619"/>
          </a:xfrm>
          <a:prstGeom prst="rect">
            <a:avLst/>
          </a:prstGeom>
          <a:solidFill>
            <a:srgbClr val="92D050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tk-TM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0" y="0"/>
            <a:ext cx="12191999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4400" dirty="0" err="1" smtClean="0">
                <a:latin typeface="Times New Roman" panose="02020603050405020304" pitchFamily="18" charset="0"/>
                <a:ea typeface="Calibri" panose="020F0502020204030204" pitchFamily="34" charset="0"/>
              </a:rPr>
              <a:t>Giňişlikde</a:t>
            </a:r>
            <a:r>
              <a:rPr lang="ru-RU" sz="44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4400" b="1" dirty="0">
                <a:latin typeface="Times New Roman" panose="02020603050405020304" pitchFamily="18" charset="0"/>
                <a:ea typeface="Calibri" panose="020F0502020204030204" pitchFamily="34" charset="0"/>
              </a:rPr>
              <a:t>H,</a:t>
            </a:r>
            <a:r>
              <a:rPr lang="ru-RU" sz="44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4400" b="1" dirty="0">
                <a:latin typeface="Times New Roman" panose="02020603050405020304" pitchFamily="18" charset="0"/>
                <a:ea typeface="Calibri" panose="020F0502020204030204" pitchFamily="34" charset="0"/>
              </a:rPr>
              <a:t>V </a:t>
            </a:r>
            <a:r>
              <a:rPr lang="ru-RU" sz="4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we</a:t>
            </a:r>
            <a:r>
              <a:rPr lang="ru-RU" sz="4400" b="1" dirty="0">
                <a:latin typeface="Times New Roman" panose="02020603050405020304" pitchFamily="18" charset="0"/>
                <a:ea typeface="Calibri" panose="020F0502020204030204" pitchFamily="34" charset="0"/>
              </a:rPr>
              <a:t> W</a:t>
            </a:r>
            <a:r>
              <a:rPr lang="ru-RU" sz="44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4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tekizlikleriň</a:t>
            </a:r>
            <a:r>
              <a:rPr lang="ru-RU" sz="44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4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ýerleşiş</a:t>
            </a:r>
            <a:r>
              <a:rPr lang="ru-RU" sz="44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4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ýagdaýy</a:t>
            </a:r>
            <a:r>
              <a:rPr lang="ru-RU" sz="44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4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bilen</a:t>
            </a:r>
            <a:r>
              <a:rPr lang="ru-RU" sz="44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4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tanyşdyk</a:t>
            </a:r>
            <a:r>
              <a:rPr lang="ru-RU" sz="4400" dirty="0"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  <a:r>
              <a:rPr lang="ru-RU" sz="4400" b="1" dirty="0">
                <a:latin typeface="Times New Roman" panose="02020603050405020304" pitchFamily="18" charset="0"/>
                <a:ea typeface="Calibri" panose="020F0502020204030204" pitchFamily="34" charset="0"/>
              </a:rPr>
              <a:t>H,</a:t>
            </a:r>
            <a:r>
              <a:rPr lang="ru-RU" sz="44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4400" b="1" dirty="0">
                <a:latin typeface="Times New Roman" panose="02020603050405020304" pitchFamily="18" charset="0"/>
                <a:ea typeface="Calibri" panose="020F0502020204030204" pitchFamily="34" charset="0"/>
              </a:rPr>
              <a:t>V </a:t>
            </a:r>
            <a:r>
              <a:rPr lang="ru-RU" sz="4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we</a:t>
            </a:r>
            <a:r>
              <a:rPr lang="ru-RU" sz="4400" b="1" dirty="0">
                <a:latin typeface="Times New Roman" panose="02020603050405020304" pitchFamily="18" charset="0"/>
                <a:ea typeface="Calibri" panose="020F0502020204030204" pitchFamily="34" charset="0"/>
              </a:rPr>
              <a:t> W</a:t>
            </a:r>
            <a:r>
              <a:rPr lang="ru-RU" sz="4400" dirty="0">
                <a:latin typeface="Times New Roman" panose="02020603050405020304" pitchFamily="18" charset="0"/>
                <a:ea typeface="Calibri" panose="020F0502020204030204" pitchFamily="34" charset="0"/>
              </a:rPr>
              <a:t>  </a:t>
            </a:r>
            <a:r>
              <a:rPr lang="ru-RU" sz="4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tekizlikleri</a:t>
            </a:r>
            <a:r>
              <a:rPr lang="ru-RU" sz="44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4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bir</a:t>
            </a:r>
            <a:r>
              <a:rPr lang="ru-RU" sz="44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4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tekizlikde</a:t>
            </a:r>
            <a:r>
              <a:rPr lang="ru-RU" sz="44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4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ýerleşdirmek</a:t>
            </a:r>
            <a:r>
              <a:rPr lang="ru-RU" sz="44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4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üçin</a:t>
            </a:r>
            <a:r>
              <a:rPr lang="ru-RU" sz="44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4400" b="1" dirty="0">
                <a:latin typeface="Times New Roman" panose="02020603050405020304" pitchFamily="18" charset="0"/>
                <a:ea typeface="Calibri" panose="020F0502020204030204" pitchFamily="34" charset="0"/>
              </a:rPr>
              <a:t>H</a:t>
            </a:r>
            <a:r>
              <a:rPr lang="ru-RU" sz="44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4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tekizligi</a:t>
            </a:r>
            <a:r>
              <a:rPr lang="ru-RU" sz="44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4400" b="1" dirty="0">
                <a:latin typeface="Times New Roman" panose="02020603050405020304" pitchFamily="18" charset="0"/>
                <a:ea typeface="Calibri" panose="020F0502020204030204" pitchFamily="34" charset="0"/>
              </a:rPr>
              <a:t>x</a:t>
            </a:r>
            <a:r>
              <a:rPr lang="ru-RU" sz="44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4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okuň</a:t>
            </a:r>
            <a:r>
              <a:rPr lang="ru-RU" sz="44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4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daşyndan</a:t>
            </a:r>
            <a:r>
              <a:rPr lang="ru-RU" sz="4400" dirty="0">
                <a:latin typeface="Times New Roman" panose="02020603050405020304" pitchFamily="18" charset="0"/>
                <a:ea typeface="Calibri" panose="020F0502020204030204" pitchFamily="34" charset="0"/>
              </a:rPr>
              <a:t> 90</a:t>
            </a:r>
            <a:r>
              <a:rPr lang="ru-RU" sz="4400" baseline="30000" dirty="0">
                <a:latin typeface="Times New Roman" panose="02020603050405020304" pitchFamily="18" charset="0"/>
                <a:ea typeface="Calibri" panose="020F0502020204030204" pitchFamily="34" charset="0"/>
              </a:rPr>
              <a:t>0</a:t>
            </a:r>
            <a:r>
              <a:rPr lang="ru-RU" sz="44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4400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aýlaýarys</a:t>
            </a:r>
            <a:r>
              <a:rPr lang="ru-RU" sz="4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(7-nji </a:t>
            </a:r>
            <a:r>
              <a:rPr lang="ru-RU" sz="4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surat</a:t>
            </a:r>
            <a:r>
              <a:rPr lang="ru-RU" sz="4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), </a:t>
            </a:r>
            <a:r>
              <a:rPr lang="ru-RU" sz="4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</a:t>
            </a:r>
            <a:r>
              <a:rPr lang="ru-RU" sz="4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tekizligi</a:t>
            </a:r>
            <a:r>
              <a:rPr lang="ru-RU" sz="4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hem</a:t>
            </a:r>
            <a:r>
              <a:rPr lang="ru-RU" sz="4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z</a:t>
            </a:r>
            <a:r>
              <a:rPr lang="ru-RU" sz="4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okuň</a:t>
            </a:r>
            <a:r>
              <a:rPr lang="ru-RU" sz="4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daşyndan</a:t>
            </a:r>
            <a:r>
              <a:rPr lang="ru-RU" sz="4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90</a:t>
            </a:r>
            <a:r>
              <a:rPr lang="ru-RU" sz="4400" baseline="30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0</a:t>
            </a:r>
            <a:r>
              <a:rPr lang="ru-RU" sz="4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aýlaýarys</a:t>
            </a:r>
            <a:r>
              <a:rPr lang="ru-RU" sz="4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ru-RU" sz="4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Şeýlelik</a:t>
            </a:r>
            <a:r>
              <a:rPr lang="ru-RU" sz="4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bilen</a:t>
            </a:r>
            <a:r>
              <a:rPr lang="ru-RU" sz="4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tekizlikleriň</a:t>
            </a:r>
            <a:r>
              <a:rPr lang="ru-RU" sz="4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üçüsi</a:t>
            </a:r>
            <a:r>
              <a:rPr lang="ru-RU" sz="4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hem</a:t>
            </a:r>
            <a:r>
              <a:rPr lang="ru-RU" sz="4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bir</a:t>
            </a:r>
            <a:r>
              <a:rPr lang="ru-RU" sz="4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 </a:t>
            </a:r>
            <a:r>
              <a:rPr lang="ru-RU" sz="4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tekizlikde</a:t>
            </a:r>
            <a:r>
              <a:rPr lang="ru-RU" sz="4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ýerleşdiler</a:t>
            </a:r>
            <a:r>
              <a:rPr lang="ru-RU" sz="4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ru-RU" sz="4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Giňişlikdäki</a:t>
            </a:r>
            <a:r>
              <a:rPr lang="ru-RU" sz="4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H, V</a:t>
            </a:r>
            <a:r>
              <a:rPr lang="ru-RU" sz="4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we</a:t>
            </a:r>
            <a:r>
              <a:rPr lang="ru-RU" sz="4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</a:t>
            </a:r>
            <a:r>
              <a:rPr lang="ru-RU" sz="4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</a:t>
            </a:r>
            <a:r>
              <a:rPr lang="ru-RU" sz="4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tekizlikleri</a:t>
            </a:r>
            <a:r>
              <a:rPr lang="ru-RU" sz="4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bir</a:t>
            </a:r>
            <a:r>
              <a:rPr lang="ru-RU" sz="4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tekizlikde</a:t>
            </a:r>
            <a:r>
              <a:rPr lang="ru-RU" sz="4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ýerleşdirip</a:t>
            </a:r>
            <a:r>
              <a:rPr lang="ru-RU" sz="4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alnan</a:t>
            </a:r>
            <a:r>
              <a:rPr lang="ru-RU" sz="4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şekile</a:t>
            </a:r>
            <a:r>
              <a:rPr lang="ru-RU" sz="4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4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epýur</a:t>
            </a:r>
            <a:r>
              <a:rPr lang="ru-RU" sz="4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diýilýär</a:t>
            </a:r>
            <a:r>
              <a:rPr lang="ru-RU" sz="4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ru-RU" sz="4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Epýur</a:t>
            </a:r>
            <a:r>
              <a:rPr lang="ru-RU" sz="4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– </a:t>
            </a:r>
            <a:r>
              <a:rPr lang="ru-RU" sz="4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bu</a:t>
            </a:r>
            <a:r>
              <a:rPr lang="ru-RU" sz="4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fransuz</a:t>
            </a:r>
            <a:r>
              <a:rPr lang="ru-RU" sz="4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sözi</a:t>
            </a:r>
            <a:r>
              <a:rPr lang="ru-RU" sz="4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4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bolup</a:t>
            </a:r>
            <a:r>
              <a:rPr lang="ru-RU" sz="4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“</a:t>
            </a:r>
            <a:r>
              <a:rPr lang="ru-RU" sz="4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çyzgy</a:t>
            </a:r>
            <a:r>
              <a:rPr lang="ru-RU" sz="4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” </a:t>
            </a:r>
            <a:r>
              <a:rPr lang="ru-RU" sz="4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ýa-da</a:t>
            </a:r>
            <a:r>
              <a:rPr lang="ru-RU" sz="4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“</a:t>
            </a:r>
            <a:r>
              <a:rPr lang="ru-RU" sz="4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taslama</a:t>
            </a:r>
            <a:r>
              <a:rPr lang="ru-RU" sz="4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” </a:t>
            </a:r>
            <a:r>
              <a:rPr lang="ru-RU" sz="4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diýmekdir</a:t>
            </a:r>
            <a:r>
              <a:rPr lang="ru-RU" sz="4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ru-RU" sz="4400" dirty="0"/>
          </a:p>
        </p:txBody>
      </p:sp>
    </p:spTree>
    <p:extLst>
      <p:ext uri="{BB962C8B-B14F-4D97-AF65-F5344CB8AC3E}">
        <p14:creationId xmlns:p14="http://schemas.microsoft.com/office/powerpoint/2010/main" val="15803996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рямоугольник 12"/>
          <p:cNvSpPr/>
          <p:nvPr/>
        </p:nvSpPr>
        <p:spPr>
          <a:xfrm>
            <a:off x="11670813" y="6333106"/>
            <a:ext cx="481619" cy="481619"/>
          </a:xfrm>
          <a:prstGeom prst="rect">
            <a:avLst/>
          </a:prstGeom>
          <a:solidFill>
            <a:srgbClr val="92D050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tk-TM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Рисунок 4" descr="D:\Şahsy dokument\Bawa\Ismailow ÇG\Cyzuw geometriya çyzgylar\ww (1).JPG"/>
          <p:cNvPicPr/>
          <p:nvPr/>
        </p:nvPicPr>
        <p:blipFill>
          <a:blip r:embed="rId2" cstate="print">
            <a:duotone>
              <a:prstClr val="black"/>
              <a:schemeClr val="accent1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91488" y="0"/>
            <a:ext cx="7514567" cy="606126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3" name="Прямоугольник 2"/>
          <p:cNvSpPr/>
          <p:nvPr/>
        </p:nvSpPr>
        <p:spPr>
          <a:xfrm>
            <a:off x="1253167" y="6061265"/>
            <a:ext cx="9223487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spcAft>
                <a:spcPts val="0"/>
              </a:spcAft>
            </a:pPr>
            <a:r>
              <a:rPr lang="ru-RU" sz="3600" b="1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7-nji </a:t>
            </a:r>
            <a:r>
              <a:rPr lang="ru-RU" sz="3600" b="1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surat</a:t>
            </a:r>
            <a:r>
              <a:rPr lang="ru-RU" sz="3600" b="1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r>
              <a:rPr lang="ru-RU" sz="3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r>
              <a:rPr lang="ru-RU" sz="3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Tekizlikleriň</a:t>
            </a:r>
            <a:r>
              <a:rPr lang="ru-RU" sz="3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epýur</a:t>
            </a:r>
            <a:r>
              <a:rPr lang="ru-RU" sz="3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halyna</a:t>
            </a:r>
            <a:r>
              <a:rPr lang="ru-RU" sz="3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geçirilişi</a:t>
            </a:r>
            <a:r>
              <a:rPr lang="ru-RU" sz="3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ru-RU" sz="3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331716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/>
          <p:cNvSpPr/>
          <p:nvPr/>
        </p:nvSpPr>
        <p:spPr>
          <a:xfrm>
            <a:off x="11670813" y="6333106"/>
            <a:ext cx="481619" cy="481619"/>
          </a:xfrm>
          <a:prstGeom prst="rect">
            <a:avLst/>
          </a:prstGeom>
          <a:solidFill>
            <a:srgbClr val="92D050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tk-TM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Рисунок 4" descr="D:\Şahsy dokument\Bawa\Ismailow ÇG\Cyzuw geometriya çyzgylar\soky (3).JPG"/>
          <p:cNvPicPr/>
          <p:nvPr/>
        </p:nvPicPr>
        <p:blipFill>
          <a:blip r:embed="rId2" cstate="print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5098" y="0"/>
            <a:ext cx="5969818" cy="6013476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Прямоугольник 3"/>
          <p:cNvSpPr/>
          <p:nvPr/>
        </p:nvSpPr>
        <p:spPr>
          <a:xfrm>
            <a:off x="2333703" y="6148440"/>
            <a:ext cx="7412607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spcAft>
                <a:spcPts val="0"/>
              </a:spcAft>
            </a:pPr>
            <a:r>
              <a:rPr lang="ru-RU" sz="3200" b="1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8-nji </a:t>
            </a:r>
            <a:r>
              <a:rPr lang="ru-RU" sz="3200" b="1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surat</a:t>
            </a:r>
            <a:r>
              <a:rPr lang="ru-RU" sz="3200" b="1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Oktantlaryň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giňişlikde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ýerleşişi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ru-RU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887373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91999" cy="6857999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25400" cmpd="sng">
            <a:solidFill>
              <a:srgbClr val="00B050"/>
            </a:solidFill>
            <a:rou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endParaRPr lang="ru-RU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11485419" y="6333106"/>
            <a:ext cx="667014" cy="481619"/>
          </a:xfrm>
          <a:prstGeom prst="rect">
            <a:avLst/>
          </a:prstGeom>
          <a:solidFill>
            <a:srgbClr val="92D050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tk-TM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Заголовок 1"/>
          <p:cNvSpPr txBox="1">
            <a:spLocks/>
          </p:cNvSpPr>
          <p:nvPr/>
        </p:nvSpPr>
        <p:spPr>
          <a:xfrm>
            <a:off x="1115290" y="143586"/>
            <a:ext cx="9961417" cy="796946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tk-TM" sz="48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Ulanylýan edebiýatlar</a:t>
            </a:r>
            <a:endParaRPr lang="ru-RU" sz="4800" b="1" dirty="0">
              <a:solidFill>
                <a:srgbClr val="C00000"/>
              </a:solidFill>
            </a:endParaRP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 rotWithShape="1">
          <a:blip r:embed="rId2">
            <a:duotone>
              <a:prstClr val="black"/>
              <a:srgbClr val="92D050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162" t="19328" r="7993" b="37083"/>
          <a:stretch/>
        </p:blipFill>
        <p:spPr>
          <a:xfrm>
            <a:off x="0" y="997527"/>
            <a:ext cx="12152433" cy="519545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40096557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605</TotalTime>
  <Words>348</Words>
  <Application>Microsoft Office PowerPoint</Application>
  <PresentationFormat>Широкоэкранный</PresentationFormat>
  <Paragraphs>33</Paragraphs>
  <Slides>10</Slides>
  <Notes>3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MYRAT</dc:creator>
  <cp:lastModifiedBy>Myrat H</cp:lastModifiedBy>
  <cp:revision>70</cp:revision>
  <dcterms:created xsi:type="dcterms:W3CDTF">2020-05-31T16:38:52Z</dcterms:created>
  <dcterms:modified xsi:type="dcterms:W3CDTF">2021-09-15T08:30:13Z</dcterms:modified>
</cp:coreProperties>
</file>