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8" r:id="rId5"/>
    <p:sldId id="261" r:id="rId6"/>
    <p:sldId id="263" r:id="rId7"/>
    <p:sldId id="264" r:id="rId8"/>
    <p:sldId id="265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7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08835"/>
            <a:ext cx="8640960" cy="5877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6349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95" y="0"/>
            <a:ext cx="8928992" cy="18926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1915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0077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7798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56984" cy="691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412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0"/>
            <a:ext cx="8843313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2502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3" cy="6930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5350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4395"/>
            <a:ext cx="8955961" cy="691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4533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82" y="0"/>
            <a:ext cx="8640960" cy="714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8059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39"/>
            <a:ext cx="8784976" cy="681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89795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2020-07-10T08:09:46Z</dcterms:created>
  <dcterms:modified xsi:type="dcterms:W3CDTF">2021-04-01T06:23:54Z</dcterms:modified>
</cp:coreProperties>
</file>