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A705DA-B9C0-42AF-AE9F-82CD3F6652CD}"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8A121439-36C7-4BEF-B36E-AB95A6D816DD}">
      <dgm:prSet phldrT="[Текст]"/>
      <dgm:spPr/>
      <dgm:t>
        <a:bodyPr/>
        <a:lstStyle/>
        <a:p>
          <a:r>
            <a:rPr lang="tk-TM" dirty="0">
              <a:solidFill>
                <a:srgbClr val="000000"/>
              </a:solidFill>
              <a:latin typeface="Times New Roman" panose="02020603050405020304" pitchFamily="18" charset="0"/>
              <a:ea typeface="Calibri" panose="020F0502020204030204" pitchFamily="34" charset="0"/>
            </a:rPr>
            <a:t>Ölçeg prosessi aşaky düzgünlerden durýar: </a:t>
          </a:r>
          <a:endParaRPr lang="ru-RU" dirty="0"/>
        </a:p>
      </dgm:t>
    </dgm:pt>
    <dgm:pt modelId="{4D416E4C-FCAA-4E61-AE5A-863093E9B02E}" type="parTrans" cxnId="{D4725EB6-B465-468F-B91B-CE9E76042503}">
      <dgm:prSet/>
      <dgm:spPr/>
      <dgm:t>
        <a:bodyPr/>
        <a:lstStyle/>
        <a:p>
          <a:endParaRPr lang="ru-RU"/>
        </a:p>
      </dgm:t>
    </dgm:pt>
    <dgm:pt modelId="{89B3D68B-5F3E-4BBF-890E-1A96B5F77BF8}" type="sibTrans" cxnId="{D4725EB6-B465-468F-B91B-CE9E76042503}">
      <dgm:prSet/>
      <dgm:spPr/>
      <dgm:t>
        <a:bodyPr/>
        <a:lstStyle/>
        <a:p>
          <a:endParaRPr lang="ru-RU"/>
        </a:p>
      </dgm:t>
    </dgm:pt>
    <dgm:pt modelId="{E9FF8723-3E8B-4472-BE8F-DEDF344CD375}">
      <dgm:prSet phldrT="[Текст]"/>
      <dgm:spPr/>
      <dgm:t>
        <a:bodyPr/>
        <a:lstStyle/>
        <a:p>
          <a:r>
            <a:rPr lang="tk-TM" dirty="0">
              <a:solidFill>
                <a:srgbClr val="000000"/>
              </a:solidFill>
              <a:latin typeface="Courier New" panose="02070309020205020404" pitchFamily="49" charset="0"/>
              <a:ea typeface="Calibri" panose="020F0502020204030204" pitchFamily="34" charset="0"/>
            </a:rPr>
            <a:t>1. </a:t>
          </a:r>
          <a:r>
            <a:rPr lang="tk-TM" dirty="0">
              <a:solidFill>
                <a:srgbClr val="000000"/>
              </a:solidFill>
              <a:latin typeface="Times New Roman" panose="02020603050405020304" pitchFamily="18" charset="0"/>
              <a:ea typeface="Calibri" panose="020F0502020204030204" pitchFamily="34" charset="0"/>
            </a:rPr>
            <a:t>Ölçeglere taýýarlyk </a:t>
          </a:r>
          <a:endParaRPr lang="ru-RU" dirty="0"/>
        </a:p>
      </dgm:t>
    </dgm:pt>
    <dgm:pt modelId="{91EAD668-D251-4C84-9BC0-8C3DA24080DF}" type="parTrans" cxnId="{2ED968EB-A300-4A99-8EC8-99D9C3377972}">
      <dgm:prSet/>
      <dgm:spPr/>
      <dgm:t>
        <a:bodyPr/>
        <a:lstStyle/>
        <a:p>
          <a:endParaRPr lang="ru-RU"/>
        </a:p>
      </dgm:t>
    </dgm:pt>
    <dgm:pt modelId="{6341CBA6-2A79-4BBC-B98D-79337B9C50D6}" type="sibTrans" cxnId="{2ED968EB-A300-4A99-8EC8-99D9C3377972}">
      <dgm:prSet/>
      <dgm:spPr/>
      <dgm:t>
        <a:bodyPr/>
        <a:lstStyle/>
        <a:p>
          <a:endParaRPr lang="ru-RU"/>
        </a:p>
      </dgm:t>
    </dgm:pt>
    <dgm:pt modelId="{B5BD9A2A-7F31-442F-AACC-374844CF9208}">
      <dgm:prSet phldrT="[Текст]"/>
      <dgm:spPr/>
      <dgm:t>
        <a:bodyPr/>
        <a:lstStyle/>
        <a:p>
          <a:r>
            <a:rPr lang="tk-TM" dirty="0">
              <a:solidFill>
                <a:srgbClr val="000000"/>
              </a:solidFill>
              <a:latin typeface="Courier New" panose="02070309020205020404" pitchFamily="49" charset="0"/>
              <a:ea typeface="Calibri" panose="020F0502020204030204" pitchFamily="34" charset="0"/>
            </a:rPr>
            <a:t>2. </a:t>
          </a:r>
          <a:r>
            <a:rPr lang="tk-TM" dirty="0">
              <a:solidFill>
                <a:srgbClr val="000000"/>
              </a:solidFill>
              <a:latin typeface="Times New Roman" panose="02020603050405020304" pitchFamily="18" charset="0"/>
              <a:ea typeface="Calibri" panose="020F0502020204030204" pitchFamily="34" charset="0"/>
            </a:rPr>
            <a:t>Ölçegleri ýerine ýetirmek </a:t>
          </a:r>
          <a:endParaRPr lang="ru-RU" dirty="0"/>
        </a:p>
      </dgm:t>
    </dgm:pt>
    <dgm:pt modelId="{312702D5-D9DD-4436-A4F7-A2AA2054E7BF}" type="parTrans" cxnId="{FE7A1FBD-CBE0-4865-855B-6A92B65EAFD9}">
      <dgm:prSet/>
      <dgm:spPr/>
      <dgm:t>
        <a:bodyPr/>
        <a:lstStyle/>
        <a:p>
          <a:endParaRPr lang="ru-RU"/>
        </a:p>
      </dgm:t>
    </dgm:pt>
    <dgm:pt modelId="{D08EF6FF-1846-412D-A338-D1A21EE1807A}" type="sibTrans" cxnId="{FE7A1FBD-CBE0-4865-855B-6A92B65EAFD9}">
      <dgm:prSet/>
      <dgm:spPr/>
      <dgm:t>
        <a:bodyPr/>
        <a:lstStyle/>
        <a:p>
          <a:endParaRPr lang="ru-RU"/>
        </a:p>
      </dgm:t>
    </dgm:pt>
    <dgm:pt modelId="{7211DC61-7063-475D-9F99-9493DFDC75DA}">
      <dgm:prSet phldrT="[Текст]"/>
      <dgm:spPr/>
      <dgm:t>
        <a:bodyPr/>
        <a:lstStyle/>
        <a:p>
          <a:r>
            <a:rPr lang="tk-TM" dirty="0">
              <a:solidFill>
                <a:srgbClr val="000000"/>
              </a:solidFill>
              <a:latin typeface="Courier New" panose="02070309020205020404" pitchFamily="49" charset="0"/>
              <a:ea typeface="Calibri" panose="020F0502020204030204" pitchFamily="34" charset="0"/>
            </a:rPr>
            <a:t>3. </a:t>
          </a:r>
          <a:r>
            <a:rPr lang="tk-TM" dirty="0">
              <a:solidFill>
                <a:srgbClr val="000000"/>
              </a:solidFill>
              <a:latin typeface="Times New Roman" panose="02020603050405020304" pitchFamily="18" charset="0"/>
              <a:ea typeface="Calibri" panose="020F0502020204030204" pitchFamily="34" charset="0"/>
            </a:rPr>
            <a:t>Ölçegleriň netijelerini gaýtadan işlemek. </a:t>
          </a:r>
          <a:endParaRPr lang="ru-RU" dirty="0"/>
        </a:p>
      </dgm:t>
    </dgm:pt>
    <dgm:pt modelId="{F2EE83BE-D641-4633-8363-3AAF76B938B0}" type="parTrans" cxnId="{8BB2E606-D01A-4723-B255-7C78B7C755D7}">
      <dgm:prSet/>
      <dgm:spPr/>
      <dgm:t>
        <a:bodyPr/>
        <a:lstStyle/>
        <a:p>
          <a:endParaRPr lang="ru-RU"/>
        </a:p>
      </dgm:t>
    </dgm:pt>
    <dgm:pt modelId="{80DB104C-43D0-43F8-BB4E-3D992532BBC8}" type="sibTrans" cxnId="{8BB2E606-D01A-4723-B255-7C78B7C755D7}">
      <dgm:prSet/>
      <dgm:spPr/>
      <dgm:t>
        <a:bodyPr/>
        <a:lstStyle/>
        <a:p>
          <a:endParaRPr lang="ru-RU"/>
        </a:p>
      </dgm:t>
    </dgm:pt>
    <dgm:pt modelId="{9404C0D5-2342-4EB8-ADAB-67CDD6E3139B}" type="pres">
      <dgm:prSet presAssocID="{BCA705DA-B9C0-42AF-AE9F-82CD3F6652CD}" presName="Name0" presStyleCnt="0">
        <dgm:presLayoutVars>
          <dgm:chPref val="1"/>
          <dgm:dir/>
          <dgm:animOne val="branch"/>
          <dgm:animLvl val="lvl"/>
          <dgm:resizeHandles val="exact"/>
        </dgm:presLayoutVars>
      </dgm:prSet>
      <dgm:spPr/>
    </dgm:pt>
    <dgm:pt modelId="{B653FD07-4762-405B-AFF7-4764F330F35C}" type="pres">
      <dgm:prSet presAssocID="{8A121439-36C7-4BEF-B36E-AB95A6D816DD}" presName="root1" presStyleCnt="0"/>
      <dgm:spPr/>
    </dgm:pt>
    <dgm:pt modelId="{66EE1D49-2D9A-4C02-8E12-A34F0A1A0132}" type="pres">
      <dgm:prSet presAssocID="{8A121439-36C7-4BEF-B36E-AB95A6D816DD}" presName="LevelOneTextNode" presStyleLbl="node0" presStyleIdx="0" presStyleCnt="1" custAng="5400000" custLinFactX="96800" custLinFactNeighborX="100000" custLinFactNeighborY="-30918">
        <dgm:presLayoutVars>
          <dgm:chPref val="3"/>
        </dgm:presLayoutVars>
      </dgm:prSet>
      <dgm:spPr/>
    </dgm:pt>
    <dgm:pt modelId="{DD84178D-EBD2-4548-8706-3522BBF187EF}" type="pres">
      <dgm:prSet presAssocID="{8A121439-36C7-4BEF-B36E-AB95A6D816DD}" presName="level2hierChild" presStyleCnt="0"/>
      <dgm:spPr/>
    </dgm:pt>
    <dgm:pt modelId="{CF8B4D7F-B205-4B74-A269-09C5E377710E}" type="pres">
      <dgm:prSet presAssocID="{91EAD668-D251-4C84-9BC0-8C3DA24080DF}" presName="conn2-1" presStyleLbl="parChTrans1D2" presStyleIdx="0" presStyleCnt="3"/>
      <dgm:spPr/>
    </dgm:pt>
    <dgm:pt modelId="{7E8B7EBD-F300-4BE2-8927-AFD0D0D4A61E}" type="pres">
      <dgm:prSet presAssocID="{91EAD668-D251-4C84-9BC0-8C3DA24080DF}" presName="connTx" presStyleLbl="parChTrans1D2" presStyleIdx="0" presStyleCnt="3"/>
      <dgm:spPr/>
    </dgm:pt>
    <dgm:pt modelId="{1D22856B-83FD-464A-A00C-9B00F01A9952}" type="pres">
      <dgm:prSet presAssocID="{E9FF8723-3E8B-4472-BE8F-DEDF344CD375}" presName="root2" presStyleCnt="0"/>
      <dgm:spPr/>
    </dgm:pt>
    <dgm:pt modelId="{16D3D756-6D5D-4E31-8DBF-109CACDDCB0F}" type="pres">
      <dgm:prSet presAssocID="{E9FF8723-3E8B-4472-BE8F-DEDF344CD375}" presName="LevelTwoTextNode" presStyleLbl="node2" presStyleIdx="0" presStyleCnt="3" custLinFactX="-39083" custLinFactY="18421" custLinFactNeighborX="-100000" custLinFactNeighborY="100000">
        <dgm:presLayoutVars>
          <dgm:chPref val="3"/>
        </dgm:presLayoutVars>
      </dgm:prSet>
      <dgm:spPr/>
    </dgm:pt>
    <dgm:pt modelId="{AA65CFFD-5595-456D-BA62-A19B1C2851DB}" type="pres">
      <dgm:prSet presAssocID="{E9FF8723-3E8B-4472-BE8F-DEDF344CD375}" presName="level3hierChild" presStyleCnt="0"/>
      <dgm:spPr/>
    </dgm:pt>
    <dgm:pt modelId="{6DE4BAB2-9EEE-421A-9F13-FBB22522D624}" type="pres">
      <dgm:prSet presAssocID="{312702D5-D9DD-4436-A4F7-A2AA2054E7BF}" presName="conn2-1" presStyleLbl="parChTrans1D2" presStyleIdx="1" presStyleCnt="3"/>
      <dgm:spPr/>
    </dgm:pt>
    <dgm:pt modelId="{9008651F-D457-47BE-B999-CF9F6868D9E6}" type="pres">
      <dgm:prSet presAssocID="{312702D5-D9DD-4436-A4F7-A2AA2054E7BF}" presName="connTx" presStyleLbl="parChTrans1D2" presStyleIdx="1" presStyleCnt="3"/>
      <dgm:spPr/>
    </dgm:pt>
    <dgm:pt modelId="{D76B0AF1-56B9-4FC1-8667-B2F0403FBCAA}" type="pres">
      <dgm:prSet presAssocID="{B5BD9A2A-7F31-442F-AACC-374844CF9208}" presName="root2" presStyleCnt="0"/>
      <dgm:spPr/>
    </dgm:pt>
    <dgm:pt modelId="{A14295BD-A60E-4FAD-8472-1878DE019E49}" type="pres">
      <dgm:prSet presAssocID="{B5BD9A2A-7F31-442F-AACC-374844CF9208}" presName="LevelTwoTextNode" presStyleLbl="node2" presStyleIdx="1" presStyleCnt="3" custLinFactY="14576" custLinFactNeighborX="-25244" custLinFactNeighborY="100000">
        <dgm:presLayoutVars>
          <dgm:chPref val="3"/>
        </dgm:presLayoutVars>
      </dgm:prSet>
      <dgm:spPr/>
    </dgm:pt>
    <dgm:pt modelId="{19025DFD-0FF5-45E5-B961-272FA5B7A7BB}" type="pres">
      <dgm:prSet presAssocID="{B5BD9A2A-7F31-442F-AACC-374844CF9208}" presName="level3hierChild" presStyleCnt="0"/>
      <dgm:spPr/>
    </dgm:pt>
    <dgm:pt modelId="{3FF5A394-AB41-4289-9C8E-110C808CF16E}" type="pres">
      <dgm:prSet presAssocID="{F2EE83BE-D641-4633-8363-3AAF76B938B0}" presName="conn2-1" presStyleLbl="parChTrans1D2" presStyleIdx="2" presStyleCnt="3"/>
      <dgm:spPr/>
    </dgm:pt>
    <dgm:pt modelId="{34FE8024-A577-47DF-9414-2A9A4008ED9C}" type="pres">
      <dgm:prSet presAssocID="{F2EE83BE-D641-4633-8363-3AAF76B938B0}" presName="connTx" presStyleLbl="parChTrans1D2" presStyleIdx="2" presStyleCnt="3"/>
      <dgm:spPr/>
    </dgm:pt>
    <dgm:pt modelId="{A5B4E412-F7BF-4889-8525-DF0CF59A9BB0}" type="pres">
      <dgm:prSet presAssocID="{7211DC61-7063-475D-9F99-9493DFDC75DA}" presName="root2" presStyleCnt="0"/>
      <dgm:spPr/>
    </dgm:pt>
    <dgm:pt modelId="{02679A16-3E34-477A-B4A6-3E69E8430292}" type="pres">
      <dgm:prSet presAssocID="{7211DC61-7063-475D-9F99-9493DFDC75DA}" presName="LevelTwoTextNode" presStyleLbl="node2" presStyleIdx="2" presStyleCnt="3" custLinFactX="3711" custLinFactY="-44084" custLinFactNeighborX="100000" custLinFactNeighborY="-100000">
        <dgm:presLayoutVars>
          <dgm:chPref val="3"/>
        </dgm:presLayoutVars>
      </dgm:prSet>
      <dgm:spPr/>
    </dgm:pt>
    <dgm:pt modelId="{53914A1C-4253-4319-871B-2EC3EDB9667C}" type="pres">
      <dgm:prSet presAssocID="{7211DC61-7063-475D-9F99-9493DFDC75DA}" presName="level3hierChild" presStyleCnt="0"/>
      <dgm:spPr/>
    </dgm:pt>
  </dgm:ptLst>
  <dgm:cxnLst>
    <dgm:cxn modelId="{8BB2E606-D01A-4723-B255-7C78B7C755D7}" srcId="{8A121439-36C7-4BEF-B36E-AB95A6D816DD}" destId="{7211DC61-7063-475D-9F99-9493DFDC75DA}" srcOrd="2" destOrd="0" parTransId="{F2EE83BE-D641-4633-8363-3AAF76B938B0}" sibTransId="{80DB104C-43D0-43F8-BB4E-3D992532BBC8}"/>
    <dgm:cxn modelId="{8301D233-0FA4-428F-9D34-361EA82122D6}" type="presOf" srcId="{F2EE83BE-D641-4633-8363-3AAF76B938B0}" destId="{3FF5A394-AB41-4289-9C8E-110C808CF16E}" srcOrd="0" destOrd="0" presId="urn:microsoft.com/office/officeart/2008/layout/HorizontalMultiLevelHierarchy"/>
    <dgm:cxn modelId="{8F772944-B13B-4A87-AC84-ECDCAC34D004}" type="presOf" srcId="{F2EE83BE-D641-4633-8363-3AAF76B938B0}" destId="{34FE8024-A577-47DF-9414-2A9A4008ED9C}" srcOrd="1" destOrd="0" presId="urn:microsoft.com/office/officeart/2008/layout/HorizontalMultiLevelHierarchy"/>
    <dgm:cxn modelId="{07D7DB66-AA21-47E7-9895-8AFA50247505}" type="presOf" srcId="{312702D5-D9DD-4436-A4F7-A2AA2054E7BF}" destId="{6DE4BAB2-9EEE-421A-9F13-FBB22522D624}" srcOrd="0" destOrd="0" presId="urn:microsoft.com/office/officeart/2008/layout/HorizontalMultiLevelHierarchy"/>
    <dgm:cxn modelId="{AACC1055-668C-4F21-BB5B-D9C330C962F5}" type="presOf" srcId="{7211DC61-7063-475D-9F99-9493DFDC75DA}" destId="{02679A16-3E34-477A-B4A6-3E69E8430292}" srcOrd="0" destOrd="0" presId="urn:microsoft.com/office/officeart/2008/layout/HorizontalMultiLevelHierarchy"/>
    <dgm:cxn modelId="{10D95E86-B332-4D01-8975-3684714F5096}" type="presOf" srcId="{8A121439-36C7-4BEF-B36E-AB95A6D816DD}" destId="{66EE1D49-2D9A-4C02-8E12-A34F0A1A0132}" srcOrd="0" destOrd="0" presId="urn:microsoft.com/office/officeart/2008/layout/HorizontalMultiLevelHierarchy"/>
    <dgm:cxn modelId="{C9953194-A489-48C7-8BB3-2B9B86032C18}" type="presOf" srcId="{91EAD668-D251-4C84-9BC0-8C3DA24080DF}" destId="{CF8B4D7F-B205-4B74-A269-09C5E377710E}" srcOrd="0" destOrd="0" presId="urn:microsoft.com/office/officeart/2008/layout/HorizontalMultiLevelHierarchy"/>
    <dgm:cxn modelId="{BB96BFAD-6190-4F39-8681-9F4699AB18BD}" type="presOf" srcId="{E9FF8723-3E8B-4472-BE8F-DEDF344CD375}" destId="{16D3D756-6D5D-4E31-8DBF-109CACDDCB0F}" srcOrd="0" destOrd="0" presId="urn:microsoft.com/office/officeart/2008/layout/HorizontalMultiLevelHierarchy"/>
    <dgm:cxn modelId="{36E283B4-7BC8-44AF-9863-268CD3C18872}" type="presOf" srcId="{91EAD668-D251-4C84-9BC0-8C3DA24080DF}" destId="{7E8B7EBD-F300-4BE2-8927-AFD0D0D4A61E}" srcOrd="1" destOrd="0" presId="urn:microsoft.com/office/officeart/2008/layout/HorizontalMultiLevelHierarchy"/>
    <dgm:cxn modelId="{D4725EB6-B465-468F-B91B-CE9E76042503}" srcId="{BCA705DA-B9C0-42AF-AE9F-82CD3F6652CD}" destId="{8A121439-36C7-4BEF-B36E-AB95A6D816DD}" srcOrd="0" destOrd="0" parTransId="{4D416E4C-FCAA-4E61-AE5A-863093E9B02E}" sibTransId="{89B3D68B-5F3E-4BBF-890E-1A96B5F77BF8}"/>
    <dgm:cxn modelId="{FE7A1FBD-CBE0-4865-855B-6A92B65EAFD9}" srcId="{8A121439-36C7-4BEF-B36E-AB95A6D816DD}" destId="{B5BD9A2A-7F31-442F-AACC-374844CF9208}" srcOrd="1" destOrd="0" parTransId="{312702D5-D9DD-4436-A4F7-A2AA2054E7BF}" sibTransId="{D08EF6FF-1846-412D-A338-D1A21EE1807A}"/>
    <dgm:cxn modelId="{94575DC8-5647-445D-8DC8-898082743E3E}" type="presOf" srcId="{B5BD9A2A-7F31-442F-AACC-374844CF9208}" destId="{A14295BD-A60E-4FAD-8472-1878DE019E49}" srcOrd="0" destOrd="0" presId="urn:microsoft.com/office/officeart/2008/layout/HorizontalMultiLevelHierarchy"/>
    <dgm:cxn modelId="{2ED968EB-A300-4A99-8EC8-99D9C3377972}" srcId="{8A121439-36C7-4BEF-B36E-AB95A6D816DD}" destId="{E9FF8723-3E8B-4472-BE8F-DEDF344CD375}" srcOrd="0" destOrd="0" parTransId="{91EAD668-D251-4C84-9BC0-8C3DA24080DF}" sibTransId="{6341CBA6-2A79-4BBC-B98D-79337B9C50D6}"/>
    <dgm:cxn modelId="{C52888F0-CD6F-4B97-ABA1-B8440CEFCFAE}" type="presOf" srcId="{BCA705DA-B9C0-42AF-AE9F-82CD3F6652CD}" destId="{9404C0D5-2342-4EB8-ADAB-67CDD6E3139B}" srcOrd="0" destOrd="0" presId="urn:microsoft.com/office/officeart/2008/layout/HorizontalMultiLevelHierarchy"/>
    <dgm:cxn modelId="{9069AFFA-A76E-404D-9307-694B0E22E278}" type="presOf" srcId="{312702D5-D9DD-4436-A4F7-A2AA2054E7BF}" destId="{9008651F-D457-47BE-B999-CF9F6868D9E6}" srcOrd="1" destOrd="0" presId="urn:microsoft.com/office/officeart/2008/layout/HorizontalMultiLevelHierarchy"/>
    <dgm:cxn modelId="{9672F06B-959B-49E2-B4D6-0FAE061BD527}" type="presParOf" srcId="{9404C0D5-2342-4EB8-ADAB-67CDD6E3139B}" destId="{B653FD07-4762-405B-AFF7-4764F330F35C}" srcOrd="0" destOrd="0" presId="urn:microsoft.com/office/officeart/2008/layout/HorizontalMultiLevelHierarchy"/>
    <dgm:cxn modelId="{B543BF42-39CB-4BA9-BE5A-A46CC09455CB}" type="presParOf" srcId="{B653FD07-4762-405B-AFF7-4764F330F35C}" destId="{66EE1D49-2D9A-4C02-8E12-A34F0A1A0132}" srcOrd="0" destOrd="0" presId="urn:microsoft.com/office/officeart/2008/layout/HorizontalMultiLevelHierarchy"/>
    <dgm:cxn modelId="{2D8C56B4-94B7-43DF-BD46-D8AD21152714}" type="presParOf" srcId="{B653FD07-4762-405B-AFF7-4764F330F35C}" destId="{DD84178D-EBD2-4548-8706-3522BBF187EF}" srcOrd="1" destOrd="0" presId="urn:microsoft.com/office/officeart/2008/layout/HorizontalMultiLevelHierarchy"/>
    <dgm:cxn modelId="{B9D55143-A182-4CBE-8C9E-D7F73D40EB42}" type="presParOf" srcId="{DD84178D-EBD2-4548-8706-3522BBF187EF}" destId="{CF8B4D7F-B205-4B74-A269-09C5E377710E}" srcOrd="0" destOrd="0" presId="urn:microsoft.com/office/officeart/2008/layout/HorizontalMultiLevelHierarchy"/>
    <dgm:cxn modelId="{A5634D80-BC79-4EB2-B46E-0F3A668ED5F8}" type="presParOf" srcId="{CF8B4D7F-B205-4B74-A269-09C5E377710E}" destId="{7E8B7EBD-F300-4BE2-8927-AFD0D0D4A61E}" srcOrd="0" destOrd="0" presId="urn:microsoft.com/office/officeart/2008/layout/HorizontalMultiLevelHierarchy"/>
    <dgm:cxn modelId="{05480E99-265E-417E-B05B-13CFB6B35AC2}" type="presParOf" srcId="{DD84178D-EBD2-4548-8706-3522BBF187EF}" destId="{1D22856B-83FD-464A-A00C-9B00F01A9952}" srcOrd="1" destOrd="0" presId="urn:microsoft.com/office/officeart/2008/layout/HorizontalMultiLevelHierarchy"/>
    <dgm:cxn modelId="{3494CBA3-1057-42C9-A6A8-072994D2CC7D}" type="presParOf" srcId="{1D22856B-83FD-464A-A00C-9B00F01A9952}" destId="{16D3D756-6D5D-4E31-8DBF-109CACDDCB0F}" srcOrd="0" destOrd="0" presId="urn:microsoft.com/office/officeart/2008/layout/HorizontalMultiLevelHierarchy"/>
    <dgm:cxn modelId="{8AF996A7-0706-42CD-99F7-21EAF1AE0AB3}" type="presParOf" srcId="{1D22856B-83FD-464A-A00C-9B00F01A9952}" destId="{AA65CFFD-5595-456D-BA62-A19B1C2851DB}" srcOrd="1" destOrd="0" presId="urn:microsoft.com/office/officeart/2008/layout/HorizontalMultiLevelHierarchy"/>
    <dgm:cxn modelId="{9D6B7481-9D52-4811-B636-D14C7D517DFE}" type="presParOf" srcId="{DD84178D-EBD2-4548-8706-3522BBF187EF}" destId="{6DE4BAB2-9EEE-421A-9F13-FBB22522D624}" srcOrd="2" destOrd="0" presId="urn:microsoft.com/office/officeart/2008/layout/HorizontalMultiLevelHierarchy"/>
    <dgm:cxn modelId="{CD46B28A-9D41-4897-8A3F-7F2221B98468}" type="presParOf" srcId="{6DE4BAB2-9EEE-421A-9F13-FBB22522D624}" destId="{9008651F-D457-47BE-B999-CF9F6868D9E6}" srcOrd="0" destOrd="0" presId="urn:microsoft.com/office/officeart/2008/layout/HorizontalMultiLevelHierarchy"/>
    <dgm:cxn modelId="{B6F6BE43-BF6C-492F-A954-0C6D6155D99C}" type="presParOf" srcId="{DD84178D-EBD2-4548-8706-3522BBF187EF}" destId="{D76B0AF1-56B9-4FC1-8667-B2F0403FBCAA}" srcOrd="3" destOrd="0" presId="urn:microsoft.com/office/officeart/2008/layout/HorizontalMultiLevelHierarchy"/>
    <dgm:cxn modelId="{E57455EC-3522-4FCE-BEED-237D513C6823}" type="presParOf" srcId="{D76B0AF1-56B9-4FC1-8667-B2F0403FBCAA}" destId="{A14295BD-A60E-4FAD-8472-1878DE019E49}" srcOrd="0" destOrd="0" presId="urn:microsoft.com/office/officeart/2008/layout/HorizontalMultiLevelHierarchy"/>
    <dgm:cxn modelId="{DFAE84A5-67DF-43D7-A219-93A21059983B}" type="presParOf" srcId="{D76B0AF1-56B9-4FC1-8667-B2F0403FBCAA}" destId="{19025DFD-0FF5-45E5-B961-272FA5B7A7BB}" srcOrd="1" destOrd="0" presId="urn:microsoft.com/office/officeart/2008/layout/HorizontalMultiLevelHierarchy"/>
    <dgm:cxn modelId="{E3A2087A-91AC-4A6D-A1C9-AB9899280749}" type="presParOf" srcId="{DD84178D-EBD2-4548-8706-3522BBF187EF}" destId="{3FF5A394-AB41-4289-9C8E-110C808CF16E}" srcOrd="4" destOrd="0" presId="urn:microsoft.com/office/officeart/2008/layout/HorizontalMultiLevelHierarchy"/>
    <dgm:cxn modelId="{4DC58698-9525-4A27-AC1D-FB34161D7D9B}" type="presParOf" srcId="{3FF5A394-AB41-4289-9C8E-110C808CF16E}" destId="{34FE8024-A577-47DF-9414-2A9A4008ED9C}" srcOrd="0" destOrd="0" presId="urn:microsoft.com/office/officeart/2008/layout/HorizontalMultiLevelHierarchy"/>
    <dgm:cxn modelId="{78DD6BBE-4B5D-4D6D-9C30-BFD4E6A810F2}" type="presParOf" srcId="{DD84178D-EBD2-4548-8706-3522BBF187EF}" destId="{A5B4E412-F7BF-4889-8525-DF0CF59A9BB0}" srcOrd="5" destOrd="0" presId="urn:microsoft.com/office/officeart/2008/layout/HorizontalMultiLevelHierarchy"/>
    <dgm:cxn modelId="{A7ACE98F-CB49-4F3F-94B7-337663F5B810}" type="presParOf" srcId="{A5B4E412-F7BF-4889-8525-DF0CF59A9BB0}" destId="{02679A16-3E34-477A-B4A6-3E69E8430292}" srcOrd="0" destOrd="0" presId="urn:microsoft.com/office/officeart/2008/layout/HorizontalMultiLevelHierarchy"/>
    <dgm:cxn modelId="{2D5DAE11-D4B9-4E21-BF49-191AC852B613}" type="presParOf" srcId="{A5B4E412-F7BF-4889-8525-DF0CF59A9BB0}" destId="{53914A1C-4253-4319-871B-2EC3EDB9667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252AEC-96B9-40CC-ABE7-DFF748E6C01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89164F01-F6B2-48E6-B21A-B2DD1572383F}">
      <dgm:prSet phldrT="[Текст]"/>
      <dgm:spPr/>
      <dgm:t>
        <a:bodyPr/>
        <a:lstStyle/>
        <a:p>
          <a:r>
            <a:rPr lang="tk-TM" dirty="0"/>
            <a:t>Täsir ediji ululyklar aşakdaky toparlara bölünýär: </a:t>
          </a:r>
          <a:endParaRPr lang="ru-RU" dirty="0"/>
        </a:p>
      </dgm:t>
    </dgm:pt>
    <dgm:pt modelId="{F0F7F596-4493-4D52-8C06-E6D3EE150F3B}" type="parTrans" cxnId="{CD2E976C-10DA-419F-AA02-4D9FE2D035B7}">
      <dgm:prSet/>
      <dgm:spPr/>
      <dgm:t>
        <a:bodyPr/>
        <a:lstStyle/>
        <a:p>
          <a:endParaRPr lang="ru-RU"/>
        </a:p>
      </dgm:t>
    </dgm:pt>
    <dgm:pt modelId="{6A311E29-96C6-43CC-9596-D1258622BE75}" type="sibTrans" cxnId="{CD2E976C-10DA-419F-AA02-4D9FE2D035B7}">
      <dgm:prSet/>
      <dgm:spPr/>
      <dgm:t>
        <a:bodyPr/>
        <a:lstStyle/>
        <a:p>
          <a:endParaRPr lang="ru-RU"/>
        </a:p>
      </dgm:t>
    </dgm:pt>
    <dgm:pt modelId="{0679E467-D907-464B-AEBF-61728A6D4339}">
      <dgm:prSet phldrT="[Текст]"/>
      <dgm:spPr/>
      <dgm:t>
        <a:bodyPr/>
        <a:lstStyle/>
        <a:p>
          <a:r>
            <a:rPr lang="tk-TM" dirty="0"/>
            <a:t>1. Klimatiki (howa) (gurşap alýan sredanyň t0-sy, otnositel çyglylyk, atmosfera başysy). </a:t>
          </a:r>
          <a:endParaRPr lang="ru-RU" dirty="0"/>
        </a:p>
      </dgm:t>
    </dgm:pt>
    <dgm:pt modelId="{7AE260D4-8688-4CE2-A791-83F138A4CDB9}" type="parTrans" cxnId="{ED472214-A4F1-4CBE-9D10-7F2604CE7869}">
      <dgm:prSet/>
      <dgm:spPr/>
      <dgm:t>
        <a:bodyPr/>
        <a:lstStyle/>
        <a:p>
          <a:endParaRPr lang="ru-RU"/>
        </a:p>
      </dgm:t>
    </dgm:pt>
    <dgm:pt modelId="{820C3554-3A50-4B66-A59A-6F4C2519DF20}" type="sibTrans" cxnId="{ED472214-A4F1-4CBE-9D10-7F2604CE7869}">
      <dgm:prSet/>
      <dgm:spPr/>
      <dgm:t>
        <a:bodyPr/>
        <a:lstStyle/>
        <a:p>
          <a:endParaRPr lang="ru-RU"/>
        </a:p>
      </dgm:t>
    </dgm:pt>
    <dgm:pt modelId="{E346B027-91D3-40E1-9468-26A8C843694E}">
      <dgm:prSet phldrT="[Текст]"/>
      <dgm:spPr/>
      <dgm:t>
        <a:bodyPr/>
        <a:lstStyle/>
        <a:p>
          <a:r>
            <a:rPr lang="en-US" dirty="0"/>
            <a:t>2. </a:t>
          </a:r>
          <a:r>
            <a:rPr lang="en-US" dirty="0" err="1"/>
            <a:t>Elektrik</a:t>
          </a:r>
          <a:r>
            <a:rPr lang="en-US" dirty="0"/>
            <a:t> we </a:t>
          </a:r>
          <a:r>
            <a:rPr lang="en-US" dirty="0" err="1"/>
            <a:t>magnit</a:t>
          </a:r>
          <a:r>
            <a:rPr lang="en-US" dirty="0"/>
            <a:t> (</a:t>
          </a:r>
          <a:r>
            <a:rPr lang="en-US" dirty="0" err="1"/>
            <a:t>elektrik</a:t>
          </a:r>
          <a:r>
            <a:rPr lang="en-US" dirty="0"/>
            <a:t> </a:t>
          </a:r>
          <a:r>
            <a:rPr lang="en-US" dirty="0" err="1"/>
            <a:t>togunyň</a:t>
          </a:r>
          <a:r>
            <a:rPr lang="en-US" dirty="0"/>
            <a:t> </a:t>
          </a:r>
          <a:r>
            <a:rPr lang="en-US" dirty="0" err="1"/>
            <a:t>yrgyldysy</a:t>
          </a:r>
          <a:r>
            <a:rPr lang="en-US" dirty="0"/>
            <a:t>, </a:t>
          </a:r>
          <a:r>
            <a:rPr lang="en-US" dirty="0" err="1"/>
            <a:t>elektrik</a:t>
          </a:r>
          <a:r>
            <a:rPr lang="en-US" dirty="0"/>
            <a:t> </a:t>
          </a:r>
          <a:r>
            <a:rPr lang="en-US" dirty="0" err="1"/>
            <a:t>setdäki</a:t>
          </a:r>
          <a:r>
            <a:rPr lang="en-US" dirty="0"/>
            <a:t> </a:t>
          </a:r>
          <a:r>
            <a:rPr lang="en-US" dirty="0" err="1"/>
            <a:t>güýjenme</a:t>
          </a:r>
          <a:r>
            <a:rPr lang="en-US" dirty="0"/>
            <a:t>, </a:t>
          </a:r>
          <a:r>
            <a:rPr lang="en-US" dirty="0" err="1"/>
            <a:t>üýtgeýän</a:t>
          </a:r>
          <a:r>
            <a:rPr lang="en-US" dirty="0"/>
            <a:t> </a:t>
          </a:r>
          <a:r>
            <a:rPr lang="en-US" dirty="0" err="1"/>
            <a:t>toguň</a:t>
          </a:r>
          <a:r>
            <a:rPr lang="en-US" dirty="0"/>
            <a:t> </a:t>
          </a:r>
          <a:r>
            <a:rPr lang="en-US" dirty="0" err="1"/>
            <a:t>ýygylygy</a:t>
          </a:r>
          <a:r>
            <a:rPr lang="en-US" dirty="0"/>
            <a:t>, </a:t>
          </a:r>
          <a:r>
            <a:rPr lang="en-US" dirty="0" err="1"/>
            <a:t>magnit</a:t>
          </a:r>
          <a:r>
            <a:rPr lang="en-US" dirty="0"/>
            <a:t> </a:t>
          </a:r>
          <a:r>
            <a:rPr lang="en-US" dirty="0" err="1"/>
            <a:t>meýdany</a:t>
          </a:r>
          <a:r>
            <a:rPr lang="en-US" dirty="0"/>
            <a:t> we </a:t>
          </a:r>
          <a:r>
            <a:rPr lang="en-US" dirty="0" err="1"/>
            <a:t>ş.m</a:t>
          </a:r>
          <a:r>
            <a:rPr lang="en-US" dirty="0"/>
            <a:t>.).</a:t>
          </a:r>
          <a:endParaRPr lang="ru-RU" dirty="0"/>
        </a:p>
      </dgm:t>
    </dgm:pt>
    <dgm:pt modelId="{5C35B026-9087-48C5-9C1B-ABA66D5B3656}" type="parTrans" cxnId="{98D98C6D-5904-4243-BAE0-C13A2CD5C358}">
      <dgm:prSet/>
      <dgm:spPr/>
      <dgm:t>
        <a:bodyPr/>
        <a:lstStyle/>
        <a:p>
          <a:endParaRPr lang="ru-RU"/>
        </a:p>
      </dgm:t>
    </dgm:pt>
    <dgm:pt modelId="{8A62D03F-F3D3-4B4E-9069-768538DD1904}" type="sibTrans" cxnId="{98D98C6D-5904-4243-BAE0-C13A2CD5C358}">
      <dgm:prSet/>
      <dgm:spPr/>
      <dgm:t>
        <a:bodyPr/>
        <a:lstStyle/>
        <a:p>
          <a:endParaRPr lang="ru-RU"/>
        </a:p>
      </dgm:t>
    </dgm:pt>
    <dgm:pt modelId="{B04A78DB-5452-4622-8F02-2F0F7CDAD5D6}">
      <dgm:prSet phldrT="[Текст]"/>
      <dgm:spPr/>
      <dgm:t>
        <a:bodyPr/>
        <a:lstStyle/>
        <a:p>
          <a:r>
            <a:rPr lang="tk-TM" dirty="0"/>
            <a:t>3. Daşky ýüklenmeler (yrgyldylýar, yrgyly ýüklenmeler, aralyk şölelenme, atmosferanyň gaz düzümi we ş.m.) </a:t>
          </a:r>
          <a:endParaRPr lang="ru-RU" dirty="0"/>
        </a:p>
      </dgm:t>
    </dgm:pt>
    <dgm:pt modelId="{F21038F8-8164-442D-8765-B030326FEB53}" type="parTrans" cxnId="{1A17FFB1-1744-44D4-A73D-4C8EB53FE9CE}">
      <dgm:prSet/>
      <dgm:spPr/>
      <dgm:t>
        <a:bodyPr/>
        <a:lstStyle/>
        <a:p>
          <a:endParaRPr lang="ru-RU"/>
        </a:p>
      </dgm:t>
    </dgm:pt>
    <dgm:pt modelId="{D9E7D434-2635-435E-B815-44BB123C49E8}" type="sibTrans" cxnId="{1A17FFB1-1744-44D4-A73D-4C8EB53FE9CE}">
      <dgm:prSet/>
      <dgm:spPr/>
      <dgm:t>
        <a:bodyPr/>
        <a:lstStyle/>
        <a:p>
          <a:endParaRPr lang="ru-RU"/>
        </a:p>
      </dgm:t>
    </dgm:pt>
    <dgm:pt modelId="{B5B278E9-1E7B-49F3-B3A8-5D3674418CEB}" type="pres">
      <dgm:prSet presAssocID="{93252AEC-96B9-40CC-ABE7-DFF748E6C01E}" presName="hierChild1" presStyleCnt="0">
        <dgm:presLayoutVars>
          <dgm:orgChart val="1"/>
          <dgm:chPref val="1"/>
          <dgm:dir/>
          <dgm:animOne val="branch"/>
          <dgm:animLvl val="lvl"/>
          <dgm:resizeHandles/>
        </dgm:presLayoutVars>
      </dgm:prSet>
      <dgm:spPr/>
    </dgm:pt>
    <dgm:pt modelId="{A715FA7C-42CB-4186-A11E-897D6C7786E4}" type="pres">
      <dgm:prSet presAssocID="{89164F01-F6B2-48E6-B21A-B2DD1572383F}" presName="hierRoot1" presStyleCnt="0">
        <dgm:presLayoutVars>
          <dgm:hierBranch val="init"/>
        </dgm:presLayoutVars>
      </dgm:prSet>
      <dgm:spPr/>
    </dgm:pt>
    <dgm:pt modelId="{2BEA119E-E0B8-4CBF-8A5E-D84E7D620359}" type="pres">
      <dgm:prSet presAssocID="{89164F01-F6B2-48E6-B21A-B2DD1572383F}" presName="rootComposite1" presStyleCnt="0"/>
      <dgm:spPr/>
    </dgm:pt>
    <dgm:pt modelId="{9227D712-835E-474E-91CF-3CAF2B6CA072}" type="pres">
      <dgm:prSet presAssocID="{89164F01-F6B2-48E6-B21A-B2DD1572383F}" presName="rootText1" presStyleLbl="node0" presStyleIdx="0" presStyleCnt="1" custScaleX="230104" custLinFactNeighborY="-54306">
        <dgm:presLayoutVars>
          <dgm:chPref val="3"/>
        </dgm:presLayoutVars>
      </dgm:prSet>
      <dgm:spPr/>
    </dgm:pt>
    <dgm:pt modelId="{118A276D-2A8F-44B1-9572-A7014E750A3C}" type="pres">
      <dgm:prSet presAssocID="{89164F01-F6B2-48E6-B21A-B2DD1572383F}" presName="rootConnector1" presStyleLbl="node1" presStyleIdx="0" presStyleCnt="0"/>
      <dgm:spPr/>
    </dgm:pt>
    <dgm:pt modelId="{74EB025C-D85E-48B5-A731-B7985DDBA3AC}" type="pres">
      <dgm:prSet presAssocID="{89164F01-F6B2-48E6-B21A-B2DD1572383F}" presName="hierChild2" presStyleCnt="0"/>
      <dgm:spPr/>
    </dgm:pt>
    <dgm:pt modelId="{2D2174BE-39C7-4957-87C0-3A9613A25FEA}" type="pres">
      <dgm:prSet presAssocID="{7AE260D4-8688-4CE2-A791-83F138A4CDB9}" presName="Name37" presStyleLbl="parChTrans1D2" presStyleIdx="0" presStyleCnt="3"/>
      <dgm:spPr/>
    </dgm:pt>
    <dgm:pt modelId="{930D56B3-1A89-4B08-9240-7977B86949FC}" type="pres">
      <dgm:prSet presAssocID="{0679E467-D907-464B-AEBF-61728A6D4339}" presName="hierRoot2" presStyleCnt="0">
        <dgm:presLayoutVars>
          <dgm:hierBranch val="init"/>
        </dgm:presLayoutVars>
      </dgm:prSet>
      <dgm:spPr/>
    </dgm:pt>
    <dgm:pt modelId="{DE687C29-C83F-4011-A7E0-D178246F840F}" type="pres">
      <dgm:prSet presAssocID="{0679E467-D907-464B-AEBF-61728A6D4339}" presName="rootComposite" presStyleCnt="0"/>
      <dgm:spPr/>
    </dgm:pt>
    <dgm:pt modelId="{77F3F414-FC38-4BC7-9995-A2CF69ED27E3}" type="pres">
      <dgm:prSet presAssocID="{0679E467-D907-464B-AEBF-61728A6D4339}" presName="rootText" presStyleLbl="node2" presStyleIdx="0" presStyleCnt="3">
        <dgm:presLayoutVars>
          <dgm:chPref val="3"/>
        </dgm:presLayoutVars>
      </dgm:prSet>
      <dgm:spPr/>
    </dgm:pt>
    <dgm:pt modelId="{53272F3E-A97F-4A28-9E79-227BCB758A0F}" type="pres">
      <dgm:prSet presAssocID="{0679E467-D907-464B-AEBF-61728A6D4339}" presName="rootConnector" presStyleLbl="node2" presStyleIdx="0" presStyleCnt="3"/>
      <dgm:spPr/>
    </dgm:pt>
    <dgm:pt modelId="{66C81DEC-33EB-42EE-8EC3-849FC918518B}" type="pres">
      <dgm:prSet presAssocID="{0679E467-D907-464B-AEBF-61728A6D4339}" presName="hierChild4" presStyleCnt="0"/>
      <dgm:spPr/>
    </dgm:pt>
    <dgm:pt modelId="{8C7CD283-3728-4A29-8EDC-57800AE58ACD}" type="pres">
      <dgm:prSet presAssocID="{0679E467-D907-464B-AEBF-61728A6D4339}" presName="hierChild5" presStyleCnt="0"/>
      <dgm:spPr/>
    </dgm:pt>
    <dgm:pt modelId="{F5AF7CAC-1AC8-486E-9A78-FFF0662FB0A3}" type="pres">
      <dgm:prSet presAssocID="{5C35B026-9087-48C5-9C1B-ABA66D5B3656}" presName="Name37" presStyleLbl="parChTrans1D2" presStyleIdx="1" presStyleCnt="3"/>
      <dgm:spPr/>
    </dgm:pt>
    <dgm:pt modelId="{176F3109-C622-4B7E-BF57-F8F357766F10}" type="pres">
      <dgm:prSet presAssocID="{E346B027-91D3-40E1-9468-26A8C843694E}" presName="hierRoot2" presStyleCnt="0">
        <dgm:presLayoutVars>
          <dgm:hierBranch val="init"/>
        </dgm:presLayoutVars>
      </dgm:prSet>
      <dgm:spPr/>
    </dgm:pt>
    <dgm:pt modelId="{05A9F564-E640-4469-901E-0512E97E98A1}" type="pres">
      <dgm:prSet presAssocID="{E346B027-91D3-40E1-9468-26A8C843694E}" presName="rootComposite" presStyleCnt="0"/>
      <dgm:spPr/>
    </dgm:pt>
    <dgm:pt modelId="{DA3B45D9-E904-47CD-A870-04AA9B3D2710}" type="pres">
      <dgm:prSet presAssocID="{E346B027-91D3-40E1-9468-26A8C843694E}" presName="rootText" presStyleLbl="node2" presStyleIdx="1" presStyleCnt="3">
        <dgm:presLayoutVars>
          <dgm:chPref val="3"/>
        </dgm:presLayoutVars>
      </dgm:prSet>
      <dgm:spPr/>
    </dgm:pt>
    <dgm:pt modelId="{8CBF232F-2AF2-4D30-8DAD-446FBC1F9E64}" type="pres">
      <dgm:prSet presAssocID="{E346B027-91D3-40E1-9468-26A8C843694E}" presName="rootConnector" presStyleLbl="node2" presStyleIdx="1" presStyleCnt="3"/>
      <dgm:spPr/>
    </dgm:pt>
    <dgm:pt modelId="{9AE3EA2B-1E2B-46CE-A8CF-4400C9E16C8E}" type="pres">
      <dgm:prSet presAssocID="{E346B027-91D3-40E1-9468-26A8C843694E}" presName="hierChild4" presStyleCnt="0"/>
      <dgm:spPr/>
    </dgm:pt>
    <dgm:pt modelId="{50E182F1-1D7A-4586-B55A-E67C06375FCD}" type="pres">
      <dgm:prSet presAssocID="{E346B027-91D3-40E1-9468-26A8C843694E}" presName="hierChild5" presStyleCnt="0"/>
      <dgm:spPr/>
    </dgm:pt>
    <dgm:pt modelId="{08086288-C9D5-4953-9FEB-CF4F33A73A9B}" type="pres">
      <dgm:prSet presAssocID="{F21038F8-8164-442D-8765-B030326FEB53}" presName="Name37" presStyleLbl="parChTrans1D2" presStyleIdx="2" presStyleCnt="3"/>
      <dgm:spPr/>
    </dgm:pt>
    <dgm:pt modelId="{6F562397-D48B-413E-8AA5-AB6415717425}" type="pres">
      <dgm:prSet presAssocID="{B04A78DB-5452-4622-8F02-2F0F7CDAD5D6}" presName="hierRoot2" presStyleCnt="0">
        <dgm:presLayoutVars>
          <dgm:hierBranch val="init"/>
        </dgm:presLayoutVars>
      </dgm:prSet>
      <dgm:spPr/>
    </dgm:pt>
    <dgm:pt modelId="{88425D74-FB6F-4BC8-AC38-C0C198AFEEED}" type="pres">
      <dgm:prSet presAssocID="{B04A78DB-5452-4622-8F02-2F0F7CDAD5D6}" presName="rootComposite" presStyleCnt="0"/>
      <dgm:spPr/>
    </dgm:pt>
    <dgm:pt modelId="{E57B1AF7-8FCD-4B8A-9CE0-BAA9543DFE62}" type="pres">
      <dgm:prSet presAssocID="{B04A78DB-5452-4622-8F02-2F0F7CDAD5D6}" presName="rootText" presStyleLbl="node2" presStyleIdx="2" presStyleCnt="3">
        <dgm:presLayoutVars>
          <dgm:chPref val="3"/>
        </dgm:presLayoutVars>
      </dgm:prSet>
      <dgm:spPr/>
    </dgm:pt>
    <dgm:pt modelId="{BEB65F60-EED5-4080-86D0-530E44E1B26B}" type="pres">
      <dgm:prSet presAssocID="{B04A78DB-5452-4622-8F02-2F0F7CDAD5D6}" presName="rootConnector" presStyleLbl="node2" presStyleIdx="2" presStyleCnt="3"/>
      <dgm:spPr/>
    </dgm:pt>
    <dgm:pt modelId="{35B4C366-2CD1-49FE-B388-0485A34DDF6A}" type="pres">
      <dgm:prSet presAssocID="{B04A78DB-5452-4622-8F02-2F0F7CDAD5D6}" presName="hierChild4" presStyleCnt="0"/>
      <dgm:spPr/>
    </dgm:pt>
    <dgm:pt modelId="{669A7726-FD16-451C-B4E8-5637E794B2B1}" type="pres">
      <dgm:prSet presAssocID="{B04A78DB-5452-4622-8F02-2F0F7CDAD5D6}" presName="hierChild5" presStyleCnt="0"/>
      <dgm:spPr/>
    </dgm:pt>
    <dgm:pt modelId="{1814678D-5D2B-4762-8115-7778ADCAE183}" type="pres">
      <dgm:prSet presAssocID="{89164F01-F6B2-48E6-B21A-B2DD1572383F}" presName="hierChild3" presStyleCnt="0"/>
      <dgm:spPr/>
    </dgm:pt>
  </dgm:ptLst>
  <dgm:cxnLst>
    <dgm:cxn modelId="{ED472214-A4F1-4CBE-9D10-7F2604CE7869}" srcId="{89164F01-F6B2-48E6-B21A-B2DD1572383F}" destId="{0679E467-D907-464B-AEBF-61728A6D4339}" srcOrd="0" destOrd="0" parTransId="{7AE260D4-8688-4CE2-A791-83F138A4CDB9}" sibTransId="{820C3554-3A50-4B66-A59A-6F4C2519DF20}"/>
    <dgm:cxn modelId="{12F4F31D-844A-4875-B550-BBE0D6A1613C}" type="presOf" srcId="{5C35B026-9087-48C5-9C1B-ABA66D5B3656}" destId="{F5AF7CAC-1AC8-486E-9A78-FFF0662FB0A3}" srcOrd="0" destOrd="0" presId="urn:microsoft.com/office/officeart/2005/8/layout/orgChart1"/>
    <dgm:cxn modelId="{E04B042B-10C5-418D-8B56-73B582ED0E11}" type="presOf" srcId="{7AE260D4-8688-4CE2-A791-83F138A4CDB9}" destId="{2D2174BE-39C7-4957-87C0-3A9613A25FEA}" srcOrd="0" destOrd="0" presId="urn:microsoft.com/office/officeart/2005/8/layout/orgChart1"/>
    <dgm:cxn modelId="{7F654962-E430-42CA-A1C9-F93927DEA59C}" type="presOf" srcId="{E346B027-91D3-40E1-9468-26A8C843694E}" destId="{DA3B45D9-E904-47CD-A870-04AA9B3D2710}" srcOrd="0" destOrd="0" presId="urn:microsoft.com/office/officeart/2005/8/layout/orgChart1"/>
    <dgm:cxn modelId="{A577B443-0C93-40CA-B40E-EE25910DEE23}" type="presOf" srcId="{F21038F8-8164-442D-8765-B030326FEB53}" destId="{08086288-C9D5-4953-9FEB-CF4F33A73A9B}" srcOrd="0" destOrd="0" presId="urn:microsoft.com/office/officeart/2005/8/layout/orgChart1"/>
    <dgm:cxn modelId="{CD2E976C-10DA-419F-AA02-4D9FE2D035B7}" srcId="{93252AEC-96B9-40CC-ABE7-DFF748E6C01E}" destId="{89164F01-F6B2-48E6-B21A-B2DD1572383F}" srcOrd="0" destOrd="0" parTransId="{F0F7F596-4493-4D52-8C06-E6D3EE150F3B}" sibTransId="{6A311E29-96C6-43CC-9596-D1258622BE75}"/>
    <dgm:cxn modelId="{98D98C6D-5904-4243-BAE0-C13A2CD5C358}" srcId="{89164F01-F6B2-48E6-B21A-B2DD1572383F}" destId="{E346B027-91D3-40E1-9468-26A8C843694E}" srcOrd="1" destOrd="0" parTransId="{5C35B026-9087-48C5-9C1B-ABA66D5B3656}" sibTransId="{8A62D03F-F3D3-4B4E-9069-768538DD1904}"/>
    <dgm:cxn modelId="{EC12F56F-6BE4-4B94-97A2-CBDB7C78F429}" type="presOf" srcId="{93252AEC-96B9-40CC-ABE7-DFF748E6C01E}" destId="{B5B278E9-1E7B-49F3-B3A8-5D3674418CEB}" srcOrd="0" destOrd="0" presId="urn:microsoft.com/office/officeart/2005/8/layout/orgChart1"/>
    <dgm:cxn modelId="{71CA2E59-0759-48D0-A084-87C0B16B0383}" type="presOf" srcId="{B04A78DB-5452-4622-8F02-2F0F7CDAD5D6}" destId="{BEB65F60-EED5-4080-86D0-530E44E1B26B}" srcOrd="1" destOrd="0" presId="urn:microsoft.com/office/officeart/2005/8/layout/orgChart1"/>
    <dgm:cxn modelId="{671D017A-BEAB-4BAD-A02F-78E2E7597B82}" type="presOf" srcId="{0679E467-D907-464B-AEBF-61728A6D4339}" destId="{77F3F414-FC38-4BC7-9995-A2CF69ED27E3}" srcOrd="0" destOrd="0" presId="urn:microsoft.com/office/officeart/2005/8/layout/orgChart1"/>
    <dgm:cxn modelId="{DD95987B-0E57-470E-86DF-C56AF516589B}" type="presOf" srcId="{89164F01-F6B2-48E6-B21A-B2DD1572383F}" destId="{118A276D-2A8F-44B1-9572-A7014E750A3C}" srcOrd="1" destOrd="0" presId="urn:microsoft.com/office/officeart/2005/8/layout/orgChart1"/>
    <dgm:cxn modelId="{90A1BD82-7C9E-4F66-8520-F073CE32F39B}" type="presOf" srcId="{0679E467-D907-464B-AEBF-61728A6D4339}" destId="{53272F3E-A97F-4A28-9E79-227BCB758A0F}" srcOrd="1" destOrd="0" presId="urn:microsoft.com/office/officeart/2005/8/layout/orgChart1"/>
    <dgm:cxn modelId="{9415B695-FC04-4931-90A4-2BFCF560676F}" type="presOf" srcId="{E346B027-91D3-40E1-9468-26A8C843694E}" destId="{8CBF232F-2AF2-4D30-8DAD-446FBC1F9E64}" srcOrd="1" destOrd="0" presId="urn:microsoft.com/office/officeart/2005/8/layout/orgChart1"/>
    <dgm:cxn modelId="{1A17FFB1-1744-44D4-A73D-4C8EB53FE9CE}" srcId="{89164F01-F6B2-48E6-B21A-B2DD1572383F}" destId="{B04A78DB-5452-4622-8F02-2F0F7CDAD5D6}" srcOrd="2" destOrd="0" parTransId="{F21038F8-8164-442D-8765-B030326FEB53}" sibTransId="{D9E7D434-2635-435E-B815-44BB123C49E8}"/>
    <dgm:cxn modelId="{DE112ED2-8CC2-4C24-A6AD-BC9AE15C5905}" type="presOf" srcId="{89164F01-F6B2-48E6-B21A-B2DD1572383F}" destId="{9227D712-835E-474E-91CF-3CAF2B6CA072}" srcOrd="0" destOrd="0" presId="urn:microsoft.com/office/officeart/2005/8/layout/orgChart1"/>
    <dgm:cxn modelId="{0AAA05F2-FD79-406B-AB50-F8D363488AD1}" type="presOf" srcId="{B04A78DB-5452-4622-8F02-2F0F7CDAD5D6}" destId="{E57B1AF7-8FCD-4B8A-9CE0-BAA9543DFE62}" srcOrd="0" destOrd="0" presId="urn:microsoft.com/office/officeart/2005/8/layout/orgChart1"/>
    <dgm:cxn modelId="{0798B927-51E2-4CBE-8147-BD633C29CAF5}" type="presParOf" srcId="{B5B278E9-1E7B-49F3-B3A8-5D3674418CEB}" destId="{A715FA7C-42CB-4186-A11E-897D6C7786E4}" srcOrd="0" destOrd="0" presId="urn:microsoft.com/office/officeart/2005/8/layout/orgChart1"/>
    <dgm:cxn modelId="{4F0D7CE0-F5AB-4969-9B52-C6C7839A9BEB}" type="presParOf" srcId="{A715FA7C-42CB-4186-A11E-897D6C7786E4}" destId="{2BEA119E-E0B8-4CBF-8A5E-D84E7D620359}" srcOrd="0" destOrd="0" presId="urn:microsoft.com/office/officeart/2005/8/layout/orgChart1"/>
    <dgm:cxn modelId="{63BE181D-8A64-4A12-B347-A5636D3140BE}" type="presParOf" srcId="{2BEA119E-E0B8-4CBF-8A5E-D84E7D620359}" destId="{9227D712-835E-474E-91CF-3CAF2B6CA072}" srcOrd="0" destOrd="0" presId="urn:microsoft.com/office/officeart/2005/8/layout/orgChart1"/>
    <dgm:cxn modelId="{93E5047A-4794-4047-B138-2B91FAA4531C}" type="presParOf" srcId="{2BEA119E-E0B8-4CBF-8A5E-D84E7D620359}" destId="{118A276D-2A8F-44B1-9572-A7014E750A3C}" srcOrd="1" destOrd="0" presId="urn:microsoft.com/office/officeart/2005/8/layout/orgChart1"/>
    <dgm:cxn modelId="{11FCF049-B1CA-4DBE-BC06-F2A905FBD7BC}" type="presParOf" srcId="{A715FA7C-42CB-4186-A11E-897D6C7786E4}" destId="{74EB025C-D85E-48B5-A731-B7985DDBA3AC}" srcOrd="1" destOrd="0" presId="urn:microsoft.com/office/officeart/2005/8/layout/orgChart1"/>
    <dgm:cxn modelId="{775F2744-D5F0-4807-86A8-74132BC36AA4}" type="presParOf" srcId="{74EB025C-D85E-48B5-A731-B7985DDBA3AC}" destId="{2D2174BE-39C7-4957-87C0-3A9613A25FEA}" srcOrd="0" destOrd="0" presId="urn:microsoft.com/office/officeart/2005/8/layout/orgChart1"/>
    <dgm:cxn modelId="{7FF4E7EA-528D-4BE1-938A-7427B992BBCA}" type="presParOf" srcId="{74EB025C-D85E-48B5-A731-B7985DDBA3AC}" destId="{930D56B3-1A89-4B08-9240-7977B86949FC}" srcOrd="1" destOrd="0" presId="urn:microsoft.com/office/officeart/2005/8/layout/orgChart1"/>
    <dgm:cxn modelId="{79B5019D-FC36-428C-B7D1-0CA257DE1C81}" type="presParOf" srcId="{930D56B3-1A89-4B08-9240-7977B86949FC}" destId="{DE687C29-C83F-4011-A7E0-D178246F840F}" srcOrd="0" destOrd="0" presId="urn:microsoft.com/office/officeart/2005/8/layout/orgChart1"/>
    <dgm:cxn modelId="{98EE7BB9-0F3B-48F0-8E9B-FD0DC30B67F6}" type="presParOf" srcId="{DE687C29-C83F-4011-A7E0-D178246F840F}" destId="{77F3F414-FC38-4BC7-9995-A2CF69ED27E3}" srcOrd="0" destOrd="0" presId="urn:microsoft.com/office/officeart/2005/8/layout/orgChart1"/>
    <dgm:cxn modelId="{91579FD3-F3B4-4CD5-A880-49F60245C7D2}" type="presParOf" srcId="{DE687C29-C83F-4011-A7E0-D178246F840F}" destId="{53272F3E-A97F-4A28-9E79-227BCB758A0F}" srcOrd="1" destOrd="0" presId="urn:microsoft.com/office/officeart/2005/8/layout/orgChart1"/>
    <dgm:cxn modelId="{32D5CBC5-1E28-4069-A68C-7506619637EC}" type="presParOf" srcId="{930D56B3-1A89-4B08-9240-7977B86949FC}" destId="{66C81DEC-33EB-42EE-8EC3-849FC918518B}" srcOrd="1" destOrd="0" presId="urn:microsoft.com/office/officeart/2005/8/layout/orgChart1"/>
    <dgm:cxn modelId="{776E3D9C-5D9A-4360-9551-38FB4F63CEB5}" type="presParOf" srcId="{930D56B3-1A89-4B08-9240-7977B86949FC}" destId="{8C7CD283-3728-4A29-8EDC-57800AE58ACD}" srcOrd="2" destOrd="0" presId="urn:microsoft.com/office/officeart/2005/8/layout/orgChart1"/>
    <dgm:cxn modelId="{8726FFFE-5BCB-47C8-B77B-6FFD4D981128}" type="presParOf" srcId="{74EB025C-D85E-48B5-A731-B7985DDBA3AC}" destId="{F5AF7CAC-1AC8-486E-9A78-FFF0662FB0A3}" srcOrd="2" destOrd="0" presId="urn:microsoft.com/office/officeart/2005/8/layout/orgChart1"/>
    <dgm:cxn modelId="{1E873AF7-7393-4650-B519-59186775948D}" type="presParOf" srcId="{74EB025C-D85E-48B5-A731-B7985DDBA3AC}" destId="{176F3109-C622-4B7E-BF57-F8F357766F10}" srcOrd="3" destOrd="0" presId="urn:microsoft.com/office/officeart/2005/8/layout/orgChart1"/>
    <dgm:cxn modelId="{EB6351F6-A157-4337-AF41-063C38B90C04}" type="presParOf" srcId="{176F3109-C622-4B7E-BF57-F8F357766F10}" destId="{05A9F564-E640-4469-901E-0512E97E98A1}" srcOrd="0" destOrd="0" presId="urn:microsoft.com/office/officeart/2005/8/layout/orgChart1"/>
    <dgm:cxn modelId="{503DC704-884A-476C-8D42-3F600FAF0A8A}" type="presParOf" srcId="{05A9F564-E640-4469-901E-0512E97E98A1}" destId="{DA3B45D9-E904-47CD-A870-04AA9B3D2710}" srcOrd="0" destOrd="0" presId="urn:microsoft.com/office/officeart/2005/8/layout/orgChart1"/>
    <dgm:cxn modelId="{58B1152D-3DD6-4686-BF85-975AB45D6DD4}" type="presParOf" srcId="{05A9F564-E640-4469-901E-0512E97E98A1}" destId="{8CBF232F-2AF2-4D30-8DAD-446FBC1F9E64}" srcOrd="1" destOrd="0" presId="urn:microsoft.com/office/officeart/2005/8/layout/orgChart1"/>
    <dgm:cxn modelId="{D1CF1C72-A2D3-45BA-884F-BE69E2DA01F6}" type="presParOf" srcId="{176F3109-C622-4B7E-BF57-F8F357766F10}" destId="{9AE3EA2B-1E2B-46CE-A8CF-4400C9E16C8E}" srcOrd="1" destOrd="0" presId="urn:microsoft.com/office/officeart/2005/8/layout/orgChart1"/>
    <dgm:cxn modelId="{44564F3F-37B2-49BF-9443-6467F9D98A15}" type="presParOf" srcId="{176F3109-C622-4B7E-BF57-F8F357766F10}" destId="{50E182F1-1D7A-4586-B55A-E67C06375FCD}" srcOrd="2" destOrd="0" presId="urn:microsoft.com/office/officeart/2005/8/layout/orgChart1"/>
    <dgm:cxn modelId="{CB9FCD44-A8FA-44A3-8AED-4C8F858847D7}" type="presParOf" srcId="{74EB025C-D85E-48B5-A731-B7985DDBA3AC}" destId="{08086288-C9D5-4953-9FEB-CF4F33A73A9B}" srcOrd="4" destOrd="0" presId="urn:microsoft.com/office/officeart/2005/8/layout/orgChart1"/>
    <dgm:cxn modelId="{16536AFA-28A7-48DE-96AE-FAD5756B04A0}" type="presParOf" srcId="{74EB025C-D85E-48B5-A731-B7985DDBA3AC}" destId="{6F562397-D48B-413E-8AA5-AB6415717425}" srcOrd="5" destOrd="0" presId="urn:microsoft.com/office/officeart/2005/8/layout/orgChart1"/>
    <dgm:cxn modelId="{212300E4-3019-4E77-9FFC-856C51C0E565}" type="presParOf" srcId="{6F562397-D48B-413E-8AA5-AB6415717425}" destId="{88425D74-FB6F-4BC8-AC38-C0C198AFEEED}" srcOrd="0" destOrd="0" presId="urn:microsoft.com/office/officeart/2005/8/layout/orgChart1"/>
    <dgm:cxn modelId="{CE867669-59B8-4E50-9715-A3469BCA121D}" type="presParOf" srcId="{88425D74-FB6F-4BC8-AC38-C0C198AFEEED}" destId="{E57B1AF7-8FCD-4B8A-9CE0-BAA9543DFE62}" srcOrd="0" destOrd="0" presId="urn:microsoft.com/office/officeart/2005/8/layout/orgChart1"/>
    <dgm:cxn modelId="{2E0A7A4E-D37C-459F-ACC2-059BF4ACE7A6}" type="presParOf" srcId="{88425D74-FB6F-4BC8-AC38-C0C198AFEEED}" destId="{BEB65F60-EED5-4080-86D0-530E44E1B26B}" srcOrd="1" destOrd="0" presId="urn:microsoft.com/office/officeart/2005/8/layout/orgChart1"/>
    <dgm:cxn modelId="{9A522F0C-D153-4DA7-AE3B-B4D87BA70C01}" type="presParOf" srcId="{6F562397-D48B-413E-8AA5-AB6415717425}" destId="{35B4C366-2CD1-49FE-B388-0485A34DDF6A}" srcOrd="1" destOrd="0" presId="urn:microsoft.com/office/officeart/2005/8/layout/orgChart1"/>
    <dgm:cxn modelId="{6C94A424-7039-46B5-8D79-B1B064BD6BF2}" type="presParOf" srcId="{6F562397-D48B-413E-8AA5-AB6415717425}" destId="{669A7726-FD16-451C-B4E8-5637E794B2B1}" srcOrd="2" destOrd="0" presId="urn:microsoft.com/office/officeart/2005/8/layout/orgChart1"/>
    <dgm:cxn modelId="{E3E6CD40-A235-4585-B756-D78A6EF592FD}" type="presParOf" srcId="{A715FA7C-42CB-4186-A11E-897D6C7786E4}" destId="{1814678D-5D2B-4762-8115-7778ADCAE18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5A394-AB41-4289-9C8E-110C808CF16E}">
      <dsp:nvSpPr>
        <dsp:cNvPr id="0" name=""/>
        <dsp:cNvSpPr/>
      </dsp:nvSpPr>
      <dsp:spPr>
        <a:xfrm>
          <a:off x="6598927" y="1010196"/>
          <a:ext cx="2101957" cy="1444834"/>
        </a:xfrm>
        <a:custGeom>
          <a:avLst/>
          <a:gdLst/>
          <a:ahLst/>
          <a:cxnLst/>
          <a:rect l="0" t="0" r="0" b="0"/>
          <a:pathLst>
            <a:path>
              <a:moveTo>
                <a:pt x="0" y="0"/>
              </a:moveTo>
              <a:lnTo>
                <a:pt x="1050978" y="0"/>
              </a:lnTo>
              <a:lnTo>
                <a:pt x="1050978" y="1444834"/>
              </a:lnTo>
              <a:lnTo>
                <a:pt x="2101957" y="14448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ru-RU" sz="900" kern="1200"/>
        </a:p>
      </dsp:txBody>
      <dsp:txXfrm>
        <a:off x="7586139" y="1668847"/>
        <a:ext cx="127532" cy="127532"/>
      </dsp:txXfrm>
    </dsp:sp>
    <dsp:sp modelId="{6DE4BAB2-9EEE-421A-9F13-FBB22522D624}">
      <dsp:nvSpPr>
        <dsp:cNvPr id="0" name=""/>
        <dsp:cNvSpPr/>
      </dsp:nvSpPr>
      <dsp:spPr>
        <a:xfrm>
          <a:off x="4446393" y="1010196"/>
          <a:ext cx="2152533" cy="2789260"/>
        </a:xfrm>
        <a:custGeom>
          <a:avLst/>
          <a:gdLst/>
          <a:ahLst/>
          <a:cxnLst/>
          <a:rect l="0" t="0" r="0" b="0"/>
          <a:pathLst>
            <a:path>
              <a:moveTo>
                <a:pt x="2152533" y="0"/>
              </a:moveTo>
              <a:lnTo>
                <a:pt x="0" y="27892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ru-RU" sz="1200" kern="1200"/>
        </a:p>
      </dsp:txBody>
      <dsp:txXfrm>
        <a:off x="5434578" y="2316745"/>
        <a:ext cx="176163" cy="176163"/>
      </dsp:txXfrm>
    </dsp:sp>
    <dsp:sp modelId="{CF8B4D7F-B205-4B74-A269-09C5E377710E}">
      <dsp:nvSpPr>
        <dsp:cNvPr id="0" name=""/>
        <dsp:cNvSpPr/>
      </dsp:nvSpPr>
      <dsp:spPr>
        <a:xfrm>
          <a:off x="690610" y="1010196"/>
          <a:ext cx="5908316" cy="1570616"/>
        </a:xfrm>
        <a:custGeom>
          <a:avLst/>
          <a:gdLst/>
          <a:ahLst/>
          <a:cxnLst/>
          <a:rect l="0" t="0" r="0" b="0"/>
          <a:pathLst>
            <a:path>
              <a:moveTo>
                <a:pt x="5908316" y="0"/>
              </a:moveTo>
              <a:lnTo>
                <a:pt x="0" y="15706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933450">
            <a:lnSpc>
              <a:spcPct val="90000"/>
            </a:lnSpc>
            <a:spcBef>
              <a:spcPct val="0"/>
            </a:spcBef>
            <a:spcAft>
              <a:spcPct val="35000"/>
            </a:spcAft>
            <a:buNone/>
          </a:pPr>
          <a:endParaRPr lang="ru-RU" sz="2100" kern="1200"/>
        </a:p>
      </dsp:txBody>
      <dsp:txXfrm>
        <a:off x="3491930" y="1642666"/>
        <a:ext cx="305675" cy="305675"/>
      </dsp:txXfrm>
    </dsp:sp>
    <dsp:sp modelId="{66EE1D49-2D9A-4C02-8E12-A34F0A1A0132}">
      <dsp:nvSpPr>
        <dsp:cNvPr id="0" name=""/>
        <dsp:cNvSpPr/>
      </dsp:nvSpPr>
      <dsp:spPr>
        <a:xfrm>
          <a:off x="3449011" y="507268"/>
          <a:ext cx="5293976" cy="10058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tk-TM" sz="3500" kern="1200" dirty="0">
              <a:solidFill>
                <a:srgbClr val="000000"/>
              </a:solidFill>
              <a:latin typeface="Times New Roman" panose="02020603050405020304" pitchFamily="18" charset="0"/>
              <a:ea typeface="Calibri" panose="020F0502020204030204" pitchFamily="34" charset="0"/>
            </a:rPr>
            <a:t>Ölçeg prosessi aşaky düzgünlerden durýar: </a:t>
          </a:r>
          <a:endParaRPr lang="ru-RU" sz="3500" kern="1200" dirty="0"/>
        </a:p>
      </dsp:txBody>
      <dsp:txXfrm>
        <a:off x="3449011" y="507268"/>
        <a:ext cx="5293976" cy="1005855"/>
      </dsp:txXfrm>
    </dsp:sp>
    <dsp:sp modelId="{16D3D756-6D5D-4E31-8DBF-109CACDDCB0F}">
      <dsp:nvSpPr>
        <dsp:cNvPr id="0" name=""/>
        <dsp:cNvSpPr/>
      </dsp:nvSpPr>
      <dsp:spPr>
        <a:xfrm>
          <a:off x="690610" y="2077885"/>
          <a:ext cx="3299205" cy="10058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k-TM" sz="2400" kern="1200" dirty="0">
              <a:solidFill>
                <a:srgbClr val="000000"/>
              </a:solidFill>
              <a:latin typeface="Courier New" panose="02070309020205020404" pitchFamily="49" charset="0"/>
              <a:ea typeface="Calibri" panose="020F0502020204030204" pitchFamily="34" charset="0"/>
            </a:rPr>
            <a:t>1. </a:t>
          </a:r>
          <a:r>
            <a:rPr lang="tk-TM" sz="2400" kern="1200" dirty="0">
              <a:solidFill>
                <a:srgbClr val="000000"/>
              </a:solidFill>
              <a:latin typeface="Times New Roman" panose="02020603050405020304" pitchFamily="18" charset="0"/>
              <a:ea typeface="Calibri" panose="020F0502020204030204" pitchFamily="34" charset="0"/>
            </a:rPr>
            <a:t>Ölçeglere taýýarlyk </a:t>
          </a:r>
          <a:endParaRPr lang="ru-RU" sz="2400" kern="1200" dirty="0"/>
        </a:p>
      </dsp:txBody>
      <dsp:txXfrm>
        <a:off x="690610" y="2077885"/>
        <a:ext cx="3299205" cy="1005855"/>
      </dsp:txXfrm>
    </dsp:sp>
    <dsp:sp modelId="{A14295BD-A60E-4FAD-8472-1878DE019E49}">
      <dsp:nvSpPr>
        <dsp:cNvPr id="0" name=""/>
        <dsp:cNvSpPr/>
      </dsp:nvSpPr>
      <dsp:spPr>
        <a:xfrm>
          <a:off x="4446393" y="3296529"/>
          <a:ext cx="3299205" cy="10058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k-TM" sz="2400" kern="1200" dirty="0">
              <a:solidFill>
                <a:srgbClr val="000000"/>
              </a:solidFill>
              <a:latin typeface="Courier New" panose="02070309020205020404" pitchFamily="49" charset="0"/>
              <a:ea typeface="Calibri" panose="020F0502020204030204" pitchFamily="34" charset="0"/>
            </a:rPr>
            <a:t>2. </a:t>
          </a:r>
          <a:r>
            <a:rPr lang="tk-TM" sz="2400" kern="1200" dirty="0">
              <a:solidFill>
                <a:srgbClr val="000000"/>
              </a:solidFill>
              <a:latin typeface="Times New Roman" panose="02020603050405020304" pitchFamily="18" charset="0"/>
              <a:ea typeface="Calibri" panose="020F0502020204030204" pitchFamily="34" charset="0"/>
            </a:rPr>
            <a:t>Ölçegleri ýerine ýetirmek </a:t>
          </a:r>
          <a:endParaRPr lang="ru-RU" sz="2400" kern="1200" dirty="0"/>
        </a:p>
      </dsp:txBody>
      <dsp:txXfrm>
        <a:off x="4446393" y="3296529"/>
        <a:ext cx="3299205" cy="1005855"/>
      </dsp:txXfrm>
    </dsp:sp>
    <dsp:sp modelId="{02679A16-3E34-477A-B4A6-3E69E8430292}">
      <dsp:nvSpPr>
        <dsp:cNvPr id="0" name=""/>
        <dsp:cNvSpPr/>
      </dsp:nvSpPr>
      <dsp:spPr>
        <a:xfrm>
          <a:off x="8700884" y="1952102"/>
          <a:ext cx="3299205" cy="10058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k-TM" sz="2400" kern="1200" dirty="0">
              <a:solidFill>
                <a:srgbClr val="000000"/>
              </a:solidFill>
              <a:latin typeface="Courier New" panose="02070309020205020404" pitchFamily="49" charset="0"/>
              <a:ea typeface="Calibri" panose="020F0502020204030204" pitchFamily="34" charset="0"/>
            </a:rPr>
            <a:t>3. </a:t>
          </a:r>
          <a:r>
            <a:rPr lang="tk-TM" sz="2400" kern="1200" dirty="0">
              <a:solidFill>
                <a:srgbClr val="000000"/>
              </a:solidFill>
              <a:latin typeface="Times New Roman" panose="02020603050405020304" pitchFamily="18" charset="0"/>
              <a:ea typeface="Calibri" panose="020F0502020204030204" pitchFamily="34" charset="0"/>
            </a:rPr>
            <a:t>Ölçegleriň netijelerini gaýtadan işlemek. </a:t>
          </a:r>
          <a:endParaRPr lang="ru-RU" sz="2400" kern="1200" dirty="0"/>
        </a:p>
      </dsp:txBody>
      <dsp:txXfrm>
        <a:off x="8700884" y="1952102"/>
        <a:ext cx="3299205" cy="10058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086288-C9D5-4953-9FEB-CF4F33A73A9B}">
      <dsp:nvSpPr>
        <dsp:cNvPr id="0" name=""/>
        <dsp:cNvSpPr/>
      </dsp:nvSpPr>
      <dsp:spPr>
        <a:xfrm>
          <a:off x="6096000" y="2086883"/>
          <a:ext cx="4312964" cy="1716381"/>
        </a:xfrm>
        <a:custGeom>
          <a:avLst/>
          <a:gdLst/>
          <a:ahLst/>
          <a:cxnLst/>
          <a:rect l="0" t="0" r="0" b="0"/>
          <a:pathLst>
            <a:path>
              <a:moveTo>
                <a:pt x="0" y="0"/>
              </a:moveTo>
              <a:lnTo>
                <a:pt x="0" y="1342116"/>
              </a:lnTo>
              <a:lnTo>
                <a:pt x="4312964" y="1342116"/>
              </a:lnTo>
              <a:lnTo>
                <a:pt x="4312964" y="17163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AF7CAC-1AC8-486E-9A78-FFF0662FB0A3}">
      <dsp:nvSpPr>
        <dsp:cNvPr id="0" name=""/>
        <dsp:cNvSpPr/>
      </dsp:nvSpPr>
      <dsp:spPr>
        <a:xfrm>
          <a:off x="6050280" y="2086883"/>
          <a:ext cx="91440" cy="1716381"/>
        </a:xfrm>
        <a:custGeom>
          <a:avLst/>
          <a:gdLst/>
          <a:ahLst/>
          <a:cxnLst/>
          <a:rect l="0" t="0" r="0" b="0"/>
          <a:pathLst>
            <a:path>
              <a:moveTo>
                <a:pt x="45720" y="0"/>
              </a:moveTo>
              <a:lnTo>
                <a:pt x="45720" y="17163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2174BE-39C7-4957-87C0-3A9613A25FEA}">
      <dsp:nvSpPr>
        <dsp:cNvPr id="0" name=""/>
        <dsp:cNvSpPr/>
      </dsp:nvSpPr>
      <dsp:spPr>
        <a:xfrm>
          <a:off x="1783035" y="2086883"/>
          <a:ext cx="4312964" cy="1716381"/>
        </a:xfrm>
        <a:custGeom>
          <a:avLst/>
          <a:gdLst/>
          <a:ahLst/>
          <a:cxnLst/>
          <a:rect l="0" t="0" r="0" b="0"/>
          <a:pathLst>
            <a:path>
              <a:moveTo>
                <a:pt x="4312964" y="0"/>
              </a:moveTo>
              <a:lnTo>
                <a:pt x="4312964" y="1342116"/>
              </a:lnTo>
              <a:lnTo>
                <a:pt x="0" y="1342116"/>
              </a:lnTo>
              <a:lnTo>
                <a:pt x="0" y="17163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27D712-835E-474E-91CF-3CAF2B6CA072}">
      <dsp:nvSpPr>
        <dsp:cNvPr id="0" name=""/>
        <dsp:cNvSpPr/>
      </dsp:nvSpPr>
      <dsp:spPr>
        <a:xfrm>
          <a:off x="1995047" y="304667"/>
          <a:ext cx="8201904"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k-TM" sz="2500" kern="1200" dirty="0"/>
            <a:t>Täsir ediji ululyklar aşakdaky toparlara bölünýär: </a:t>
          </a:r>
          <a:endParaRPr lang="ru-RU" sz="2500" kern="1200" dirty="0"/>
        </a:p>
      </dsp:txBody>
      <dsp:txXfrm>
        <a:off x="1995047" y="304667"/>
        <a:ext cx="8201904" cy="1782216"/>
      </dsp:txXfrm>
    </dsp:sp>
    <dsp:sp modelId="{77F3F414-FC38-4BC7-9995-A2CF69ED27E3}">
      <dsp:nvSpPr>
        <dsp:cNvPr id="0" name=""/>
        <dsp:cNvSpPr/>
      </dsp:nvSpPr>
      <dsp:spPr>
        <a:xfrm>
          <a:off x="818" y="3803265"/>
          <a:ext cx="3564433"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k-TM" sz="2500" kern="1200" dirty="0"/>
            <a:t>1. Klimatiki (howa) (gurşap alýan sredanyň t0-sy, otnositel çyglylyk, atmosfera başysy). </a:t>
          </a:r>
          <a:endParaRPr lang="ru-RU" sz="2500" kern="1200" dirty="0"/>
        </a:p>
      </dsp:txBody>
      <dsp:txXfrm>
        <a:off x="818" y="3803265"/>
        <a:ext cx="3564433" cy="1782216"/>
      </dsp:txXfrm>
    </dsp:sp>
    <dsp:sp modelId="{DA3B45D9-E904-47CD-A870-04AA9B3D2710}">
      <dsp:nvSpPr>
        <dsp:cNvPr id="0" name=""/>
        <dsp:cNvSpPr/>
      </dsp:nvSpPr>
      <dsp:spPr>
        <a:xfrm>
          <a:off x="4313783" y="3803265"/>
          <a:ext cx="3564433"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2. </a:t>
          </a:r>
          <a:r>
            <a:rPr lang="en-US" sz="2500" kern="1200" dirty="0" err="1"/>
            <a:t>Elektrik</a:t>
          </a:r>
          <a:r>
            <a:rPr lang="en-US" sz="2500" kern="1200" dirty="0"/>
            <a:t> we </a:t>
          </a:r>
          <a:r>
            <a:rPr lang="en-US" sz="2500" kern="1200" dirty="0" err="1"/>
            <a:t>magnit</a:t>
          </a:r>
          <a:r>
            <a:rPr lang="en-US" sz="2500" kern="1200" dirty="0"/>
            <a:t> (</a:t>
          </a:r>
          <a:r>
            <a:rPr lang="en-US" sz="2500" kern="1200" dirty="0" err="1"/>
            <a:t>elektrik</a:t>
          </a:r>
          <a:r>
            <a:rPr lang="en-US" sz="2500" kern="1200" dirty="0"/>
            <a:t> </a:t>
          </a:r>
          <a:r>
            <a:rPr lang="en-US" sz="2500" kern="1200" dirty="0" err="1"/>
            <a:t>togunyň</a:t>
          </a:r>
          <a:r>
            <a:rPr lang="en-US" sz="2500" kern="1200" dirty="0"/>
            <a:t> </a:t>
          </a:r>
          <a:r>
            <a:rPr lang="en-US" sz="2500" kern="1200" dirty="0" err="1"/>
            <a:t>yrgyldysy</a:t>
          </a:r>
          <a:r>
            <a:rPr lang="en-US" sz="2500" kern="1200" dirty="0"/>
            <a:t>, </a:t>
          </a:r>
          <a:r>
            <a:rPr lang="en-US" sz="2500" kern="1200" dirty="0" err="1"/>
            <a:t>elektrik</a:t>
          </a:r>
          <a:r>
            <a:rPr lang="en-US" sz="2500" kern="1200" dirty="0"/>
            <a:t> </a:t>
          </a:r>
          <a:r>
            <a:rPr lang="en-US" sz="2500" kern="1200" dirty="0" err="1"/>
            <a:t>setdäki</a:t>
          </a:r>
          <a:r>
            <a:rPr lang="en-US" sz="2500" kern="1200" dirty="0"/>
            <a:t> </a:t>
          </a:r>
          <a:r>
            <a:rPr lang="en-US" sz="2500" kern="1200" dirty="0" err="1"/>
            <a:t>güýjenme</a:t>
          </a:r>
          <a:r>
            <a:rPr lang="en-US" sz="2500" kern="1200" dirty="0"/>
            <a:t>, </a:t>
          </a:r>
          <a:r>
            <a:rPr lang="en-US" sz="2500" kern="1200" dirty="0" err="1"/>
            <a:t>üýtgeýän</a:t>
          </a:r>
          <a:r>
            <a:rPr lang="en-US" sz="2500" kern="1200" dirty="0"/>
            <a:t> </a:t>
          </a:r>
          <a:r>
            <a:rPr lang="en-US" sz="2500" kern="1200" dirty="0" err="1"/>
            <a:t>toguň</a:t>
          </a:r>
          <a:r>
            <a:rPr lang="en-US" sz="2500" kern="1200" dirty="0"/>
            <a:t> </a:t>
          </a:r>
          <a:r>
            <a:rPr lang="en-US" sz="2500" kern="1200" dirty="0" err="1"/>
            <a:t>ýygylygy</a:t>
          </a:r>
          <a:r>
            <a:rPr lang="en-US" sz="2500" kern="1200" dirty="0"/>
            <a:t>, </a:t>
          </a:r>
          <a:r>
            <a:rPr lang="en-US" sz="2500" kern="1200" dirty="0" err="1"/>
            <a:t>magnit</a:t>
          </a:r>
          <a:r>
            <a:rPr lang="en-US" sz="2500" kern="1200" dirty="0"/>
            <a:t> </a:t>
          </a:r>
          <a:r>
            <a:rPr lang="en-US" sz="2500" kern="1200" dirty="0" err="1"/>
            <a:t>meýdany</a:t>
          </a:r>
          <a:r>
            <a:rPr lang="en-US" sz="2500" kern="1200" dirty="0"/>
            <a:t> we </a:t>
          </a:r>
          <a:r>
            <a:rPr lang="en-US" sz="2500" kern="1200" dirty="0" err="1"/>
            <a:t>ş.m</a:t>
          </a:r>
          <a:r>
            <a:rPr lang="en-US" sz="2500" kern="1200" dirty="0"/>
            <a:t>.).</a:t>
          </a:r>
          <a:endParaRPr lang="ru-RU" sz="2500" kern="1200" dirty="0"/>
        </a:p>
      </dsp:txBody>
      <dsp:txXfrm>
        <a:off x="4313783" y="3803265"/>
        <a:ext cx="3564433" cy="1782216"/>
      </dsp:txXfrm>
    </dsp:sp>
    <dsp:sp modelId="{E57B1AF7-8FCD-4B8A-9CE0-BAA9543DFE62}">
      <dsp:nvSpPr>
        <dsp:cNvPr id="0" name=""/>
        <dsp:cNvSpPr/>
      </dsp:nvSpPr>
      <dsp:spPr>
        <a:xfrm>
          <a:off x="8626747" y="3803265"/>
          <a:ext cx="3564433"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k-TM" sz="2500" kern="1200" dirty="0"/>
            <a:t>3. Daşky ýüklenmeler (yrgyldylýar, yrgyly ýüklenmeler, aralyk şölelenme, atmosferanyň gaz düzümi we ş.m.) </a:t>
          </a:r>
          <a:endParaRPr lang="ru-RU" sz="2500" kern="1200" dirty="0"/>
        </a:p>
      </dsp:txBody>
      <dsp:txXfrm>
        <a:off x="8626747" y="3803265"/>
        <a:ext cx="3564433" cy="178221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tk-TM"/>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tk-TM"/>
          </a:p>
        </p:txBody>
      </p:sp>
      <p:sp>
        <p:nvSpPr>
          <p:cNvPr id="4" name="Дата 3"/>
          <p:cNvSpPr>
            <a:spLocks noGrp="1"/>
          </p:cNvSpPr>
          <p:nvPr>
            <p:ph type="dt" sz="half" idx="10"/>
          </p:nvPr>
        </p:nvSpPr>
        <p:spPr/>
        <p:txBody>
          <a:bodyPr/>
          <a:lstStyle/>
          <a:p>
            <a:fld id="{79898D35-48BE-4B34-8162-1394B467C04F}" type="datetimeFigureOut">
              <a:rPr lang="tk-TM" smtClean="0"/>
              <a:t>24.02.21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375257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79898D35-48BE-4B34-8162-1394B467C04F}" type="datetimeFigureOut">
              <a:rPr lang="tk-TM" smtClean="0"/>
              <a:t>24.02.21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7196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tk-TM"/>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79898D35-48BE-4B34-8162-1394B467C04F}" type="datetimeFigureOut">
              <a:rPr lang="tk-TM" smtClean="0"/>
              <a:t>24.02.21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1273447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79898D35-48BE-4B34-8162-1394B467C04F}" type="datetimeFigureOut">
              <a:rPr lang="tk-TM" smtClean="0"/>
              <a:t>24.02.21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191581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tk-TM"/>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9898D35-48BE-4B34-8162-1394B467C04F}" type="datetimeFigureOut">
              <a:rPr lang="tk-TM" smtClean="0"/>
              <a:t>24.02.21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291395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5" name="Дата 4"/>
          <p:cNvSpPr>
            <a:spLocks noGrp="1"/>
          </p:cNvSpPr>
          <p:nvPr>
            <p:ph type="dt" sz="half" idx="10"/>
          </p:nvPr>
        </p:nvSpPr>
        <p:spPr/>
        <p:txBody>
          <a:bodyPr/>
          <a:lstStyle/>
          <a:p>
            <a:fld id="{79898D35-48BE-4B34-8162-1394B467C04F}" type="datetimeFigureOut">
              <a:rPr lang="tk-TM" smtClean="0"/>
              <a:t>24.02.21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3555414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tk-TM"/>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7" name="Дата 6"/>
          <p:cNvSpPr>
            <a:spLocks noGrp="1"/>
          </p:cNvSpPr>
          <p:nvPr>
            <p:ph type="dt" sz="half" idx="10"/>
          </p:nvPr>
        </p:nvSpPr>
        <p:spPr/>
        <p:txBody>
          <a:bodyPr/>
          <a:lstStyle/>
          <a:p>
            <a:fld id="{79898D35-48BE-4B34-8162-1394B467C04F}" type="datetimeFigureOut">
              <a:rPr lang="tk-TM" smtClean="0"/>
              <a:t>24.02.21 ý.</a:t>
            </a:fld>
            <a:endParaRPr lang="tk-TM"/>
          </a:p>
        </p:txBody>
      </p:sp>
      <p:sp>
        <p:nvSpPr>
          <p:cNvPr id="8" name="Нижний колонтитул 7"/>
          <p:cNvSpPr>
            <a:spLocks noGrp="1"/>
          </p:cNvSpPr>
          <p:nvPr>
            <p:ph type="ftr" sz="quarter" idx="11"/>
          </p:nvPr>
        </p:nvSpPr>
        <p:spPr/>
        <p:txBody>
          <a:bodyPr/>
          <a:lstStyle/>
          <a:p>
            <a:endParaRPr lang="tk-TM"/>
          </a:p>
        </p:txBody>
      </p:sp>
      <p:sp>
        <p:nvSpPr>
          <p:cNvPr id="9" name="Номер слайда 8"/>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155752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Дата 2"/>
          <p:cNvSpPr>
            <a:spLocks noGrp="1"/>
          </p:cNvSpPr>
          <p:nvPr>
            <p:ph type="dt" sz="half" idx="10"/>
          </p:nvPr>
        </p:nvSpPr>
        <p:spPr/>
        <p:txBody>
          <a:bodyPr/>
          <a:lstStyle/>
          <a:p>
            <a:fld id="{79898D35-48BE-4B34-8162-1394B467C04F}" type="datetimeFigureOut">
              <a:rPr lang="tk-TM" smtClean="0"/>
              <a:t>24.02.21 ý.</a:t>
            </a:fld>
            <a:endParaRPr lang="tk-TM"/>
          </a:p>
        </p:txBody>
      </p:sp>
      <p:sp>
        <p:nvSpPr>
          <p:cNvPr id="4" name="Нижний колонтитул 3"/>
          <p:cNvSpPr>
            <a:spLocks noGrp="1"/>
          </p:cNvSpPr>
          <p:nvPr>
            <p:ph type="ftr" sz="quarter" idx="11"/>
          </p:nvPr>
        </p:nvSpPr>
        <p:spPr/>
        <p:txBody>
          <a:bodyPr/>
          <a:lstStyle/>
          <a:p>
            <a:endParaRPr lang="tk-TM"/>
          </a:p>
        </p:txBody>
      </p:sp>
      <p:sp>
        <p:nvSpPr>
          <p:cNvPr id="5" name="Номер слайда 4"/>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336012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9898D35-48BE-4B34-8162-1394B467C04F}" type="datetimeFigureOut">
              <a:rPr lang="tk-TM" smtClean="0"/>
              <a:t>24.02.21 ý.</a:t>
            </a:fld>
            <a:endParaRPr lang="tk-TM"/>
          </a:p>
        </p:txBody>
      </p:sp>
      <p:sp>
        <p:nvSpPr>
          <p:cNvPr id="3" name="Нижний колонтитул 2"/>
          <p:cNvSpPr>
            <a:spLocks noGrp="1"/>
          </p:cNvSpPr>
          <p:nvPr>
            <p:ph type="ftr" sz="quarter" idx="11"/>
          </p:nvPr>
        </p:nvSpPr>
        <p:spPr/>
        <p:txBody>
          <a:bodyPr/>
          <a:lstStyle/>
          <a:p>
            <a:endParaRPr lang="tk-TM"/>
          </a:p>
        </p:txBody>
      </p:sp>
      <p:sp>
        <p:nvSpPr>
          <p:cNvPr id="4" name="Номер слайда 3"/>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289213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tk-TM"/>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9898D35-48BE-4B34-8162-1394B467C04F}" type="datetimeFigureOut">
              <a:rPr lang="tk-TM" smtClean="0"/>
              <a:t>24.02.21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3820651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tk-TM"/>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9898D35-48BE-4B34-8162-1394B467C04F}" type="datetimeFigureOut">
              <a:rPr lang="tk-TM" smtClean="0"/>
              <a:t>24.02.21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9DE2A8F7-A0A1-4604-B8AA-9306A7C59A30}" type="slidenum">
              <a:rPr lang="tk-TM" smtClean="0"/>
              <a:t>‹#›</a:t>
            </a:fld>
            <a:endParaRPr lang="tk-TM"/>
          </a:p>
        </p:txBody>
      </p:sp>
    </p:spTree>
    <p:extLst>
      <p:ext uri="{BB962C8B-B14F-4D97-AF65-F5344CB8AC3E}">
        <p14:creationId xmlns:p14="http://schemas.microsoft.com/office/powerpoint/2010/main" val="3920629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tk-TM"/>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98D35-48BE-4B34-8162-1394B467C04F}" type="datetimeFigureOut">
              <a:rPr lang="tk-TM" smtClean="0"/>
              <a:t>24.02.21 ý.</a:t>
            </a:fld>
            <a:endParaRPr lang="tk-TM"/>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k-TM"/>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2A8F7-A0A1-4604-B8AA-9306A7C59A30}" type="slidenum">
              <a:rPr lang="tk-TM" smtClean="0"/>
              <a:t>‹#›</a:t>
            </a:fld>
            <a:endParaRPr lang="tk-TM"/>
          </a:p>
        </p:txBody>
      </p:sp>
    </p:spTree>
    <p:extLst>
      <p:ext uri="{BB962C8B-B14F-4D97-AF65-F5344CB8AC3E}">
        <p14:creationId xmlns:p14="http://schemas.microsoft.com/office/powerpoint/2010/main" val="2757042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849647"/>
            <a:ext cx="12192000" cy="2387600"/>
          </a:xfrm>
        </p:spPr>
        <p:txBody>
          <a:bodyPr>
            <a:normAutofit fontScale="90000"/>
          </a:bodyPr>
          <a:lstStyle/>
          <a:p>
            <a:r>
              <a:rPr lang="cs-CZ" sz="4000" b="1" dirty="0">
                <a:latin typeface="Times New Roman" panose="02020603050405020304" pitchFamily="18" charset="0"/>
                <a:cs typeface="Times New Roman" panose="02020603050405020304" pitchFamily="18" charset="0"/>
              </a:rPr>
              <a:t>TEMA № 3</a:t>
            </a:r>
            <a:br>
              <a:rPr lang="tk-TM" sz="4000" dirty="0">
                <a:latin typeface="Times New Roman" panose="02020603050405020304" pitchFamily="18" charset="0"/>
                <a:cs typeface="Times New Roman" panose="02020603050405020304" pitchFamily="18" charset="0"/>
              </a:rPr>
            </a:br>
            <a:br>
              <a:rPr lang="cs-CZ" b="1" dirty="0">
                <a:latin typeface="Times New Roman" panose="02020603050405020304" pitchFamily="18" charset="0"/>
                <a:cs typeface="Times New Roman" panose="02020603050405020304" pitchFamily="18" charset="0"/>
              </a:rPr>
            </a:br>
            <a:r>
              <a:rPr lang="cs-CZ" b="1" dirty="0">
                <a:latin typeface="Times New Roman" panose="02020603050405020304" pitchFamily="18" charset="0"/>
                <a:cs typeface="Times New Roman" panose="02020603050405020304" pitchFamily="18" charset="0"/>
              </a:rPr>
              <a:t>   Tema: </a:t>
            </a:r>
            <a:r>
              <a:rPr lang="en-US" b="1" dirty="0" err="1">
                <a:latin typeface="Times New Roman" panose="02020603050405020304" pitchFamily="18" charset="0"/>
                <a:cs typeface="Times New Roman" panose="02020603050405020304" pitchFamily="18" charset="0"/>
              </a:rPr>
              <a:t>Ölçegi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synagy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geçirmek</a:t>
            </a:r>
            <a:r>
              <a:rPr lang="en-US" b="1" dirty="0">
                <a:latin typeface="Times New Roman" panose="02020603050405020304" pitchFamily="18" charset="0"/>
                <a:cs typeface="Times New Roman" panose="02020603050405020304" pitchFamily="18" charset="0"/>
              </a:rPr>
              <a:t> we </a:t>
            </a:r>
            <a:r>
              <a:rPr lang="en-US" b="1" dirty="0" err="1">
                <a:latin typeface="Times New Roman" panose="02020603050405020304" pitchFamily="18" charset="0"/>
                <a:cs typeface="Times New Roman" panose="02020603050405020304" pitchFamily="18" charset="0"/>
              </a:rPr>
              <a:t>gurnamak</a:t>
            </a:r>
            <a:r>
              <a:rPr lang="en-US" b="1" dirty="0">
                <a:latin typeface="Times New Roman" panose="02020603050405020304" pitchFamily="18" charset="0"/>
                <a:cs typeface="Times New Roman" panose="02020603050405020304" pitchFamily="18" charset="0"/>
              </a:rPr>
              <a:t> </a:t>
            </a:r>
            <a:endParaRPr lang="tk-TM"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45431" y="4019131"/>
            <a:ext cx="11101137" cy="2991267"/>
          </a:xfrm>
        </p:spPr>
        <p:txBody>
          <a:bodyPr>
            <a:noAutofit/>
          </a:bodyPr>
          <a:lstStyle/>
          <a:p>
            <a:r>
              <a:rPr lang="tk-TM" sz="3600" b="1" dirty="0">
                <a:latin typeface="Times New Roman" panose="02020603050405020304" pitchFamily="18" charset="0"/>
                <a:cs typeface="Times New Roman" panose="02020603050405020304" pitchFamily="18" charset="0"/>
              </a:rPr>
              <a:t> Meýilnama:</a:t>
            </a:r>
            <a:endParaRPr lang="tk-TM" sz="36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tk-TM" sz="3600" b="1" dirty="0">
                <a:latin typeface="Times New Roman" panose="02020603050405020304" pitchFamily="18" charset="0"/>
                <a:cs typeface="Times New Roman" panose="02020603050405020304" pitchFamily="18" charset="0"/>
              </a:rPr>
              <a:t>Ölçeg serişdeleriniň saýlanyşy.</a:t>
            </a:r>
            <a:endParaRPr lang="tk-TM" sz="36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cs-CZ" sz="3600" b="1" dirty="0">
                <a:latin typeface="Times New Roman" panose="02020603050405020304" pitchFamily="18" charset="0"/>
                <a:cs typeface="Times New Roman" panose="02020603050405020304" pitchFamily="18" charset="0"/>
              </a:rPr>
              <a:t>Ölçegiň geçirilşi</a:t>
            </a:r>
            <a:r>
              <a:rPr lang="tk-TM" sz="3600" b="1" dirty="0">
                <a:latin typeface="Times New Roman" panose="02020603050405020304" pitchFamily="18" charset="0"/>
                <a:cs typeface="Times New Roman" panose="02020603050405020304" pitchFamily="18" charset="0"/>
              </a:rPr>
              <a:t>.</a:t>
            </a:r>
            <a:endParaRPr lang="tk-TM" sz="36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en-US" sz="3600" b="1" dirty="0" err="1">
                <a:latin typeface="Times New Roman" panose="02020603050405020304" pitchFamily="18" charset="0"/>
                <a:cs typeface="Times New Roman" panose="02020603050405020304" pitchFamily="18" charset="0"/>
              </a:rPr>
              <a:t>Ölçegiň</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ýalňyşlyklary</a:t>
            </a:r>
            <a:r>
              <a:rPr lang="tk-TM" sz="3600" b="1" dirty="0">
                <a:latin typeface="Times New Roman" panose="02020603050405020304" pitchFamily="18" charset="0"/>
                <a:cs typeface="Times New Roman" panose="02020603050405020304" pitchFamily="18" charset="0"/>
              </a:rPr>
              <a:t>.</a:t>
            </a:r>
            <a:endParaRPr lang="tk-TM" sz="3600" dirty="0">
              <a:latin typeface="Times New Roman" panose="02020603050405020304" pitchFamily="18" charset="0"/>
              <a:cs typeface="Times New Roman" panose="02020603050405020304" pitchFamily="18" charset="0"/>
            </a:endParaRPr>
          </a:p>
          <a:p>
            <a:endParaRPr lang="tk-TM"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5116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237605"/>
          </a:xfrm>
          <a:prstGeom prst="rect">
            <a:avLst/>
          </a:prstGeom>
        </p:spPr>
        <p:txBody>
          <a:bodyPr wrap="square">
            <a:spAutoFit/>
          </a:bodyPr>
          <a:lstStyle/>
          <a:p>
            <a:pPr>
              <a:spcAft>
                <a:spcPts val="0"/>
              </a:spcAft>
            </a:pPr>
            <a:r>
              <a:rPr lang="tk-TM" sz="2800" b="1" dirty="0">
                <a:solidFill>
                  <a:srgbClr val="000000"/>
                </a:solidFill>
                <a:latin typeface="Times New Roman" panose="02020603050405020304" pitchFamily="18" charset="0"/>
                <a:ea typeface="Calibri" panose="020F0502020204030204" pitchFamily="34" charset="0"/>
              </a:rPr>
              <a:t>Nul usuly: </a:t>
            </a:r>
            <a:r>
              <a:rPr lang="tk-TM" sz="2800" dirty="0">
                <a:solidFill>
                  <a:srgbClr val="000000"/>
                </a:solidFill>
                <a:latin typeface="Times New Roman" panose="02020603050405020304" pitchFamily="18" charset="0"/>
                <a:ea typeface="Calibri" panose="020F0502020204030204" pitchFamily="34" charset="0"/>
              </a:rPr>
              <a:t>ölçenilýän ululygyň, bahasy belli bolan, ýöne indikatora biri-birine gapma garşy signallar berilýän we deňeşdirilende olar nul sany bolýan, ulululyk bilen deňeşdirmesinden durýar.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b="1" dirty="0">
                <a:solidFill>
                  <a:srgbClr val="000000"/>
                </a:solidFill>
                <a:latin typeface="Times New Roman" panose="02020603050405020304" pitchFamily="18" charset="0"/>
                <a:ea typeface="Calibri" panose="020F0502020204030204" pitchFamily="34" charset="0"/>
              </a:rPr>
              <a:t>	Çalşyrma usuly: </a:t>
            </a:r>
            <a:r>
              <a:rPr lang="tk-TM" sz="2800" dirty="0">
                <a:solidFill>
                  <a:srgbClr val="000000"/>
                </a:solidFill>
                <a:latin typeface="Times New Roman" panose="02020603050405020304" pitchFamily="18" charset="0"/>
                <a:ea typeface="Calibri" panose="020F0502020204030204" pitchFamily="34" charset="0"/>
              </a:rPr>
              <a:t>bu takyk usul sebäbi, ölçenilýan ululyk we gaýtadan işlenilýän ölçeg şol bir şertlerde işlenilip düzülýär.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a:t>
            </a:r>
            <a:endParaRPr lang="tk-TM" sz="2400" dirty="0">
              <a:solidFill>
                <a:srgbClr val="000000"/>
              </a:solidFill>
              <a:effectLst/>
              <a:latin typeface="Times New Roman" panose="02020603050405020304" pitchFamily="18" charset="0"/>
              <a:ea typeface="Calibri" panose="020F0502020204030204" pitchFamily="34" charset="0"/>
            </a:endParaRPr>
          </a:p>
          <a:p>
            <a:pPr algn="ctr">
              <a:spcAft>
                <a:spcPts val="0"/>
              </a:spcAft>
            </a:pPr>
            <a:r>
              <a:rPr lang="tk-TM" sz="2800" b="1" dirty="0">
                <a:solidFill>
                  <a:srgbClr val="000000"/>
                </a:solidFill>
                <a:latin typeface="Times New Roman" panose="02020603050405020304" pitchFamily="18" charset="0"/>
                <a:ea typeface="Calibri" panose="020F0502020204030204" pitchFamily="34" charset="0"/>
              </a:rPr>
              <a:t>Ölçegiň geçirilşi</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Ölçenleri geçirmek we gurnamak ygtybarly netijäni almak üçin uly orny eýeleýär.</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Ölçegiň netijesi aşakdakylara bagly: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50"/>
              </a:spcAft>
            </a:pPr>
            <a:r>
              <a:rPr lang="tk-TM"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Operatoryň hünär derejesine; </a:t>
            </a:r>
            <a:endParaRPr lang="tk-TM"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Onuň tehniki we tejribe taýýarlygyna </a:t>
            </a:r>
            <a:endParaRPr lang="tk-TM"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55"/>
              </a:spcAft>
            </a:pPr>
            <a:r>
              <a:rPr lang="tk-TM"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Ölçeg prosessiniň başlanmagyna çenli ölçegleriň we serişdeleriň barlagyna; </a:t>
            </a:r>
            <a:endParaRPr lang="tk-TM"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 Ölçegiň </a:t>
            </a:r>
            <a:r>
              <a:rPr lang="tk-TM" sz="2800" dirty="0">
                <a:solidFill>
                  <a:srgbClr val="000000"/>
                </a:solidFill>
                <a:latin typeface="Times New Roman" panose="02020603050405020304" pitchFamily="18" charset="0"/>
                <a:ea typeface="Calibri" panose="020F0502020204030204" pitchFamily="34" charset="0"/>
              </a:rPr>
              <a:t>saýlanan usulyna.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43677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016758"/>
          </a:xfrm>
          <a:prstGeom prst="rect">
            <a:avLst/>
          </a:prstGeom>
        </p:spPr>
        <p:txBody>
          <a:bodyPr wrap="square">
            <a:spAutoFit/>
          </a:bodyPr>
          <a:lstStyle/>
          <a:p>
            <a:r>
              <a:rPr lang="en-US" sz="3200">
                <a:solidFill>
                  <a:srgbClr val="000000"/>
                </a:solidFill>
                <a:latin typeface="Times New Roman" panose="02020603050405020304" pitchFamily="18" charset="0"/>
                <a:ea typeface="Times New Roman" panose="02020603050405020304" pitchFamily="18" charset="0"/>
              </a:rPr>
              <a:t>	Ölçeg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geçirilýän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wagt</a:t>
            </a:r>
            <a:r>
              <a:rPr lang="en-US" sz="3200" dirty="0">
                <a:solidFill>
                  <a:srgbClr val="000000"/>
                </a:solidFill>
                <a:latin typeface="Times New Roman" panose="02020603050405020304" pitchFamily="18" charset="0"/>
                <a:ea typeface="Times New Roman" panose="02020603050405020304" pitchFamily="18" charset="0"/>
              </a:rPr>
              <a:t> operator </a:t>
            </a:r>
            <a:r>
              <a:rPr lang="en-US" sz="3200" dirty="0" err="1">
                <a:solidFill>
                  <a:srgbClr val="000000"/>
                </a:solidFill>
                <a:latin typeface="Times New Roman" panose="02020603050405020304" pitchFamily="18" charset="0"/>
                <a:ea typeface="Times New Roman" panose="02020603050405020304" pitchFamily="18" charset="0"/>
              </a:rPr>
              <a:t>ölçeg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şertlerine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gözegçilik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hökmany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etmeli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olary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berlen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düzgünde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saklamaly</a:t>
            </a:r>
            <a:r>
              <a:rPr lang="en-US" sz="3200" dirty="0">
                <a:solidFill>
                  <a:srgbClr val="000000"/>
                </a:solidFill>
                <a:latin typeface="Times New Roman" panose="02020603050405020304" pitchFamily="18" charset="0"/>
                <a:ea typeface="Times New Roman" panose="02020603050405020304" pitchFamily="18" charset="0"/>
              </a:rPr>
              <a:t> hem-de </a:t>
            </a:r>
            <a:r>
              <a:rPr lang="en-US" sz="3200" dirty="0" err="1">
                <a:solidFill>
                  <a:srgbClr val="000000"/>
                </a:solidFill>
                <a:latin typeface="Times New Roman" panose="02020603050405020304" pitchFamily="18" charset="0"/>
                <a:ea typeface="Times New Roman" panose="02020603050405020304" pitchFamily="18" charset="0"/>
              </a:rPr>
              <a:t>howpsuzlyk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düzgünlerini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ýerine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ýetirmeli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jemleýşi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netijede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talap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edilýanden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iki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esse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köp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sanlaryň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bazasy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görkezmeleriň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ýazgysyny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ýoretmeli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toplumlary</a:t>
            </a:r>
            <a:r>
              <a:rPr lang="en-US" sz="3200" dirty="0">
                <a:solidFill>
                  <a:srgbClr val="000000"/>
                </a:solidFill>
                <a:latin typeface="Times New Roman" panose="02020603050405020304" pitchFamily="18" charset="0"/>
                <a:ea typeface="Times New Roman" panose="02020603050405020304" pitchFamily="18" charset="0"/>
              </a:rPr>
              <a:t> we </a:t>
            </a:r>
            <a:r>
              <a:rPr lang="en-US" sz="3200" dirty="0" err="1">
                <a:solidFill>
                  <a:srgbClr val="000000"/>
                </a:solidFill>
                <a:latin typeface="Times New Roman" panose="02020603050405020304" pitchFamily="18" charset="0"/>
                <a:ea typeface="Times New Roman" panose="02020603050405020304" pitchFamily="18" charset="0"/>
              </a:rPr>
              <a:t>beýleki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ýalňyşlyklaryň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bolup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biljek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çeşmelerini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kesgitlemeli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Ölçege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başlanmazyndan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öň</a:t>
            </a:r>
            <a:r>
              <a:rPr lang="en-US" sz="3200" dirty="0">
                <a:solidFill>
                  <a:srgbClr val="000000"/>
                </a:solidFill>
                <a:latin typeface="Times New Roman" panose="02020603050405020304" pitchFamily="18" charset="0"/>
                <a:ea typeface="Times New Roman" panose="02020603050405020304" pitchFamily="18" charset="0"/>
              </a:rPr>
              <a:t> operator </a:t>
            </a:r>
            <a:r>
              <a:rPr lang="en-US" sz="3200" dirty="0" err="1">
                <a:solidFill>
                  <a:srgbClr val="000000"/>
                </a:solidFill>
                <a:latin typeface="Times New Roman" panose="02020603050405020304" pitchFamily="18" charset="0"/>
                <a:ea typeface="Times New Roman" panose="02020603050405020304" pitchFamily="18" charset="0"/>
              </a:rPr>
              <a:t>ölçeg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serişdelerini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öňünden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barlamaly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ýagny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dolandyryjy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sazlaýjy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düzüji</a:t>
            </a:r>
            <a:r>
              <a:rPr lang="en-US" sz="3200" dirty="0">
                <a:solidFill>
                  <a:srgbClr val="000000"/>
                </a:solidFill>
                <a:latin typeface="Times New Roman" panose="02020603050405020304" pitchFamily="18" charset="0"/>
                <a:ea typeface="Times New Roman" panose="02020603050405020304" pitchFamily="18" charset="0"/>
              </a:rPr>
              <a:t> we ş. m. </a:t>
            </a:r>
            <a:r>
              <a:rPr lang="en-US" sz="3200" dirty="0" err="1">
                <a:solidFill>
                  <a:srgbClr val="000000"/>
                </a:solidFill>
                <a:latin typeface="Times New Roman" panose="02020603050405020304" pitchFamily="18" charset="0"/>
                <a:ea typeface="Times New Roman" panose="02020603050405020304" pitchFamily="18" charset="0"/>
              </a:rPr>
              <a:t>organlaryň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täsirini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barlaýar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gaýtadan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ulaşdyryjylaryň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ýagdaýyny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elektrik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üpjüjilik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çeşmesiniň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düzüwligini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ýere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birikdiriji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gurluşlary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barlamaly</a:t>
            </a:r>
            <a:r>
              <a:rPr lang="en-US" sz="3200" dirty="0">
                <a:solidFill>
                  <a:srgbClr val="000000"/>
                </a:solidFill>
                <a:latin typeface="Times New Roman" panose="02020603050405020304" pitchFamily="18" charset="0"/>
                <a:ea typeface="Times New Roman" panose="02020603050405020304" pitchFamily="18" charset="0"/>
              </a:rPr>
              <a:t>. </a:t>
            </a:r>
            <a:endParaRPr lang="tk-TM" sz="3200" dirty="0"/>
          </a:p>
        </p:txBody>
      </p:sp>
    </p:spTree>
    <p:extLst>
      <p:ext uri="{BB962C8B-B14F-4D97-AF65-F5344CB8AC3E}">
        <p14:creationId xmlns:p14="http://schemas.microsoft.com/office/powerpoint/2010/main" val="2217612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062103"/>
          </a:xfrm>
          <a:prstGeom prst="rect">
            <a:avLst/>
          </a:prstGeom>
        </p:spPr>
        <p:txBody>
          <a:bodyPr wrap="square">
            <a:spAutoFit/>
          </a:bodyPr>
          <a:lstStyle/>
          <a:p>
            <a:pPr indent="228600">
              <a:spcAft>
                <a:spcPts val="0"/>
              </a:spcAft>
            </a:pPr>
            <a:r>
              <a:rPr lang="en-US" sz="3200" b="1" dirty="0">
                <a:solidFill>
                  <a:srgbClr val="000000"/>
                </a:solidFill>
                <a:latin typeface="Times New Roman" panose="02020603050405020304" pitchFamily="18" charset="0"/>
                <a:ea typeface="Calibri" panose="020F0502020204030204" pitchFamily="34" charset="0"/>
              </a:rPr>
              <a:t>	</a:t>
            </a:r>
            <a:r>
              <a:rPr lang="tk-TM" sz="3200" b="1" dirty="0">
                <a:solidFill>
                  <a:srgbClr val="000000"/>
                </a:solidFill>
                <a:latin typeface="Times New Roman" panose="02020603050405020304" pitchFamily="18" charset="0"/>
                <a:ea typeface="Calibri" panose="020F0502020204030204" pitchFamily="34" charset="0"/>
              </a:rPr>
              <a:t>Ölçeg </a:t>
            </a:r>
            <a:r>
              <a:rPr lang="tk-TM" sz="3200" dirty="0">
                <a:solidFill>
                  <a:srgbClr val="000000"/>
                </a:solidFill>
                <a:latin typeface="Times New Roman" panose="02020603050405020304" pitchFamily="18" charset="0"/>
                <a:ea typeface="Calibri" panose="020F0502020204030204" pitchFamily="34" charset="0"/>
              </a:rPr>
              <a:t>- Netijeleri önümçilik, ylmy, sosial, ykdysady we beýleki meseleleri çözmekde ulanylýan, fiziki obýektleriň, prosessleriň we hadysalaryň häsiýetleri barada ýeketäk maglumat berýän çeşmesidir. </a:t>
            </a:r>
            <a:endParaRPr lang="tk-TM" sz="3200" dirty="0">
              <a:solidFill>
                <a:srgbClr val="000000"/>
              </a:solidFill>
              <a:effectLst/>
              <a:latin typeface="Times New Roman" panose="02020603050405020304" pitchFamily="18" charset="0"/>
              <a:ea typeface="Calibri" panose="020F0502020204030204" pitchFamily="34" charset="0"/>
            </a:endParaRPr>
          </a:p>
          <a:p>
            <a:pPr indent="228600">
              <a:spcAft>
                <a:spcPts val="0"/>
              </a:spcAft>
            </a:pPr>
            <a:r>
              <a:rPr lang="en-US" sz="3200" dirty="0">
                <a:solidFill>
                  <a:srgbClr val="000000"/>
                </a:solidFill>
                <a:latin typeface="Times New Roman" panose="02020603050405020304" pitchFamily="18" charset="0"/>
                <a:ea typeface="Calibri" panose="020F0502020204030204" pitchFamily="34" charset="0"/>
              </a:rPr>
              <a:t>		</a:t>
            </a:r>
            <a:endParaRPr lang="tk-TM" sz="3200" dirty="0">
              <a:solidFill>
                <a:srgbClr val="000000"/>
              </a:solidFill>
              <a:effectLst/>
              <a:latin typeface="Times New Roman" panose="02020603050405020304" pitchFamily="18" charset="0"/>
              <a:ea typeface="Calibri" panose="020F0502020204030204" pitchFamily="34" charset="0"/>
            </a:endParaRPr>
          </a:p>
        </p:txBody>
      </p:sp>
      <p:graphicFrame>
        <p:nvGraphicFramePr>
          <p:cNvPr id="5" name="Схема 4"/>
          <p:cNvGraphicFramePr/>
          <p:nvPr>
            <p:extLst>
              <p:ext uri="{D42A27DB-BD31-4B8C-83A1-F6EECF244321}">
                <p14:modId xmlns:p14="http://schemas.microsoft.com/office/powerpoint/2010/main" val="3571827521"/>
              </p:ext>
            </p:extLst>
          </p:nvPr>
        </p:nvGraphicFramePr>
        <p:xfrm>
          <a:off x="0" y="1439334"/>
          <a:ext cx="12191999" cy="5293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7361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6555641"/>
          </a:xfrm>
          <a:prstGeom prst="rect">
            <a:avLst/>
          </a:prstGeom>
        </p:spPr>
        <p:txBody>
          <a:bodyPr wrap="square">
            <a:spAutoFit/>
          </a:bodyPr>
          <a:lstStyle/>
          <a:p>
            <a:pPr indent="449580">
              <a:spcAft>
                <a:spcPts val="0"/>
              </a:spcAft>
            </a:pPr>
            <a:r>
              <a:rPr lang="tk-TM" sz="3000" dirty="0">
                <a:solidFill>
                  <a:srgbClr val="000000"/>
                </a:solidFill>
                <a:latin typeface="Times New Roman" panose="02020603050405020304" pitchFamily="18" charset="0"/>
                <a:ea typeface="Calibri" panose="020F0502020204030204" pitchFamily="34" charset="0"/>
              </a:rPr>
              <a:t>Ölçegiň hilini üpjün etmek üçin her döwür takyk düzgünlere laýyklykda geçirilýär. </a:t>
            </a:r>
            <a:endParaRPr lang="tk-TM" sz="3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000" dirty="0">
                <a:solidFill>
                  <a:srgbClr val="000000"/>
                </a:solidFill>
                <a:latin typeface="Times New Roman" panose="02020603050405020304" pitchFamily="18" charset="0"/>
                <a:ea typeface="Calibri" panose="020F0502020204030204" pitchFamily="34" charset="0"/>
              </a:rPr>
              <a:t>Ölçege taýýarlyk aşakdakylardan ybarat: a) goýylan meseläni derňemek; b) ölçeg üçin şertleri döretmek; w) ölçeg usullaryny we serişdelerini saýlamak; g) ölçeg sanyny saýlamak; d) hünärmeni (operatory) taýýarlamak; ç) ölçeg serişdelerini synlamak. </a:t>
            </a:r>
            <a:endParaRPr lang="tk-TM" sz="3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000" dirty="0">
                <a:solidFill>
                  <a:srgbClr val="000000"/>
                </a:solidFill>
                <a:latin typeface="Times New Roman" panose="02020603050405020304" pitchFamily="18" charset="0"/>
                <a:ea typeface="Calibri" panose="020F0502020204030204" pitchFamily="34" charset="0"/>
              </a:rPr>
              <a:t>Ölçeg meselelerini dogry goýmak üçin, haýsy fiziki ululyklaryň ölçege degişlidigine, ölçegiň netijesi nähili takyklykda bolmalydygyny, ölçegiň netijesi nähili görnüşde görkezilmelidigini hökmany anyklamalydyr. Ölçeg başlanmazyndan öň ululyklaryny hökmany ölçemeli bolan</a:t>
            </a:r>
            <a:r>
              <a:rPr lang="tk-TM" sz="3000" b="1" dirty="0">
                <a:solidFill>
                  <a:srgbClr val="000000"/>
                </a:solidFill>
                <a:latin typeface="Times New Roman" panose="02020603050405020304" pitchFamily="18" charset="0"/>
                <a:ea typeface="Calibri" panose="020F0502020204030204" pitchFamily="34" charset="0"/>
              </a:rPr>
              <a:t> </a:t>
            </a:r>
            <a:r>
              <a:rPr lang="tk-TM" sz="3000" dirty="0">
                <a:solidFill>
                  <a:srgbClr val="000000"/>
                </a:solidFill>
                <a:latin typeface="Times New Roman" panose="02020603050405020304" pitchFamily="18" charset="0"/>
                <a:ea typeface="Calibri" panose="020F0502020204030204" pitchFamily="34" charset="0"/>
              </a:rPr>
              <a:t>obýektiň görnüşini saýlamaga ymty</a:t>
            </a:r>
            <a:r>
              <a:rPr lang="en-US" sz="3000">
                <a:solidFill>
                  <a:srgbClr val="000000"/>
                </a:solidFill>
                <a:latin typeface="Times New Roman" panose="02020603050405020304" pitchFamily="18" charset="0"/>
                <a:ea typeface="Calibri" panose="020F0502020204030204" pitchFamily="34" charset="0"/>
              </a:rPr>
              <a:t>l</a:t>
            </a:r>
            <a:r>
              <a:rPr lang="tk-TM" sz="3000">
                <a:solidFill>
                  <a:srgbClr val="000000"/>
                </a:solidFill>
                <a:latin typeface="Times New Roman" panose="02020603050405020304" pitchFamily="18" charset="0"/>
                <a:ea typeface="Calibri" panose="020F0502020204030204" pitchFamily="34" charset="0"/>
              </a:rPr>
              <a:t>ýarlar</a:t>
            </a:r>
            <a:r>
              <a:rPr lang="tk-TM" sz="3000" dirty="0">
                <a:solidFill>
                  <a:srgbClr val="000000"/>
                </a:solidFill>
                <a:latin typeface="Times New Roman" panose="02020603050405020304" pitchFamily="18" charset="0"/>
                <a:ea typeface="Calibri" panose="020F0502020204030204" pitchFamily="34" charset="0"/>
              </a:rPr>
              <a:t>. Saýlanýan görnüş iki sany talaby kanagatlandyrmaly: </a:t>
            </a:r>
            <a:endParaRPr lang="tk-TM" sz="3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000" dirty="0">
                <a:solidFill>
                  <a:srgbClr val="000000"/>
                </a:solidFill>
                <a:latin typeface="Times New Roman" panose="02020603050405020304" pitchFamily="18" charset="0"/>
                <a:ea typeface="Calibri" panose="020F0502020204030204" pitchFamily="34" charset="0"/>
              </a:rPr>
              <a:t>1. Onuň hakyky obýekte gabat gelmegi; </a:t>
            </a:r>
            <a:endParaRPr lang="tk-TM" sz="3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000" dirty="0">
                <a:solidFill>
                  <a:srgbClr val="000000"/>
                </a:solidFill>
                <a:latin typeface="Times New Roman" panose="02020603050405020304" pitchFamily="18" charset="0"/>
                <a:ea typeface="Calibri" panose="020F0502020204030204" pitchFamily="34" charset="0"/>
              </a:rPr>
              <a:t>2. Doly ölçegiň geçirilýän wagtynda ölçeg ululyklarynyň durnuklylygyny gazanmalydyr. </a:t>
            </a:r>
            <a:endParaRPr lang="tk-TM" sz="30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8879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986528"/>
          </a:xfrm>
          <a:prstGeom prst="rect">
            <a:avLst/>
          </a:prstGeom>
        </p:spPr>
        <p:txBody>
          <a:bodyPr wrap="square">
            <a:spAutoFit/>
          </a:bodyPr>
          <a:lstStyle/>
          <a:p>
            <a:pPr indent="449580">
              <a:spcAft>
                <a:spcPts val="0"/>
              </a:spcAft>
            </a:pPr>
            <a:r>
              <a:rPr lang="tk-TM" sz="3200" dirty="0">
                <a:solidFill>
                  <a:srgbClr val="000000"/>
                </a:solidFill>
                <a:latin typeface="Times New Roman" panose="02020603050405020304" pitchFamily="18" charset="0"/>
                <a:ea typeface="Calibri" panose="020F0502020204030204" pitchFamily="34" charset="0"/>
              </a:rPr>
              <a:t>Başga söz bilen aýtsak, diňe hemişelik fiziki ululyklary ölçemeli, haçan-da üýtgeýän fiziki ululyklary ölçejek bolsak, ýa onuň bu ululygynyň hemişelik birliklerini ölçemeli, ýa-da ölçegi wagtyň kesgitli aralygynda geçirmeli. </a:t>
            </a:r>
            <a:endParaRPr lang="tk-TM" sz="3200" dirty="0">
              <a:solidFill>
                <a:srgbClr val="000000"/>
              </a:solidFill>
              <a:effectLst/>
              <a:latin typeface="Times New Roman" panose="02020603050405020304" pitchFamily="18" charset="0"/>
              <a:ea typeface="Calibri" panose="020F0502020204030204" pitchFamily="34" charset="0"/>
            </a:endParaRPr>
          </a:p>
          <a:p>
            <a:pPr indent="449580">
              <a:spcAft>
                <a:spcPts val="0"/>
              </a:spcAft>
            </a:pPr>
            <a:r>
              <a:rPr lang="tk-TM" sz="3200" b="1" dirty="0">
                <a:solidFill>
                  <a:srgbClr val="000000"/>
                </a:solidFill>
                <a:latin typeface="Times New Roman" panose="02020603050405020304" pitchFamily="18" charset="0"/>
                <a:ea typeface="Calibri" panose="020F0502020204030204" pitchFamily="34" charset="0"/>
              </a:rPr>
              <a:t>Ölçegiň netijesiniň takyklygy </a:t>
            </a:r>
            <a:r>
              <a:rPr lang="tk-TM" sz="3200" dirty="0">
                <a:solidFill>
                  <a:srgbClr val="000000"/>
                </a:solidFill>
                <a:latin typeface="Times New Roman" panose="02020603050405020304" pitchFamily="18" charset="0"/>
                <a:ea typeface="Calibri" panose="020F0502020204030204" pitchFamily="34" charset="0"/>
              </a:rPr>
              <a:t>ölçeg serişdeleriniň hiline bagly, ölçeg serişdesi näçe takyk boldygyça, şonça-da netije hem takykdyr. Şol bir wagtda hem ölçeg serişdeleriniň kynlaşmagy, işleriň bahasynyň dürli hili ýokarlanmagyna getirýär. Şonuň üçin talaplaryn ölçegiň geçirilmegine we taýýarlygyna çykdaýjylar bilen, ölçegiň netijesiniň takyklygyna laýyk getirmeli. </a:t>
            </a:r>
            <a:endParaRPr lang="tk-TM" sz="3200" dirty="0">
              <a:solidFill>
                <a:srgbClr val="000000"/>
              </a:solidFill>
              <a:effectLst/>
              <a:latin typeface="Times New Roman" panose="02020603050405020304" pitchFamily="18" charset="0"/>
              <a:ea typeface="Calibri" panose="020F0502020204030204" pitchFamily="34" charset="0"/>
            </a:endParaRPr>
          </a:p>
          <a:p>
            <a:pPr indent="449580">
              <a:spcAft>
                <a:spcPts val="0"/>
              </a:spcAft>
            </a:pPr>
            <a:r>
              <a:rPr lang="tk-TM" sz="3200" b="1" dirty="0">
                <a:solidFill>
                  <a:srgbClr val="000000"/>
                </a:solidFill>
                <a:latin typeface="Times New Roman" panose="02020603050405020304" pitchFamily="18" charset="0"/>
                <a:ea typeface="Calibri" panose="020F0502020204030204" pitchFamily="34" charset="0"/>
              </a:rPr>
              <a:t>Ölçegiň takyklygyna </a:t>
            </a:r>
            <a:r>
              <a:rPr lang="tk-TM" sz="3200" dirty="0">
                <a:solidFill>
                  <a:srgbClr val="000000"/>
                </a:solidFill>
                <a:latin typeface="Times New Roman" panose="02020603050405020304" pitchFamily="18" charset="0"/>
                <a:ea typeface="Calibri" panose="020F0502020204030204" pitchFamily="34" charset="0"/>
              </a:rPr>
              <a:t>ölçegi geçirýän adamyň taýýarlygy hem täsir edýär. Onuň ýörite taýýarlygy, degişli bilimleri, başarjaňlygy bolmaly we tejribe täzeliklerini bilmeli. Zähmetiň we dynç alyşyň düzgüne, synag geçirijiniň ýagdaýyna onuň ünsliligi we ykjamlygy hem uly orun tutýar. </a:t>
            </a:r>
            <a:endParaRPr lang="tk-TM" sz="3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44299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94085"/>
          </a:xfrm>
          <a:prstGeom prst="rect">
            <a:avLst/>
          </a:prstGeom>
        </p:spPr>
        <p:txBody>
          <a:bodyPr wrap="square">
            <a:spAutoFit/>
          </a:bodyPr>
          <a:lstStyle/>
          <a:p>
            <a:pPr indent="449580">
              <a:spcAft>
                <a:spcPts val="0"/>
              </a:spcAft>
            </a:pPr>
            <a:r>
              <a:rPr lang="tk-TM" sz="3200" dirty="0">
                <a:solidFill>
                  <a:srgbClr val="000000"/>
                </a:solidFill>
                <a:latin typeface="Times New Roman" panose="02020603050405020304" pitchFamily="18" charset="0"/>
                <a:ea typeface="Calibri" panose="020F0502020204030204" pitchFamily="34" charset="0"/>
              </a:rPr>
              <a:t>Zähmetiň sanitar-gigiýena şertlerine hem uly üns berilýär: mikroklimat, howanyň arassalygy, ýagtylandyrma, önümçilik gohy (sesi), titreme we ş.m. </a:t>
            </a:r>
            <a:endParaRPr lang="tk-TM" sz="3200" dirty="0">
              <a:solidFill>
                <a:srgbClr val="000000"/>
              </a:solidFill>
              <a:effectLst/>
              <a:latin typeface="Times New Roman" panose="02020603050405020304" pitchFamily="18" charset="0"/>
              <a:ea typeface="Calibri" panose="020F0502020204030204" pitchFamily="34" charset="0"/>
            </a:endParaRPr>
          </a:p>
          <a:p>
            <a:pPr indent="449580">
              <a:spcAft>
                <a:spcPts val="0"/>
              </a:spcAft>
            </a:pPr>
            <a:r>
              <a:rPr lang="tk-TM" sz="3200" b="1" dirty="0">
                <a:solidFill>
                  <a:srgbClr val="000000"/>
                </a:solidFill>
                <a:latin typeface="Times New Roman" panose="02020603050405020304" pitchFamily="18" charset="0"/>
                <a:ea typeface="Calibri" panose="020F0502020204030204" pitchFamily="34" charset="0"/>
              </a:rPr>
              <a:t>Ölçegiň alynan netijesi, </a:t>
            </a:r>
            <a:r>
              <a:rPr lang="tk-TM" sz="3200" dirty="0">
                <a:solidFill>
                  <a:srgbClr val="000000"/>
                </a:solidFill>
                <a:latin typeface="Times New Roman" panose="02020603050405020304" pitchFamily="18" charset="0"/>
                <a:ea typeface="Calibri" panose="020F0502020204030204" pitchFamily="34" charset="0"/>
              </a:rPr>
              <a:t>köplenç ölçegiň beýleki netijeleri bilen deňeşdirmek üçin, ýa-da soňky hasaplamalar üçin ulanylýar, şonuň üçin diňe bir alynan netijäni görkezmän, eýsem tötänleýin we aýrylmadyk sistematiki ýalňyşlyklaryň bahasy hem görkezilýär.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latin typeface="Times New Roman" panose="02020603050405020304" pitchFamily="18" charset="0"/>
                <a:ea typeface="Calibri" panose="020F0502020204030204" pitchFamily="34" charset="0"/>
              </a:rPr>
              <a:t>Ölçegiň netijeleriniň anyk bahalary alynanda içki täsir ediji ululyklar hasaba alynýar.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latin typeface="Times New Roman" panose="02020603050405020304" pitchFamily="18" charset="0"/>
                <a:ea typeface="Calibri" panose="020F0502020204030204" pitchFamily="34" charset="0"/>
              </a:rPr>
              <a:t>Şeýlelikde, meselem, gowşak ýagtylandyrmada operator ölegiň netijesini nätakyk almagy mümkin.</a:t>
            </a:r>
            <a:endParaRPr lang="tk-TM" sz="3200" dirty="0">
              <a:solidFill>
                <a:srgbClr val="000000"/>
              </a:solidFill>
              <a:effectLst/>
              <a:latin typeface="Times New Roman" panose="02020603050405020304" pitchFamily="18" charset="0"/>
              <a:ea typeface="Calibri" panose="020F0502020204030204" pitchFamily="34" charset="0"/>
            </a:endParaRPr>
          </a:p>
          <a:p>
            <a:pPr indent="449580">
              <a:spcAft>
                <a:spcPts val="0"/>
              </a:spcAft>
            </a:pPr>
            <a:r>
              <a:rPr lang="tk-TM" sz="3200" dirty="0">
                <a:solidFill>
                  <a:srgbClr val="000000"/>
                </a:solidFill>
                <a:latin typeface="Times New Roman" panose="02020603050405020304" pitchFamily="18" charset="0"/>
                <a:ea typeface="Calibri" panose="020F0502020204030204" pitchFamily="34" charset="0"/>
              </a:rPr>
              <a:t>Gurşap alnan howanyň temperaturasy üýtgäninde, abzallarda ýaýjygyň maýyşganlygy ýa-da şaýyň uzynlygy göniden-göni üýtgeýär. </a:t>
            </a:r>
            <a:endParaRPr lang="tk-TM" sz="3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30055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98859449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4623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94085"/>
          </a:xfrm>
          <a:prstGeom prst="rect">
            <a:avLst/>
          </a:prstGeom>
        </p:spPr>
        <p:txBody>
          <a:bodyPr wrap="square">
            <a:spAutoFit/>
          </a:bodyPr>
          <a:lstStyle/>
          <a:p>
            <a:pPr indent="449580">
              <a:spcAft>
                <a:spcPts val="0"/>
              </a:spcAft>
            </a:pPr>
            <a:r>
              <a:rPr lang="tk-TM" sz="3200" dirty="0">
                <a:solidFill>
                  <a:srgbClr val="000000"/>
                </a:solidFill>
                <a:latin typeface="Times New Roman" panose="02020603050405020304" pitchFamily="18" charset="0"/>
                <a:ea typeface="Calibri" panose="020F0502020204030204" pitchFamily="34" charset="0"/>
              </a:rPr>
              <a:t>Ölçegleriň belli bir bölegi üçin takyk şertleri (adaty) döredýärler. Adaty şertlere gabat gelýän fiziki ululygyň bahasyna ylaýyk baha diýilýär.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latin typeface="Times New Roman" panose="02020603050405020304" pitchFamily="18" charset="0"/>
                <a:ea typeface="Calibri" panose="020F0502020204030204" pitchFamily="34" charset="0"/>
              </a:rPr>
              <a:t>Daşky şertler ölçegiň düýpli ýalňyşlygyny döredýärler, olaryň peselmegi möhüm meseleleriň biri bolup durýar. Şeýlelikde ýalňyşlygy azaltmak üçin ölçegleriň awtomatizasiýasy ulanylýar. Temperaturanyň täsirini </a:t>
            </a:r>
            <a:r>
              <a:rPr lang="tk-TM" sz="3200" b="1" dirty="0">
                <a:solidFill>
                  <a:srgbClr val="000000"/>
                </a:solidFill>
                <a:latin typeface="Times New Roman" panose="02020603050405020304" pitchFamily="18" charset="0"/>
                <a:ea typeface="Calibri" panose="020F0502020204030204" pitchFamily="34" charset="0"/>
              </a:rPr>
              <a:t>termostatirlemek </a:t>
            </a:r>
            <a:r>
              <a:rPr lang="tk-TM" sz="3200" dirty="0">
                <a:solidFill>
                  <a:srgbClr val="000000"/>
                </a:solidFill>
                <a:latin typeface="Times New Roman" panose="02020603050405020304" pitchFamily="18" charset="0"/>
                <a:ea typeface="Calibri" panose="020F0502020204030204" pitchFamily="34" charset="0"/>
              </a:rPr>
              <a:t>üsti bilen ýok edýärler. Amortizatorlaryň ulanylmagy bilen yrgyldynyň täsirini ýok edýärler we ş.m. </a:t>
            </a:r>
            <a:endParaRPr lang="tk-TM" sz="3200" dirty="0">
              <a:solidFill>
                <a:srgbClr val="000000"/>
              </a:solidFill>
              <a:effectLst/>
              <a:latin typeface="Times New Roman" panose="02020603050405020304" pitchFamily="18" charset="0"/>
              <a:ea typeface="Calibri" panose="020F0502020204030204" pitchFamily="34" charset="0"/>
            </a:endParaRPr>
          </a:p>
          <a:p>
            <a:pPr indent="449580">
              <a:spcAft>
                <a:spcPts val="0"/>
              </a:spcAft>
            </a:pPr>
            <a:r>
              <a:rPr lang="tk-TM" sz="3200" b="1" dirty="0">
                <a:solidFill>
                  <a:srgbClr val="000000"/>
                </a:solidFill>
                <a:latin typeface="Times New Roman" panose="02020603050405020304" pitchFamily="18" charset="0"/>
                <a:ea typeface="Calibri" panose="020F0502020204030204" pitchFamily="34" charset="0"/>
              </a:rPr>
              <a:t>Ölçeg serişdeleriniň saýlanyşy, </a:t>
            </a:r>
            <a:r>
              <a:rPr lang="tk-TM" sz="3200" dirty="0">
                <a:solidFill>
                  <a:srgbClr val="000000"/>
                </a:solidFill>
                <a:latin typeface="Times New Roman" panose="02020603050405020304" pitchFamily="18" charset="0"/>
                <a:ea typeface="Calibri" panose="020F0502020204030204" pitchFamily="34" charset="0"/>
              </a:rPr>
              <a:t>ölçegiň hilini kesgitleýär. Ölçeg serişdeleri bilen ýerine ýetirilýän has kiçi takyklyk klasly bolan abzallar bilen hiliniň ölçegler önümiň zaýalygyna, nätakyk ylmy netijelere alyp barýar. Has ýokary takyklyk klasly geçirilende bolan ölçeg serişdelerini ulanmaklyk uly material (enjam) ýitgilerine getirýär. </a:t>
            </a:r>
            <a:endParaRPr lang="tk-TM" sz="3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88792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524315"/>
          </a:xfrm>
          <a:prstGeom prst="rect">
            <a:avLst/>
          </a:prstGeom>
        </p:spPr>
        <p:txBody>
          <a:bodyPr wrap="square">
            <a:spAutoFit/>
          </a:bodyPr>
          <a:lstStyle/>
          <a:p>
            <a:pPr indent="449580">
              <a:spcAft>
                <a:spcPts val="0"/>
              </a:spcAft>
            </a:pPr>
            <a:r>
              <a:rPr lang="tk-TM" sz="3200" b="1" dirty="0">
                <a:solidFill>
                  <a:srgbClr val="000000"/>
                </a:solidFill>
                <a:latin typeface="Times New Roman" panose="02020603050405020304" pitchFamily="18" charset="0"/>
                <a:ea typeface="Calibri" panose="020F0502020204030204" pitchFamily="34" charset="0"/>
              </a:rPr>
              <a:t>Köplenç ölçeg serişdeleriniň saýlawynda </a:t>
            </a:r>
            <a:r>
              <a:rPr lang="tk-TM" sz="3200" dirty="0">
                <a:solidFill>
                  <a:srgbClr val="000000"/>
                </a:solidFill>
                <a:latin typeface="Times New Roman" panose="02020603050405020304" pitchFamily="18" charset="0"/>
                <a:ea typeface="Calibri" panose="020F0502020204030204" pitchFamily="34" charset="0"/>
              </a:rPr>
              <a:t>hasaba alýarlar: ölçenilýän ululygy, ölçegiň usulyny, ölçegiň aralygyny, ölçegleriň ýalňyşlyklarynyň häsiýetnamasyny, ölçegiň ygtyýar berlen ýalňyşlygyny, ölçeg serişdeleriniň bahasyny, işletmede ýönekeýligine we ygtybarlylygyny.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latin typeface="Times New Roman" panose="02020603050405020304" pitchFamily="18" charset="0"/>
                <a:ea typeface="Calibri" panose="020F0502020204030204" pitchFamily="34" charset="0"/>
              </a:rPr>
              <a:t>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latin typeface="Times New Roman" panose="02020603050405020304" pitchFamily="18" charset="0"/>
                <a:ea typeface="Calibri" panose="020F0502020204030204" pitchFamily="34" charset="0"/>
              </a:rPr>
              <a:t>Ölçeg serişdeleriniň jemleýji ýalňyşlygy aşakdaky ýagdaýda kesgitlenilýär.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effectLst/>
                <a:latin typeface="Times New Roman" panose="02020603050405020304" pitchFamily="18" charset="0"/>
                <a:ea typeface="Calibri" panose="020F0502020204030204" pitchFamily="34" charset="0"/>
              </a:rPr>
              <a:t> </a:t>
            </a:r>
          </a:p>
          <a:p>
            <a:pPr algn="ctr">
              <a:spcAft>
                <a:spcPts val="0"/>
              </a:spcAft>
            </a:pPr>
            <a:r>
              <a:rPr lang="tk-TM" sz="3200" b="1" dirty="0">
                <a:solidFill>
                  <a:srgbClr val="000000"/>
                </a:solidFill>
                <a:effectLst/>
                <a:latin typeface="Times New Roman" panose="02020603050405020304" pitchFamily="18" charset="0"/>
                <a:ea typeface="Calibri" panose="020F0502020204030204" pitchFamily="34" charset="0"/>
              </a:rPr>
              <a:t>Δ = Δ u + Δ ös + Δ tş + Δ o, Δ ≤ Δ y (3)</a:t>
            </a:r>
            <a:endParaRPr lang="tk-TM" sz="3200" dirty="0">
              <a:solidFill>
                <a:srgbClr val="000000"/>
              </a:solidFill>
              <a:effectLst/>
              <a:latin typeface="Times New Roman" panose="02020603050405020304" pitchFamily="18" charset="0"/>
              <a:ea typeface="Calibri" panose="020F0502020204030204" pitchFamily="34" charset="0"/>
            </a:endParaRPr>
          </a:p>
        </p:txBody>
      </p:sp>
      <p:sp>
        <p:nvSpPr>
          <p:cNvPr id="3" name="Прямоугольник 2"/>
          <p:cNvSpPr/>
          <p:nvPr/>
        </p:nvSpPr>
        <p:spPr>
          <a:xfrm>
            <a:off x="138546" y="4524315"/>
            <a:ext cx="12053454" cy="2308324"/>
          </a:xfrm>
          <a:prstGeom prst="rect">
            <a:avLst/>
          </a:prstGeom>
        </p:spPr>
        <p:txBody>
          <a:bodyPr wrap="square">
            <a:spAutoFit/>
          </a:bodyPr>
          <a:lstStyle/>
          <a:p>
            <a:pPr>
              <a:spcAft>
                <a:spcPts val="0"/>
              </a:spcAft>
            </a:pPr>
            <a:r>
              <a:rPr lang="tk-TM" sz="2400" b="1" dirty="0">
                <a:solidFill>
                  <a:srgbClr val="000000"/>
                </a:solidFill>
                <a:latin typeface="Times New Roman" panose="02020603050405020304" pitchFamily="18" charset="0"/>
                <a:ea typeface="Calibri" panose="020F0502020204030204" pitchFamily="34" charset="0"/>
              </a:rPr>
              <a:t>Δ</a:t>
            </a:r>
            <a:r>
              <a:rPr lang="tk-TM" sz="2400" dirty="0">
                <a:solidFill>
                  <a:srgbClr val="000000"/>
                </a:solidFill>
                <a:latin typeface="Times New Roman" panose="02020603050405020304" pitchFamily="18" charset="0"/>
                <a:ea typeface="Calibri" panose="020F0502020204030204" pitchFamily="34" charset="0"/>
              </a:rPr>
              <a:t> - jemleýji ýalňyşlyk.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b="1" dirty="0">
                <a:solidFill>
                  <a:srgbClr val="000000"/>
                </a:solidFill>
                <a:latin typeface="Times New Roman" panose="02020603050405020304" pitchFamily="18" charset="0"/>
                <a:ea typeface="Calibri" panose="020F0502020204030204" pitchFamily="34" charset="0"/>
              </a:rPr>
              <a:t>Δ u</a:t>
            </a:r>
            <a:r>
              <a:rPr lang="tk-TM" sz="2400" dirty="0">
                <a:solidFill>
                  <a:srgbClr val="000000"/>
                </a:solidFill>
                <a:latin typeface="Times New Roman" panose="02020603050405020304" pitchFamily="18" charset="0"/>
                <a:ea typeface="Calibri" panose="020F0502020204030204" pitchFamily="34" charset="0"/>
              </a:rPr>
              <a:t> - ölçegiň usulynyň ýalňyşlygy.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b="1" dirty="0">
                <a:solidFill>
                  <a:srgbClr val="000000"/>
                </a:solidFill>
                <a:latin typeface="Times New Roman" panose="02020603050405020304" pitchFamily="18" charset="0"/>
                <a:ea typeface="Calibri" panose="020F0502020204030204" pitchFamily="34" charset="0"/>
              </a:rPr>
              <a:t>Δ ös</a:t>
            </a:r>
            <a:r>
              <a:rPr lang="tk-TM" sz="2400" dirty="0">
                <a:solidFill>
                  <a:srgbClr val="000000"/>
                </a:solidFill>
                <a:latin typeface="Times New Roman" panose="02020603050405020304" pitchFamily="18" charset="0"/>
                <a:ea typeface="Calibri" panose="020F0502020204030204" pitchFamily="34" charset="0"/>
              </a:rPr>
              <a:t> - ulanylýan ölçeg serişdeleriniň ýalňyşlygy (ygtyýar berilen ýalňyşlygyň çägi).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b="1" dirty="0">
                <a:solidFill>
                  <a:srgbClr val="000000"/>
                </a:solidFill>
                <a:latin typeface="Times New Roman" panose="02020603050405020304" pitchFamily="18" charset="0"/>
                <a:ea typeface="Calibri" panose="020F0502020204030204" pitchFamily="34" charset="0"/>
              </a:rPr>
              <a:t>Δ tş</a:t>
            </a:r>
            <a:r>
              <a:rPr lang="tk-TM" sz="2400" dirty="0">
                <a:solidFill>
                  <a:srgbClr val="000000"/>
                </a:solidFill>
                <a:latin typeface="Times New Roman" panose="02020603050405020304" pitchFamily="18" charset="0"/>
                <a:ea typeface="Calibri" panose="020F0502020204030204" pitchFamily="34" charset="0"/>
              </a:rPr>
              <a:t> - täsir ediji şertleriň araçak ýalňyşlyg.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b="1" dirty="0">
                <a:solidFill>
                  <a:srgbClr val="000000"/>
                </a:solidFill>
                <a:latin typeface="Times New Roman" panose="02020603050405020304" pitchFamily="18" charset="0"/>
                <a:ea typeface="Calibri" panose="020F0502020204030204" pitchFamily="34" charset="0"/>
              </a:rPr>
              <a:t>Δ o</a:t>
            </a:r>
            <a:r>
              <a:rPr lang="tk-TM" sz="2400" dirty="0">
                <a:solidFill>
                  <a:srgbClr val="000000"/>
                </a:solidFill>
                <a:latin typeface="Times New Roman" panose="02020603050405020304" pitchFamily="18" charset="0"/>
                <a:ea typeface="Calibri" panose="020F0502020204030204" pitchFamily="34" charset="0"/>
              </a:rPr>
              <a:t> – operaturyň ýalňyşlygy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b="1" dirty="0">
                <a:solidFill>
                  <a:srgbClr val="000000"/>
                </a:solidFill>
                <a:latin typeface="Times New Roman" panose="02020603050405020304" pitchFamily="18" charset="0"/>
                <a:ea typeface="Calibri" panose="020F0502020204030204" pitchFamily="34" charset="0"/>
              </a:rPr>
              <a:t>Δ y</a:t>
            </a:r>
            <a:r>
              <a:rPr lang="tk-TM" sz="2400" dirty="0">
                <a:solidFill>
                  <a:srgbClr val="000000"/>
                </a:solidFill>
                <a:latin typeface="Times New Roman" panose="02020603050405020304" pitchFamily="18" charset="0"/>
                <a:ea typeface="Calibri" panose="020F0502020204030204" pitchFamily="34" charset="0"/>
              </a:rPr>
              <a:t> - ölçegleriň ygtyýar berilen ýalňyşlygy.</a:t>
            </a:r>
            <a:endParaRPr lang="tk-TM" sz="20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43298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294031"/>
          </a:xfrm>
          <a:prstGeom prst="rect">
            <a:avLst/>
          </a:prstGeom>
        </p:spPr>
        <p:txBody>
          <a:bodyPr wrap="square">
            <a:spAutoFit/>
          </a:bodyPr>
          <a:lstStyle/>
          <a:p>
            <a:pPr algn="ctr">
              <a:spcAft>
                <a:spcPts val="0"/>
              </a:spcAft>
            </a:pPr>
            <a:r>
              <a:rPr lang="tk-TM" sz="3100" b="1" dirty="0">
                <a:solidFill>
                  <a:srgbClr val="000000"/>
                </a:solidFill>
                <a:latin typeface="Times New Roman" panose="02020603050405020304" pitchFamily="18" charset="0"/>
                <a:ea typeface="Calibri" panose="020F0502020204030204" pitchFamily="34" charset="0"/>
              </a:rPr>
              <a:t>Takyk </a:t>
            </a:r>
            <a:r>
              <a:rPr lang="tk-TM" sz="3100" dirty="0">
                <a:solidFill>
                  <a:srgbClr val="000000"/>
                </a:solidFill>
                <a:latin typeface="Times New Roman" panose="02020603050405020304" pitchFamily="18" charset="0"/>
                <a:ea typeface="Calibri" panose="020F0502020204030204" pitchFamily="34" charset="0"/>
              </a:rPr>
              <a:t>meseleleri çözmek üçin ölçegleriň dürli </a:t>
            </a:r>
            <a:r>
              <a:rPr lang="tk-TM" sz="3100" b="1" dirty="0">
                <a:solidFill>
                  <a:srgbClr val="000000"/>
                </a:solidFill>
                <a:latin typeface="Times New Roman" panose="02020603050405020304" pitchFamily="18" charset="0"/>
                <a:ea typeface="Calibri" panose="020F0502020204030204" pitchFamily="34" charset="0"/>
              </a:rPr>
              <a:t>usullaryny </a:t>
            </a:r>
            <a:r>
              <a:rPr lang="tk-TM" sz="3100" dirty="0">
                <a:solidFill>
                  <a:srgbClr val="000000"/>
                </a:solidFill>
                <a:latin typeface="Times New Roman" panose="02020603050405020304" pitchFamily="18" charset="0"/>
                <a:ea typeface="Calibri" panose="020F0502020204030204" pitchFamily="34" charset="0"/>
              </a:rPr>
              <a:t>ulanýarlar.</a:t>
            </a:r>
            <a:endParaRPr lang="tk-TM" sz="31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100" dirty="0">
                <a:solidFill>
                  <a:srgbClr val="000000"/>
                </a:solidFill>
                <a:latin typeface="Times New Roman" panose="02020603050405020304" pitchFamily="18" charset="0"/>
                <a:ea typeface="Calibri" panose="020F0502020204030204" pitchFamily="34" charset="0"/>
              </a:rPr>
              <a:t>	1. Göniden-göni bahalandyrma usuly - awtomatlaşdyrmak ýeňil bolan, örän sada ululyk, göniden-göni abzaldan kesgitlenilýär. Ölçegiň takyklygy, abzallaryň ýaňlyşlyklary we täsir ediji faktorlaryň täsiri sebäpli uly däl. </a:t>
            </a:r>
            <a:endParaRPr lang="tk-TM" sz="31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100" dirty="0">
                <a:solidFill>
                  <a:srgbClr val="000000"/>
                </a:solidFill>
                <a:latin typeface="Times New Roman" panose="02020603050405020304" pitchFamily="18" charset="0"/>
                <a:ea typeface="Calibri" panose="020F0502020204030204" pitchFamily="34" charset="0"/>
              </a:rPr>
              <a:t>	2. Has takyk ölçegleri giçirilende differensial ýa-da nul usuly ulanylýar. </a:t>
            </a:r>
            <a:endParaRPr lang="tk-TM" sz="31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100" dirty="0">
                <a:solidFill>
                  <a:srgbClr val="000000"/>
                </a:solidFill>
                <a:latin typeface="Times New Roman" panose="02020603050405020304" pitchFamily="18" charset="0"/>
                <a:ea typeface="Calibri" panose="020F0502020204030204" pitchFamily="34" charset="0"/>
              </a:rPr>
              <a:t>	Differensial usulda ölçeg abzalyna göniden-göni ölçenilýän ululygyň we gaýtadan işlenen ölçegiň ululygynyň tapawudy berilýär. Bu ýerde usulyň ýalňyşlygy, ulanylýan ölçegiň ýalňyşlygy bilen kesgitlenilýär. </a:t>
            </a:r>
            <a:endParaRPr lang="tk-TM" sz="31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100" dirty="0">
                <a:solidFill>
                  <a:srgbClr val="000000"/>
                </a:solidFill>
                <a:latin typeface="Times New Roman" panose="02020603050405020304" pitchFamily="18" charset="0"/>
                <a:ea typeface="Calibri" panose="020F0502020204030204" pitchFamily="34" charset="0"/>
              </a:rPr>
              <a:t> </a:t>
            </a:r>
            <a:r>
              <a:rPr lang="tk-TM" sz="3100" b="1" dirty="0">
                <a:solidFill>
                  <a:srgbClr val="000000"/>
                </a:solidFill>
                <a:latin typeface="Times New Roman" panose="02020603050405020304" pitchFamily="18" charset="0"/>
                <a:ea typeface="Calibri" panose="020F0502020204030204" pitchFamily="34" charset="0"/>
              </a:rPr>
              <a:t>	Usulyň artykmaçlygy: </a:t>
            </a:r>
            <a:r>
              <a:rPr lang="tk-TM" sz="3100" dirty="0">
                <a:solidFill>
                  <a:srgbClr val="000000"/>
                </a:solidFill>
                <a:latin typeface="Times New Roman" panose="02020603050405020304" pitchFamily="18" charset="0"/>
                <a:ea typeface="Calibri" panose="020F0502020204030204" pitchFamily="34" charset="0"/>
              </a:rPr>
              <a:t>uly bolmadyk ululyklary ölçemek üçin takyk ölçegi we degişlilikde gödek abzaly ýasamak, umumylykda, ululyklary ölçemek üçin ýokary takyklykly ölçeg serişdelerini ýasanyňdan ýeňil. </a:t>
            </a:r>
            <a:endParaRPr lang="tk-TM" sz="31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7641984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693</Words>
  <Application>Microsoft Office PowerPoint</Application>
  <PresentationFormat>Широкоэкранный</PresentationFormat>
  <Paragraphs>59</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Calibri Light</vt:lpstr>
      <vt:lpstr>Courier New</vt:lpstr>
      <vt:lpstr>Times New Roman</vt:lpstr>
      <vt:lpstr>Тема Office</vt:lpstr>
      <vt:lpstr>TEMA № 3     Tema: Ölçegi (synagy) geçirmek we gurnamak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 3     Tema: Ölçegi (synagy) geçirmek we gurnamak </dc:title>
  <dc:creator>Lenovo</dc:creator>
  <cp:lastModifiedBy>LENOVO</cp:lastModifiedBy>
  <cp:revision>6</cp:revision>
  <dcterms:created xsi:type="dcterms:W3CDTF">2021-02-24T02:31:24Z</dcterms:created>
  <dcterms:modified xsi:type="dcterms:W3CDTF">2021-02-24T03:26:55Z</dcterms:modified>
</cp:coreProperties>
</file>