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9647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4603"/>
            <a:ext cx="8784977" cy="6736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5055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599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77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51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0"/>
            <a:ext cx="8928992" cy="714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356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71" y="188640"/>
            <a:ext cx="8712968" cy="6829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80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54" y="0"/>
            <a:ext cx="8773234" cy="7190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915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245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4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92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548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07" y="116632"/>
            <a:ext cx="8928992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2006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0</Words>
  <Application>Microsoft Office PowerPoint</Application>
  <PresentationFormat>Экран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2021-01-04T07:44:31Z</dcterms:created>
  <dcterms:modified xsi:type="dcterms:W3CDTF">2021-01-18T14:39:37Z</dcterms:modified>
</cp:coreProperties>
</file>