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6" r:id="rId1"/>
  </p:sldMasterIdLst>
  <p:sldIdLst>
    <p:sldId id="256" r:id="rId2"/>
    <p:sldId id="273" r:id="rId3"/>
    <p:sldId id="266" r:id="rId4"/>
    <p:sldId id="267" r:id="rId5"/>
    <p:sldId id="268" r:id="rId6"/>
    <p:sldId id="269" r:id="rId7"/>
    <p:sldId id="270" r:id="rId8"/>
    <p:sldId id="271" r:id="rId9"/>
    <p:sldId id="27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4" autoAdjust="0"/>
    <p:restoredTop sz="94660"/>
  </p:normalViewPr>
  <p:slideViewPr>
    <p:cSldViewPr snapToGrid="0">
      <p:cViewPr>
        <p:scale>
          <a:sx n="57" d="100"/>
          <a:sy n="57" d="100"/>
        </p:scale>
        <p:origin x="156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012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42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846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496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585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668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43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649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230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323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055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39AF2-6047-4018-8A6D-216977E35738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91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18" r:id="rId2"/>
    <p:sldLayoutId id="2147483919" r:id="rId3"/>
    <p:sldLayoutId id="2147483920" r:id="rId4"/>
    <p:sldLayoutId id="2147483921" r:id="rId5"/>
    <p:sldLayoutId id="2147483922" r:id="rId6"/>
    <p:sldLayoutId id="2147483923" r:id="rId7"/>
    <p:sldLayoutId id="2147483924" r:id="rId8"/>
    <p:sldLayoutId id="2147483925" r:id="rId9"/>
    <p:sldLayoutId id="2147483926" r:id="rId10"/>
    <p:sldLayoutId id="214748392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hr-H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lektrik zynjyrlaryň esasy kanunlary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Meýilnama:</a:t>
            </a:r>
          </a:p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lektrik zynjyrlaryň esasy kanunlary.</a:t>
            </a:r>
          </a:p>
          <a:p>
            <a:pPr algn="l"/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ynjyryň boş iş düzgüni.</a:t>
            </a:r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Zynjyryň gysga utgaşdyrylan düzgüni.</a:t>
            </a:r>
          </a:p>
          <a:p>
            <a:pPr algn="l"/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Zynjyryň ylaýykly iş düzgüni.</a:t>
            </a:r>
          </a:p>
          <a:p>
            <a:pPr algn="ctr"/>
            <a:endParaRPr lang="tk-TM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9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170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69" y="275771"/>
            <a:ext cx="11770388" cy="62733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351156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54" y="143748"/>
            <a:ext cx="11887200" cy="651830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09219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78" y="143328"/>
            <a:ext cx="11895993" cy="65246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32783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" y="187709"/>
            <a:ext cx="11992708" cy="640812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02950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79" y="254977"/>
            <a:ext cx="11751836" cy="631999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54036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68" y="197059"/>
            <a:ext cx="11866262" cy="64638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22579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92" y="146817"/>
            <a:ext cx="11808070" cy="64716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181525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</TotalTime>
  <Words>37</Words>
  <Application>Microsoft Office PowerPoint</Application>
  <PresentationFormat>Широкоэкранный</PresentationFormat>
  <Paragraphs>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Аманов Гуйчгельды</dc:creator>
  <cp:lastModifiedBy>Lenovo</cp:lastModifiedBy>
  <cp:revision>33</cp:revision>
  <dcterms:created xsi:type="dcterms:W3CDTF">2019-02-27T16:48:01Z</dcterms:created>
  <dcterms:modified xsi:type="dcterms:W3CDTF">2020-09-23T10:24:28Z</dcterms:modified>
</cp:coreProperties>
</file>