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Magnit zynjyrlar we olaryň hasaplanylyşy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 </a:t>
            </a:r>
            <a:r>
              <a:rPr lang="hr-H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zynjyrlary hakynda </a:t>
            </a:r>
            <a:r>
              <a:rPr lang="hr-HR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tk-TM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 meýdanynyň induksion </a:t>
            </a:r>
            <a:r>
              <a:rPr lang="hr-HR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tk-TM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25" y="861645"/>
            <a:ext cx="11753005" cy="479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6" y="254977"/>
            <a:ext cx="11684977" cy="608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08" y="211016"/>
            <a:ext cx="11746523" cy="616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7" y="123092"/>
            <a:ext cx="11895992" cy="626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732" y="378069"/>
            <a:ext cx="11535506" cy="588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41" y="1164979"/>
            <a:ext cx="11526716" cy="452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89</TotalTime>
  <Words>21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20</cp:revision>
  <dcterms:created xsi:type="dcterms:W3CDTF">2019-02-27T16:48:01Z</dcterms:created>
  <dcterms:modified xsi:type="dcterms:W3CDTF">2020-02-05T13:37:46Z</dcterms:modified>
</cp:coreProperties>
</file>