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24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5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56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718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9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795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61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175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9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51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96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1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4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51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93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E39AF2-6047-4018-8A6D-216977E35738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10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67055" y="140677"/>
            <a:ext cx="11948746" cy="643596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Sinusoidal toklaryň, naprýaženiýeleriň we elektrik hereketlendiriji güýçleriň täsir ediji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ululyklary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Meýlinama:</a:t>
            </a:r>
          </a:p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Sinusoidal toklaryň, naprýaženiýeleriň we elektrik hereketlendiriji güýçleriň täsir ediji ululyklary.</a:t>
            </a:r>
          </a:p>
          <a:p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Sinusoidal </a:t>
            </a:r>
            <a:r>
              <a:rPr lang="hr-HR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toguň </a:t>
            </a:r>
            <a:r>
              <a:rPr lang="hr-HR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zynjyrynda 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aktiw garşylykly rezistor.</a:t>
            </a:r>
          </a:p>
        </p:txBody>
      </p:sp>
    </p:spTree>
    <p:extLst>
      <p:ext uri="{BB962C8B-B14F-4D97-AF65-F5344CB8AC3E}">
        <p14:creationId xmlns:p14="http://schemas.microsoft.com/office/powerpoint/2010/main" val="29449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886" y="1143000"/>
            <a:ext cx="11296225" cy="381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73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38" y="712177"/>
            <a:ext cx="11438793" cy="509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15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668" y="1006718"/>
            <a:ext cx="11166232" cy="484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9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08" y="369277"/>
            <a:ext cx="11236570" cy="577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83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823" y="738555"/>
            <a:ext cx="11201399" cy="472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50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862" y="290146"/>
            <a:ext cx="11227776" cy="6207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6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076" y="505557"/>
            <a:ext cx="11605846" cy="5846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4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614" y="606669"/>
            <a:ext cx="11227777" cy="553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08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316" y="545123"/>
            <a:ext cx="11447584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86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</TotalTime>
  <Words>36</Words>
  <Application>Microsoft Office PowerPoint</Application>
  <PresentationFormat>Широкоэкранный</PresentationFormat>
  <Paragraphs>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Аманов Гуйчгельды</dc:creator>
  <cp:lastModifiedBy>Аманов Гуйчгельды</cp:lastModifiedBy>
  <cp:revision>26</cp:revision>
  <dcterms:created xsi:type="dcterms:W3CDTF">2019-02-27T16:48:01Z</dcterms:created>
  <dcterms:modified xsi:type="dcterms:W3CDTF">2019-04-23T18:38:14Z</dcterms:modified>
</cp:coreProperties>
</file>