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sldIdLst>
    <p:sldId id="257" r:id="rId2"/>
    <p:sldId id="259" r:id="rId3"/>
    <p:sldId id="260" r:id="rId4"/>
    <p:sldId id="261" r:id="rId5"/>
    <p:sldId id="262" r:id="rId6"/>
    <p:sldId id="263" r:id="rId7"/>
    <p:sldId id="288" r:id="rId8"/>
    <p:sldId id="264" r:id="rId9"/>
    <p:sldId id="258" r:id="rId10"/>
    <p:sldId id="265" r:id="rId11"/>
    <p:sldId id="291" r:id="rId12"/>
    <p:sldId id="266" r:id="rId13"/>
    <p:sldId id="267" r:id="rId14"/>
    <p:sldId id="268" r:id="rId15"/>
    <p:sldId id="270" r:id="rId16"/>
    <p:sldId id="271" r:id="rId17"/>
    <p:sldId id="272" r:id="rId18"/>
    <p:sldId id="273" r:id="rId19"/>
    <p:sldId id="274" r:id="rId20"/>
    <p:sldId id="276" r:id="rId21"/>
    <p:sldId id="292" r:id="rId22"/>
    <p:sldId id="277" r:id="rId23"/>
    <p:sldId id="278" r:id="rId24"/>
    <p:sldId id="279" r:id="rId25"/>
    <p:sldId id="280" r:id="rId26"/>
    <p:sldId id="289" r:id="rId27"/>
    <p:sldId id="281" r:id="rId28"/>
    <p:sldId id="282" r:id="rId29"/>
    <p:sldId id="283" r:id="rId30"/>
    <p:sldId id="284" r:id="rId31"/>
    <p:sldId id="285" r:id="rId32"/>
    <p:sldId id="287" r:id="rId33"/>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9" d="100"/>
          <a:sy n="69" d="100"/>
        </p:scale>
        <p:origin x="-1416" y="-9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1371600" y="1859280"/>
            <a:ext cx="6400800" cy="1295400"/>
          </a:xfrm>
        </p:spPr>
        <p:txBody>
          <a:bodyPr/>
          <a:lstStyle/>
          <a:p>
            <a:r>
              <a:rPr lang="ru-RU" smtClean="0"/>
              <a:t>Образец заголовка</a:t>
            </a:r>
            <a:endParaRPr lang="en-US" dirty="0"/>
          </a:p>
        </p:txBody>
      </p:sp>
      <p:pic>
        <p:nvPicPr>
          <p:cNvPr id="8" name="Picture 7" descr="flourish2.png"/>
          <p:cNvPicPr>
            <a:picLocks noChangeAspect="1"/>
          </p:cNvPicPr>
          <p:nvPr/>
        </p:nvPicPr>
        <p:blipFill>
          <a:blip r:embed="rId2">
            <a:duotone>
              <a:prstClr val="black"/>
              <a:schemeClr val="tx2">
                <a:tint val="45000"/>
                <a:satMod val="400000"/>
              </a:schemeClr>
            </a:duotone>
            <a:lum bright="-14000"/>
          </a:blip>
          <a:stretch>
            <a:fillRect/>
          </a:stretch>
        </p:blipFill>
        <p:spPr>
          <a:xfrm>
            <a:off x="0" y="2801112"/>
            <a:ext cx="9144000" cy="932688"/>
          </a:xfrm>
          <a:prstGeom prst="rect">
            <a:avLst/>
          </a:prstGeom>
        </p:spPr>
      </p:pic>
      <p:sp>
        <p:nvSpPr>
          <p:cNvPr id="3" name="Subtitle 2"/>
          <p:cNvSpPr>
            <a:spLocks noGrp="1"/>
          </p:cNvSpPr>
          <p:nvPr>
            <p:ph type="subTitle" idx="1"/>
          </p:nvPr>
        </p:nvSpPr>
        <p:spPr>
          <a:xfrm>
            <a:off x="1371600" y="3429000"/>
            <a:ext cx="6400800" cy="762000"/>
          </a:xfrm>
        </p:spPr>
        <p:txBody>
          <a:bodyPr>
            <a:normAutofit/>
          </a:bodyPr>
          <a:lstStyle>
            <a:lvl1pPr marL="0" indent="0" algn="ctr">
              <a:buNone/>
              <a:defRPr sz="2000" i="1" baseline="0">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bwMode="white"/>
        <p:txBody>
          <a:bodyPr/>
          <a:lstStyle/>
          <a:p>
            <a:fld id="{B4C71EC6-210F-42DE-9C53-41977AD35B3D}" type="datetimeFigureOut">
              <a:rPr lang="ru-RU" smtClean="0"/>
              <a:t>20.08.2009</a:t>
            </a:fld>
            <a:endParaRPr lang="ru-RU"/>
          </a:p>
        </p:txBody>
      </p:sp>
      <p:sp>
        <p:nvSpPr>
          <p:cNvPr id="5" name="Footer Placeholder 4"/>
          <p:cNvSpPr>
            <a:spLocks noGrp="1"/>
          </p:cNvSpPr>
          <p:nvPr>
            <p:ph type="ftr" sz="quarter" idx="11"/>
          </p:nvPr>
        </p:nvSpPr>
        <p:spPr bwMode="white"/>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Vertical Text Placeholder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B4C71EC6-210F-42DE-9C53-41977AD35B3D}" type="datetimeFigureOut">
              <a:rPr lang="ru-RU" smtClean="0"/>
              <a:t>20.08.2009</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1209041"/>
            <a:ext cx="1295400" cy="4318000"/>
          </a:xfrm>
        </p:spPr>
        <p:txBody>
          <a:bodyPr vert="eaVert"/>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1295400" y="1219199"/>
            <a:ext cx="5181600" cy="4267201"/>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B4C71EC6-210F-42DE-9C53-41977AD35B3D}" type="datetimeFigureOut">
              <a:rPr lang="ru-RU" smtClean="0"/>
              <a:t>20.08.2009</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idx="1"/>
          </p:nvPr>
        </p:nvSpPr>
        <p:spPr>
          <a:xfrm>
            <a:off x="1371600" y="2438400"/>
            <a:ext cx="6400800" cy="3048001"/>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B4C71EC6-210F-42DE-9C53-41977AD35B3D}" type="datetimeFigureOut">
              <a:rPr lang="ru-RU" smtClean="0"/>
              <a:t>20.08.2009</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t>‹#›</a:t>
            </a:fld>
            <a:endParaRPr lang="ru-RU"/>
          </a:p>
        </p:txBody>
      </p:sp>
      <p:pic>
        <p:nvPicPr>
          <p:cNvPr id="9" name="Picture 8" descr="flourish2.png"/>
          <p:cNvPicPr>
            <a:picLocks noChangeAspect="1"/>
          </p:cNvPicPr>
          <p:nvPr/>
        </p:nvPicPr>
        <p:blipFill>
          <a:blip r:embed="rId2">
            <a:duotone>
              <a:prstClr val="black"/>
              <a:schemeClr val="tx2">
                <a:tint val="45000"/>
                <a:satMod val="400000"/>
              </a:schemeClr>
            </a:duotone>
            <a:lum bright="-14000"/>
          </a:blip>
          <a:stretch>
            <a:fillRect/>
          </a:stretch>
        </p:blipFill>
        <p:spPr>
          <a:xfrm>
            <a:off x="0" y="1618488"/>
            <a:ext cx="9144000" cy="932688"/>
          </a:xfrm>
          <a:prstGeom prst="rect">
            <a:avLst/>
          </a:prstGeom>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B4C71EC6-210F-42DE-9C53-41977AD35B3D}" type="datetimeFigureOut">
              <a:rPr lang="ru-RU" smtClean="0"/>
              <a:t>20.08.2009</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t>‹#›</a:t>
            </a:fld>
            <a:endParaRPr lang="ru-RU"/>
          </a:p>
        </p:txBody>
      </p:sp>
      <p:pic>
        <p:nvPicPr>
          <p:cNvPr id="7" name="Picture 6" descr="flourish2.png"/>
          <p:cNvPicPr>
            <a:picLocks noChangeAspect="1"/>
          </p:cNvPicPr>
          <p:nvPr/>
        </p:nvPicPr>
        <p:blipFill>
          <a:blip r:embed="rId2">
            <a:duotone>
              <a:prstClr val="black"/>
              <a:schemeClr val="tx2">
                <a:tint val="45000"/>
                <a:satMod val="400000"/>
              </a:schemeClr>
            </a:duotone>
            <a:lum bright="-14000"/>
          </a:blip>
          <a:stretch>
            <a:fillRect/>
          </a:stretch>
        </p:blipFill>
        <p:spPr>
          <a:xfrm>
            <a:off x="0" y="2684462"/>
            <a:ext cx="9144000" cy="932688"/>
          </a:xfrm>
          <a:prstGeom prst="rect">
            <a:avLst/>
          </a:prstGeom>
        </p:spPr>
      </p:pic>
      <p:sp>
        <p:nvSpPr>
          <p:cNvPr id="2" name="Title 1"/>
          <p:cNvSpPr>
            <a:spLocks noGrp="1"/>
          </p:cNvSpPr>
          <p:nvPr>
            <p:ph type="title"/>
          </p:nvPr>
        </p:nvSpPr>
        <p:spPr>
          <a:xfrm>
            <a:off x="1447800" y="3410267"/>
            <a:ext cx="6248400" cy="1456373"/>
          </a:xfrm>
        </p:spPr>
        <p:txBody>
          <a:bodyPr anchor="t">
            <a:normAutofit/>
          </a:bodyPr>
          <a:lstStyle>
            <a:lvl1pPr algn="ctr">
              <a:defRPr sz="3600" b="0" i="0" cap="all" baseline="0"/>
            </a:lvl1pPr>
          </a:lstStyle>
          <a:p>
            <a:r>
              <a:rPr lang="ru-RU" smtClean="0"/>
              <a:t>Образец заголовка</a:t>
            </a:r>
            <a:endParaRPr lang="en-US" dirty="0"/>
          </a:p>
        </p:txBody>
      </p:sp>
      <p:sp>
        <p:nvSpPr>
          <p:cNvPr id="3" name="Text Placeholder 2"/>
          <p:cNvSpPr>
            <a:spLocks noGrp="1"/>
          </p:cNvSpPr>
          <p:nvPr>
            <p:ph type="body" idx="1"/>
          </p:nvPr>
        </p:nvSpPr>
        <p:spPr>
          <a:xfrm>
            <a:off x="1447800" y="1503680"/>
            <a:ext cx="6248400" cy="1566862"/>
          </a:xfrm>
        </p:spPr>
        <p:txBody>
          <a:bodyPr anchor="b"/>
          <a:lstStyle>
            <a:lvl1pPr marL="0" indent="0" algn="ctr">
              <a:buNone/>
              <a:defRPr sz="2000" b="0" i="1" baseline="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pic>
        <p:nvPicPr>
          <p:cNvPr id="8" name="Picture 7" descr="flourish2.png"/>
          <p:cNvPicPr>
            <a:picLocks noChangeAspect="1"/>
          </p:cNvPicPr>
          <p:nvPr/>
        </p:nvPicPr>
        <p:blipFill>
          <a:blip r:embed="rId2">
            <a:duotone>
              <a:prstClr val="black"/>
              <a:schemeClr val="tx2">
                <a:tint val="45000"/>
                <a:satMod val="400000"/>
              </a:schemeClr>
            </a:duotone>
            <a:lum bright="-14000"/>
          </a:blip>
          <a:stretch>
            <a:fillRect/>
          </a:stretch>
        </p:blipFill>
        <p:spPr>
          <a:xfrm>
            <a:off x="0" y="2684462"/>
            <a:ext cx="9144000" cy="932688"/>
          </a:xfrm>
          <a:prstGeom prst="rect">
            <a:avLst/>
          </a:prstGeom>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10" name="Content Placeholder 9"/>
          <p:cNvSpPr>
            <a:spLocks noGrp="1"/>
          </p:cNvSpPr>
          <p:nvPr>
            <p:ph sz="quarter" idx="13"/>
          </p:nvPr>
        </p:nvSpPr>
        <p:spPr>
          <a:xfrm>
            <a:off x="1371600" y="2438400"/>
            <a:ext cx="3124200" cy="312420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2" name="Title 1"/>
          <p:cNvSpPr>
            <a:spLocks noGrp="1"/>
          </p:cNvSpPr>
          <p:nvPr>
            <p:ph type="title"/>
          </p:nvPr>
        </p:nvSpPr>
        <p:spPr/>
        <p:txBody>
          <a:bodyPr/>
          <a:lstStyle/>
          <a:p>
            <a:r>
              <a:rPr lang="ru-RU" smtClean="0"/>
              <a:t>Образец заголовка</a:t>
            </a:r>
            <a:endParaRPr lang="en-US"/>
          </a:p>
        </p:txBody>
      </p:sp>
      <p:sp>
        <p:nvSpPr>
          <p:cNvPr id="5" name="Date Placeholder 4"/>
          <p:cNvSpPr>
            <a:spLocks noGrp="1"/>
          </p:cNvSpPr>
          <p:nvPr>
            <p:ph type="dt" sz="half" idx="10"/>
          </p:nvPr>
        </p:nvSpPr>
        <p:spPr/>
        <p:txBody>
          <a:bodyPr/>
          <a:lstStyle/>
          <a:p>
            <a:fld id="{B4C71EC6-210F-42DE-9C53-41977AD35B3D}" type="datetimeFigureOut">
              <a:rPr lang="ru-RU" smtClean="0"/>
              <a:t>20.08.2009</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B19B0651-EE4F-4900-A07F-96A6BFA9D0F0}" type="slidenum">
              <a:rPr lang="ru-RU" smtClean="0"/>
              <a:t>‹#›</a:t>
            </a:fld>
            <a:endParaRPr lang="ru-RU"/>
          </a:p>
        </p:txBody>
      </p:sp>
      <p:sp>
        <p:nvSpPr>
          <p:cNvPr id="12" name="Content Placeholder 11"/>
          <p:cNvSpPr>
            <a:spLocks noGrp="1"/>
          </p:cNvSpPr>
          <p:nvPr>
            <p:ph sz="quarter" idx="14"/>
          </p:nvPr>
        </p:nvSpPr>
        <p:spPr>
          <a:xfrm>
            <a:off x="4648200" y="2438400"/>
            <a:ext cx="3124200" cy="312420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pic>
        <p:nvPicPr>
          <p:cNvPr id="9" name="Picture 8" descr="flourish2.png"/>
          <p:cNvPicPr>
            <a:picLocks noChangeAspect="1"/>
          </p:cNvPicPr>
          <p:nvPr/>
        </p:nvPicPr>
        <p:blipFill>
          <a:blip r:embed="rId2">
            <a:duotone>
              <a:prstClr val="black"/>
              <a:schemeClr val="tx2">
                <a:tint val="45000"/>
                <a:satMod val="400000"/>
              </a:schemeClr>
            </a:duotone>
            <a:lum bright="-14000"/>
          </a:blip>
          <a:stretch>
            <a:fillRect/>
          </a:stretch>
        </p:blipFill>
        <p:spPr>
          <a:xfrm>
            <a:off x="0" y="1618488"/>
            <a:ext cx="9144000" cy="932688"/>
          </a:xfrm>
          <a:prstGeom prst="rect">
            <a:avLst/>
          </a:prstGeom>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pic>
        <p:nvPicPr>
          <p:cNvPr id="12" name="Picture 11" descr="flourish2.png"/>
          <p:cNvPicPr>
            <a:picLocks noChangeAspect="1"/>
          </p:cNvPicPr>
          <p:nvPr/>
        </p:nvPicPr>
        <p:blipFill>
          <a:blip r:embed="rId2">
            <a:clrChange>
              <a:clrFrom>
                <a:srgbClr val="000000">
                  <a:alpha val="0"/>
                </a:srgbClr>
              </a:clrFrom>
              <a:clrTo>
                <a:srgbClr val="000000">
                  <a:alpha val="0"/>
                </a:srgbClr>
              </a:clrTo>
            </a:clrChange>
            <a:lum bright="-14000"/>
          </a:blip>
          <a:stretch>
            <a:fillRect/>
          </a:stretch>
        </p:blipFill>
        <p:spPr>
          <a:xfrm>
            <a:off x="0" y="1618488"/>
            <a:ext cx="9144000" cy="932688"/>
          </a:xfrm>
          <a:prstGeom prst="rect">
            <a:avLst/>
          </a:prstGeom>
        </p:spPr>
      </p:pic>
      <p:sp>
        <p:nvSpPr>
          <p:cNvPr id="11" name="Content Placeholder 10"/>
          <p:cNvSpPr>
            <a:spLocks noGrp="1"/>
          </p:cNvSpPr>
          <p:nvPr>
            <p:ph sz="quarter" idx="13"/>
          </p:nvPr>
        </p:nvSpPr>
        <p:spPr>
          <a:xfrm>
            <a:off x="1371600" y="2819400"/>
            <a:ext cx="3124200" cy="274320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13" name="Content Placeholder 12"/>
          <p:cNvSpPr>
            <a:spLocks noGrp="1"/>
          </p:cNvSpPr>
          <p:nvPr>
            <p:ph sz="quarter" idx="14"/>
          </p:nvPr>
        </p:nvSpPr>
        <p:spPr>
          <a:xfrm>
            <a:off x="4648200" y="2819400"/>
            <a:ext cx="3124200" cy="274320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2" name="Title 1"/>
          <p:cNvSpPr>
            <a:spLocks noGrp="1"/>
          </p:cNvSpPr>
          <p:nvPr>
            <p:ph type="title"/>
          </p:nvPr>
        </p:nvSpPr>
        <p:spPr/>
        <p:txBody>
          <a:bodyPr/>
          <a:lstStyle>
            <a:lvl1pPr>
              <a:defRPr/>
            </a:lvl1pPr>
          </a:lstStyle>
          <a:p>
            <a:r>
              <a:rPr lang="ru-RU" smtClean="0"/>
              <a:t>Образец заголовка</a:t>
            </a:r>
            <a:endParaRPr lang="en-US"/>
          </a:p>
        </p:txBody>
      </p:sp>
      <p:sp>
        <p:nvSpPr>
          <p:cNvPr id="3" name="Text Placeholder 2"/>
          <p:cNvSpPr>
            <a:spLocks noGrp="1"/>
          </p:cNvSpPr>
          <p:nvPr>
            <p:ph type="body" idx="1"/>
          </p:nvPr>
        </p:nvSpPr>
        <p:spPr>
          <a:xfrm>
            <a:off x="1371600" y="2362201"/>
            <a:ext cx="3125788" cy="451338"/>
          </a:xfrm>
        </p:spPr>
        <p:txBody>
          <a:bodyPr anchor="b"/>
          <a:lstStyle>
            <a:lvl1pPr marL="0" indent="0" algn="ctr">
              <a:buNone/>
              <a:defRPr sz="1800" b="1"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5" name="Text Placeholder 4"/>
          <p:cNvSpPr>
            <a:spLocks noGrp="1"/>
          </p:cNvSpPr>
          <p:nvPr>
            <p:ph type="body" sz="quarter" idx="3"/>
          </p:nvPr>
        </p:nvSpPr>
        <p:spPr>
          <a:xfrm>
            <a:off x="4645025" y="2359152"/>
            <a:ext cx="3127375" cy="448056"/>
          </a:xfrm>
        </p:spPr>
        <p:txBody>
          <a:bodyPr anchor="b"/>
          <a:lstStyle>
            <a:lvl1pPr marL="0" indent="0" algn="ctr">
              <a:buNone/>
              <a:defRPr sz="1800" b="1"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7" name="Date Placeholder 6"/>
          <p:cNvSpPr>
            <a:spLocks noGrp="1"/>
          </p:cNvSpPr>
          <p:nvPr>
            <p:ph type="dt" sz="half" idx="10"/>
          </p:nvPr>
        </p:nvSpPr>
        <p:spPr/>
        <p:txBody>
          <a:bodyPr/>
          <a:lstStyle/>
          <a:p>
            <a:fld id="{B4C71EC6-210F-42DE-9C53-41977AD35B3D}" type="datetimeFigureOut">
              <a:rPr lang="ru-RU" smtClean="0"/>
              <a:t>20.08.2009</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Date Placeholder 2"/>
          <p:cNvSpPr>
            <a:spLocks noGrp="1"/>
          </p:cNvSpPr>
          <p:nvPr>
            <p:ph type="dt" sz="half" idx="10"/>
          </p:nvPr>
        </p:nvSpPr>
        <p:spPr/>
        <p:txBody>
          <a:bodyPr/>
          <a:lstStyle/>
          <a:p>
            <a:fld id="{B4C71EC6-210F-42DE-9C53-41977AD35B3D}" type="datetimeFigureOut">
              <a:rPr lang="ru-RU" smtClean="0"/>
              <a:t>20.08.2009</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B19B0651-EE4F-4900-A07F-96A6BFA9D0F0}" type="slidenum">
              <a:rPr lang="ru-RU" smtClean="0"/>
              <a:t>‹#›</a:t>
            </a:fld>
            <a:endParaRPr lang="ru-RU"/>
          </a:p>
        </p:txBody>
      </p:sp>
      <p:pic>
        <p:nvPicPr>
          <p:cNvPr id="7" name="Picture 6" descr="flourish2.png"/>
          <p:cNvPicPr>
            <a:picLocks noChangeAspect="1"/>
          </p:cNvPicPr>
          <p:nvPr/>
        </p:nvPicPr>
        <p:blipFill>
          <a:blip r:embed="rId2">
            <a:duotone>
              <a:prstClr val="black"/>
              <a:schemeClr val="tx2">
                <a:tint val="45000"/>
                <a:satMod val="400000"/>
              </a:schemeClr>
            </a:duotone>
            <a:lum bright="-14000"/>
          </a:blip>
          <a:stretch>
            <a:fillRect/>
          </a:stretch>
        </p:blipFill>
        <p:spPr>
          <a:xfrm>
            <a:off x="0" y="1618488"/>
            <a:ext cx="9144000" cy="932688"/>
          </a:xfrm>
          <a:prstGeom prst="rect">
            <a:avLst/>
          </a:prstGeom>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B4C71EC6-210F-42DE-9C53-41977AD35B3D}" type="datetimeFigureOut">
              <a:rPr lang="ru-RU" smtClean="0"/>
              <a:t>20.08.2009</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4953001" y="1676400"/>
            <a:ext cx="2819399" cy="599440"/>
          </a:xfrm>
        </p:spPr>
        <p:txBody>
          <a:bodyPr anchor="b">
            <a:noAutofit/>
          </a:bodyPr>
          <a:lstStyle>
            <a:lvl1pPr algn="ctr">
              <a:defRPr sz="1700" b="1" cap="all" spc="0" baseline="0"/>
            </a:lvl1pPr>
          </a:lstStyle>
          <a:p>
            <a:r>
              <a:rPr lang="ru-RU" smtClean="0"/>
              <a:t>Образец заголовка</a:t>
            </a:r>
            <a:endParaRPr lang="en-US" dirty="0"/>
          </a:p>
        </p:txBody>
      </p:sp>
      <p:sp>
        <p:nvSpPr>
          <p:cNvPr id="4" name="Text Placeholder 3"/>
          <p:cNvSpPr>
            <a:spLocks noGrp="1"/>
          </p:cNvSpPr>
          <p:nvPr>
            <p:ph type="body" sz="half" idx="2"/>
          </p:nvPr>
        </p:nvSpPr>
        <p:spPr>
          <a:xfrm>
            <a:off x="4953001" y="2275840"/>
            <a:ext cx="2819399" cy="2905760"/>
          </a:xfrm>
        </p:spPr>
        <p:txBody>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B4C71EC6-210F-42DE-9C53-41977AD35B3D}" type="datetimeFigureOut">
              <a:rPr lang="ru-RU" smtClean="0"/>
              <a:t>20.08.2009</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B19B0651-EE4F-4900-A07F-96A6BFA9D0F0}" type="slidenum">
              <a:rPr lang="ru-RU" smtClean="0"/>
              <a:t>‹#›</a:t>
            </a:fld>
            <a:endParaRPr lang="ru-RU"/>
          </a:p>
        </p:txBody>
      </p:sp>
      <p:sp>
        <p:nvSpPr>
          <p:cNvPr id="9" name="Content Placeholder 8"/>
          <p:cNvSpPr>
            <a:spLocks noGrp="1"/>
          </p:cNvSpPr>
          <p:nvPr>
            <p:ph sz="quarter" idx="13"/>
          </p:nvPr>
        </p:nvSpPr>
        <p:spPr>
          <a:xfrm>
            <a:off x="1371600" y="1676400"/>
            <a:ext cx="3276600" cy="350520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10" name="Plaque 9"/>
          <p:cNvSpPr/>
          <p:nvPr/>
        </p:nvSpPr>
        <p:spPr>
          <a:xfrm>
            <a:off x="1463040" y="1847088"/>
            <a:ext cx="3090672" cy="3090672"/>
          </a:xfrm>
          <a:prstGeom prst="plaque">
            <a:avLst>
              <a:gd name="adj" fmla="val 8438"/>
            </a:avLst>
          </a:prstGeom>
          <a:noFill/>
          <a:ln w="9525">
            <a:solidFill>
              <a:schemeClr val="tx2">
                <a:alpha val="17000"/>
              </a:schemeClr>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953000" y="1676400"/>
            <a:ext cx="2819400" cy="599440"/>
          </a:xfrm>
        </p:spPr>
        <p:txBody>
          <a:bodyPr anchor="b">
            <a:noAutofit/>
          </a:bodyPr>
          <a:lstStyle>
            <a:lvl1pPr algn="ctr">
              <a:defRPr sz="1700" b="1" cap="all" spc="0" baseline="0"/>
            </a:lvl1pPr>
          </a:lstStyle>
          <a:p>
            <a:r>
              <a:rPr lang="ru-RU" smtClean="0"/>
              <a:t>Образец заголовка</a:t>
            </a:r>
            <a:endParaRPr lang="en-US" dirty="0"/>
          </a:p>
        </p:txBody>
      </p:sp>
      <p:sp>
        <p:nvSpPr>
          <p:cNvPr id="3" name="Picture Placeholder 2"/>
          <p:cNvSpPr>
            <a:spLocks noGrp="1"/>
          </p:cNvSpPr>
          <p:nvPr>
            <p:ph type="pic" idx="1"/>
          </p:nvPr>
        </p:nvSpPr>
        <p:spPr>
          <a:xfrm>
            <a:off x="1524000" y="1905000"/>
            <a:ext cx="2971800" cy="2971800"/>
          </a:xfrm>
          <a:prstGeom prst="plaque">
            <a:avLst>
              <a:gd name="adj" fmla="val 8341"/>
            </a:avLst>
          </a:prstGeom>
          <a:solidFill>
            <a:schemeClr val="bg1">
              <a:lumMod val="95000"/>
              <a:alpha val="35000"/>
            </a:schemeClr>
          </a:solidFill>
          <a:ln w="98425" cmpd="thinThick">
            <a:noFill/>
            <a:bevel/>
          </a:ln>
        </p:spPr>
        <p:txBody>
          <a:bodyPr>
            <a:normAutofit/>
          </a:bodyPr>
          <a:lstStyle>
            <a:lvl1pPr marL="0" indent="0" algn="ctr">
              <a:buNone/>
              <a:defRPr sz="1800" baseline="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dirty="0"/>
          </a:p>
        </p:txBody>
      </p:sp>
      <p:sp>
        <p:nvSpPr>
          <p:cNvPr id="4" name="Text Placeholder 3"/>
          <p:cNvSpPr>
            <a:spLocks noGrp="1"/>
          </p:cNvSpPr>
          <p:nvPr>
            <p:ph type="body" sz="half" idx="2"/>
          </p:nvPr>
        </p:nvSpPr>
        <p:spPr>
          <a:xfrm>
            <a:off x="4953000" y="2276856"/>
            <a:ext cx="2819400" cy="2875280"/>
          </a:xfrm>
        </p:spPr>
        <p:txBody>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B4C71EC6-210F-42DE-9C53-41977AD35B3D}" type="datetimeFigureOut">
              <a:rPr lang="ru-RU" smtClean="0"/>
              <a:t>20.08.2009</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8" name="Picture 7" descr="window3.png"/>
          <p:cNvPicPr>
            <a:picLocks noChangeAspect="1"/>
          </p:cNvPicPr>
          <p:nvPr/>
        </p:nvPicPr>
        <p:blipFill>
          <a:blip r:embed="rId13"/>
          <a:stretch>
            <a:fillRect/>
          </a:stretch>
        </p:blipFill>
        <p:spPr>
          <a:xfrm>
            <a:off x="0" y="0"/>
            <a:ext cx="9144000" cy="6858000"/>
          </a:xfrm>
          <a:prstGeom prst="rect">
            <a:avLst/>
          </a:prstGeom>
        </p:spPr>
      </p:pic>
      <p:sp>
        <p:nvSpPr>
          <p:cNvPr id="2" name="Title Placeholder 1"/>
          <p:cNvSpPr>
            <a:spLocks noGrp="1"/>
          </p:cNvSpPr>
          <p:nvPr>
            <p:ph type="title"/>
          </p:nvPr>
        </p:nvSpPr>
        <p:spPr>
          <a:xfrm>
            <a:off x="1371600" y="1295400"/>
            <a:ext cx="6400800" cy="685800"/>
          </a:xfrm>
          <a:prstGeom prst="rect">
            <a:avLst/>
          </a:prstGeom>
        </p:spPr>
        <p:txBody>
          <a:bodyPr vert="horz" lIns="91440" tIns="45720" rIns="91440" bIns="45720" rtlCol="0" anchor="b" anchorCtr="0">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1371600" y="2057400"/>
            <a:ext cx="6400800" cy="3429001"/>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bwMode="white">
          <a:xfrm>
            <a:off x="304800" y="6356350"/>
            <a:ext cx="2133600" cy="365125"/>
          </a:xfrm>
          <a:prstGeom prst="rect">
            <a:avLst/>
          </a:prstGeom>
          <a:ln>
            <a:noFill/>
          </a:ln>
        </p:spPr>
        <p:txBody>
          <a:bodyPr vert="horz" lIns="91440" tIns="45720" rIns="91440" bIns="45720" rtlCol="0" anchor="ctr"/>
          <a:lstStyle>
            <a:lvl1pPr algn="l">
              <a:defRPr sz="1100" baseline="0">
                <a:solidFill>
                  <a:schemeClr val="accent1">
                    <a:lumMod val="60000"/>
                    <a:lumOff val="40000"/>
                  </a:schemeClr>
                </a:solidFill>
              </a:defRPr>
            </a:lvl1pPr>
          </a:lstStyle>
          <a:p>
            <a:fld id="{B4C71EC6-210F-42DE-9C53-41977AD35B3D}" type="datetimeFigureOut">
              <a:rPr lang="ru-RU" smtClean="0"/>
              <a:t>20.08.2009</a:t>
            </a:fld>
            <a:endParaRPr lang="ru-RU"/>
          </a:p>
        </p:txBody>
      </p:sp>
      <p:sp>
        <p:nvSpPr>
          <p:cNvPr id="5" name="Footer Placeholder 4"/>
          <p:cNvSpPr>
            <a:spLocks noGrp="1"/>
          </p:cNvSpPr>
          <p:nvPr>
            <p:ph type="ftr" sz="quarter" idx="3"/>
          </p:nvPr>
        </p:nvSpPr>
        <p:spPr bwMode="white">
          <a:xfrm>
            <a:off x="2971800" y="6356350"/>
            <a:ext cx="3200400" cy="365125"/>
          </a:xfrm>
          <a:prstGeom prst="rect">
            <a:avLst/>
          </a:prstGeom>
        </p:spPr>
        <p:txBody>
          <a:bodyPr vert="horz" lIns="91440" tIns="45720" rIns="91440" bIns="45720" rtlCol="0" anchor="ctr"/>
          <a:lstStyle>
            <a:lvl1pPr algn="ctr">
              <a:defRPr sz="1100" baseline="0">
                <a:solidFill>
                  <a:schemeClr val="accent1">
                    <a:lumMod val="60000"/>
                    <a:lumOff val="40000"/>
                  </a:schemeClr>
                </a:solidFill>
              </a:defRPr>
            </a:lvl1pPr>
          </a:lstStyle>
          <a:p>
            <a:endParaRPr lang="ru-RU"/>
          </a:p>
        </p:txBody>
      </p:sp>
      <p:sp>
        <p:nvSpPr>
          <p:cNvPr id="6" name="Slide Number Placeholder 5"/>
          <p:cNvSpPr>
            <a:spLocks noGrp="1"/>
          </p:cNvSpPr>
          <p:nvPr>
            <p:ph type="sldNum" sz="quarter" idx="4"/>
          </p:nvPr>
        </p:nvSpPr>
        <p:spPr bwMode="white">
          <a:xfrm>
            <a:off x="6675120" y="6364224"/>
            <a:ext cx="2133600" cy="365125"/>
          </a:xfrm>
          <a:prstGeom prst="rect">
            <a:avLst/>
          </a:prstGeom>
        </p:spPr>
        <p:txBody>
          <a:bodyPr vert="horz" lIns="91440" tIns="45720" rIns="91440" bIns="45720" rtlCol="0" anchor="ctr"/>
          <a:lstStyle>
            <a:lvl1pPr algn="r">
              <a:defRPr sz="1200" b="1" baseline="0">
                <a:solidFill>
                  <a:schemeClr val="accent1">
                    <a:lumMod val="60000"/>
                    <a:lumOff val="40000"/>
                  </a:schemeClr>
                </a:solidFill>
              </a:defRPr>
            </a:lvl1pPr>
          </a:lstStyle>
          <a:p>
            <a:fld id="{B19B0651-EE4F-4900-A07F-96A6BFA9D0F0}" type="slidenum">
              <a:rPr lang="ru-RU" smtClean="0"/>
              <a:t>‹#›</a:t>
            </a:fld>
            <a:endParaRPr lang="ru-RU"/>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ctr" defTabSz="914400" rtl="0" eaLnBrk="1" latinLnBrk="0" hangingPunct="1">
        <a:spcBef>
          <a:spcPct val="0"/>
        </a:spcBef>
        <a:buNone/>
        <a:defRPr sz="3600" kern="1200" cap="all" spc="300" baseline="0">
          <a:solidFill>
            <a:schemeClr val="tx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0" indent="-274320" algn="l" defTabSz="914400" rtl="0" eaLnBrk="1" latinLnBrk="0" hangingPunct="1">
        <a:lnSpc>
          <a:spcPct val="150000"/>
        </a:lnSpc>
        <a:spcBef>
          <a:spcPct val="20000"/>
        </a:spcBef>
        <a:buClrTx/>
        <a:buFont typeface="Wingdings" pitchFamily="2" charset="2"/>
        <a:buChar char="v"/>
        <a:defRPr sz="1800" kern="1200" baseline="0">
          <a:solidFill>
            <a:schemeClr val="tx1"/>
          </a:solidFill>
          <a:latin typeface="+mn-lt"/>
          <a:ea typeface="+mn-ea"/>
          <a:cs typeface="+mn-cs"/>
        </a:defRPr>
      </a:lvl1pPr>
      <a:lvl2pPr marL="742950" indent="-228600" algn="l" defTabSz="914400" rtl="0" eaLnBrk="1" latinLnBrk="0" hangingPunct="1">
        <a:spcBef>
          <a:spcPct val="20000"/>
        </a:spcBef>
        <a:buClrTx/>
        <a:buFont typeface="Arial" pitchFamily="34" charset="0"/>
        <a:buChar char="•"/>
        <a:defRPr sz="1600" kern="1200" baseline="0">
          <a:solidFill>
            <a:schemeClr val="tx1"/>
          </a:solidFill>
          <a:latin typeface="+mn-lt"/>
          <a:ea typeface="+mn-ea"/>
          <a:cs typeface="+mn-cs"/>
        </a:defRPr>
      </a:lvl2pPr>
      <a:lvl3pPr marL="1143000" indent="-228600" algn="l" defTabSz="914400" rtl="0" eaLnBrk="1" latinLnBrk="0" hangingPunct="1">
        <a:spcBef>
          <a:spcPct val="20000"/>
        </a:spcBef>
        <a:buClrTx/>
        <a:buFont typeface="Arial" pitchFamily="34" charset="0"/>
        <a:buChar char="•"/>
        <a:defRPr sz="1400" kern="1200" baseline="0">
          <a:solidFill>
            <a:schemeClr val="tx1"/>
          </a:solidFill>
          <a:latin typeface="+mn-lt"/>
          <a:ea typeface="+mn-ea"/>
          <a:cs typeface="+mn-cs"/>
        </a:defRPr>
      </a:lvl3pPr>
      <a:lvl4pPr marL="1600200" indent="-228600" algn="l" defTabSz="914400" rtl="0" eaLnBrk="1" latinLnBrk="0" hangingPunct="1">
        <a:spcBef>
          <a:spcPct val="20000"/>
        </a:spcBef>
        <a:buClrTx/>
        <a:buFont typeface="Arial" pitchFamily="34" charset="0"/>
        <a:buChar char="•"/>
        <a:defRPr sz="1400" kern="1200" baseline="0">
          <a:solidFill>
            <a:schemeClr val="tx1"/>
          </a:solidFill>
          <a:latin typeface="+mn-lt"/>
          <a:ea typeface="+mn-ea"/>
          <a:cs typeface="+mn-cs"/>
        </a:defRPr>
      </a:lvl4pPr>
      <a:lvl5pPr marL="2057400" indent="-228600" algn="l" defTabSz="914400" rtl="0" eaLnBrk="1" latinLnBrk="0" hangingPunct="1">
        <a:spcBef>
          <a:spcPct val="20000"/>
        </a:spcBef>
        <a:buClrTx/>
        <a:buFont typeface="Arial" pitchFamily="34" charset="0"/>
        <a:buChar char="•"/>
        <a:defRPr sz="1400" kern="1200" baseline="0">
          <a:solidFill>
            <a:schemeClr val="tx1"/>
          </a:solidFill>
          <a:latin typeface="+mn-lt"/>
          <a:ea typeface="+mn-ea"/>
          <a:cs typeface="+mn-cs"/>
        </a:defRPr>
      </a:lvl5pPr>
      <a:lvl6pPr marL="2514600" indent="-228600" algn="l" defTabSz="914400" rtl="0" eaLnBrk="1" latinLnBrk="0" hangingPunct="1">
        <a:spcBef>
          <a:spcPct val="20000"/>
        </a:spcBef>
        <a:buClrTx/>
        <a:buFont typeface="Arial" pitchFamily="34" charset="0"/>
        <a:buChar char="•"/>
        <a:defRPr sz="1400" kern="1200">
          <a:solidFill>
            <a:schemeClr val="tx1"/>
          </a:solidFill>
          <a:latin typeface="+mn-lt"/>
          <a:ea typeface="+mn-ea"/>
          <a:cs typeface="+mn-cs"/>
        </a:defRPr>
      </a:lvl6pPr>
      <a:lvl7pPr marL="2971800" indent="-228600" algn="l" defTabSz="914400" rtl="0" eaLnBrk="1" latinLnBrk="0" hangingPunct="1">
        <a:spcBef>
          <a:spcPct val="20000"/>
        </a:spcBef>
        <a:buClrTx/>
        <a:buFont typeface="Arial" pitchFamily="34" charset="0"/>
        <a:buChar char="•"/>
        <a:defRPr sz="1200" kern="1200">
          <a:solidFill>
            <a:schemeClr val="tx1"/>
          </a:solidFill>
          <a:latin typeface="+mn-lt"/>
          <a:ea typeface="+mn-ea"/>
          <a:cs typeface="+mn-cs"/>
        </a:defRPr>
      </a:lvl7pPr>
      <a:lvl8pPr marL="3429000" indent="-228600" algn="l" defTabSz="914400" rtl="0" eaLnBrk="1" latinLnBrk="0" hangingPunct="1">
        <a:spcBef>
          <a:spcPct val="20000"/>
        </a:spcBef>
        <a:buClrTx/>
        <a:buFont typeface="Arial" pitchFamily="34" charset="0"/>
        <a:buChar char="•"/>
        <a:defRPr sz="1200" kern="1200" baseline="0">
          <a:solidFill>
            <a:schemeClr val="tx1"/>
          </a:solidFill>
          <a:latin typeface="+mn-lt"/>
          <a:ea typeface="+mn-ea"/>
          <a:cs typeface="+mn-cs"/>
        </a:defRPr>
      </a:lvl8pPr>
      <a:lvl9pPr marL="3886200" indent="-228600" algn="l" defTabSz="914400" rtl="0" eaLnBrk="1" latinLnBrk="0" hangingPunct="1">
        <a:spcBef>
          <a:spcPct val="20000"/>
        </a:spcBef>
        <a:buClrTx/>
        <a:buFont typeface="Arial" pitchFamily="34" charset="0"/>
        <a:buChar char="•"/>
        <a:defRPr sz="12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187624" y="980728"/>
            <a:ext cx="7160840" cy="1512168"/>
          </a:xfrm>
        </p:spPr>
        <p:txBody>
          <a:bodyPr>
            <a:normAutofit fontScale="90000"/>
          </a:bodyPr>
          <a:lstStyle/>
          <a:p>
            <a:r>
              <a:rPr lang="tk-TM" b="1" spc="0"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Türkmenistanyň suw baýlyklary we olaryň ekologik meseleleri.</a:t>
            </a:r>
            <a:endParaRPr lang="ru-RU" b="1" spc="0"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
        <p:nvSpPr>
          <p:cNvPr id="5" name="Объект 2"/>
          <p:cNvSpPr>
            <a:spLocks noGrp="1"/>
          </p:cNvSpPr>
          <p:nvPr>
            <p:ph idx="1"/>
          </p:nvPr>
        </p:nvSpPr>
        <p:spPr>
          <a:xfrm>
            <a:off x="1371600" y="2438400"/>
            <a:ext cx="6400800" cy="3048001"/>
          </a:xfrm>
        </p:spPr>
        <p:txBody>
          <a:bodyPr>
            <a:normAutofit lnSpcReduction="10000"/>
          </a:bodyPr>
          <a:lstStyle/>
          <a:p>
            <a:pPr algn="just"/>
            <a:r>
              <a:rPr lang="tk-TM"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1. Türkmenistanyň suw baýlyklarynyň meseleleri</a:t>
            </a:r>
            <a:r>
              <a:rPr lang="tk-TM"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a:t>
            </a:r>
            <a:endParaRPr lang="tk-TM"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endParaRPr>
          </a:p>
          <a:p>
            <a:pPr algn="just"/>
            <a:r>
              <a:rPr lang="tk-TM"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2. Türkmenistanyň derýalary. Olaryň ekologik ýagdaýlary we hojalyk ähmiýeti</a:t>
            </a:r>
            <a:r>
              <a:rPr lang="tk-TM"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a:t>
            </a:r>
            <a:endParaRPr lang="tk-TM"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endParaRPr>
          </a:p>
          <a:p>
            <a:pPr algn="just"/>
            <a:r>
              <a:rPr lang="tk-TM"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3. Altyn asyr türkmen kölüniň ekologik we ykdysady ähmiýeti</a:t>
            </a:r>
            <a:r>
              <a:rPr lang="tk-TM"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a:t>
            </a:r>
            <a:endParaRPr lang="tk-TM"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endParaRPr>
          </a:p>
          <a:p>
            <a:pPr algn="just"/>
            <a:r>
              <a:rPr lang="tk-TM"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4.  Dünýäniň we Türkmenistanyň suw baýlyklarynyň hapalanmagyna, zaýalanmagyna we azalmagyna garşy göreş. </a:t>
            </a:r>
            <a:endParaRPr lang="ru-RU"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endParaRPr>
          </a:p>
          <a:p>
            <a:endParaRPr lang="ru-RU" dirty="0"/>
          </a:p>
        </p:txBody>
      </p:sp>
    </p:spTree>
    <p:extLst>
      <p:ext uri="{BB962C8B-B14F-4D97-AF65-F5344CB8AC3E}">
        <p14:creationId xmlns:p14="http://schemas.microsoft.com/office/powerpoint/2010/main" val="3221284214"/>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31" presetClass="entr" presetSubtype="0" fill="hold" grpId="0" nodeType="clickEffect">
                                  <p:stCondLst>
                                    <p:cond delay="0"/>
                                  </p:stCondLst>
                                  <p:childTnLst>
                                    <p:set>
                                      <p:cBhvr>
                                        <p:cTn id="12" dur="1" fill="hold">
                                          <p:stCondLst>
                                            <p:cond delay="0"/>
                                          </p:stCondLst>
                                        </p:cTn>
                                        <p:tgtEl>
                                          <p:spTgt spid="5">
                                            <p:txEl>
                                              <p:pRg st="0" end="0"/>
                                            </p:txEl>
                                          </p:spTgt>
                                        </p:tgtEl>
                                        <p:attrNameLst>
                                          <p:attrName>style.visibility</p:attrName>
                                        </p:attrNameLst>
                                      </p:cBhvr>
                                      <p:to>
                                        <p:strVal val="visible"/>
                                      </p:to>
                                    </p:set>
                                    <p:anim calcmode="lin" valueType="num">
                                      <p:cBhvr>
                                        <p:cTn id="13" dur="1000" fill="hold"/>
                                        <p:tgtEl>
                                          <p:spTgt spid="5">
                                            <p:txEl>
                                              <p:pRg st="0" end="0"/>
                                            </p:txEl>
                                          </p:spTgt>
                                        </p:tgtEl>
                                        <p:attrNameLst>
                                          <p:attrName>ppt_w</p:attrName>
                                        </p:attrNameLst>
                                      </p:cBhvr>
                                      <p:tavLst>
                                        <p:tav tm="0">
                                          <p:val>
                                            <p:fltVal val="0"/>
                                          </p:val>
                                        </p:tav>
                                        <p:tav tm="100000">
                                          <p:val>
                                            <p:strVal val="#ppt_w"/>
                                          </p:val>
                                        </p:tav>
                                      </p:tavLst>
                                    </p:anim>
                                    <p:anim calcmode="lin" valueType="num">
                                      <p:cBhvr>
                                        <p:cTn id="14" dur="1000" fill="hold"/>
                                        <p:tgtEl>
                                          <p:spTgt spid="5">
                                            <p:txEl>
                                              <p:pRg st="0" end="0"/>
                                            </p:txEl>
                                          </p:spTgt>
                                        </p:tgtEl>
                                        <p:attrNameLst>
                                          <p:attrName>ppt_h</p:attrName>
                                        </p:attrNameLst>
                                      </p:cBhvr>
                                      <p:tavLst>
                                        <p:tav tm="0">
                                          <p:val>
                                            <p:fltVal val="0"/>
                                          </p:val>
                                        </p:tav>
                                        <p:tav tm="100000">
                                          <p:val>
                                            <p:strVal val="#ppt_h"/>
                                          </p:val>
                                        </p:tav>
                                      </p:tavLst>
                                    </p:anim>
                                    <p:anim calcmode="lin" valueType="num">
                                      <p:cBhvr>
                                        <p:cTn id="15" dur="1000" fill="hold"/>
                                        <p:tgtEl>
                                          <p:spTgt spid="5">
                                            <p:txEl>
                                              <p:pRg st="0" end="0"/>
                                            </p:txEl>
                                          </p:spTgt>
                                        </p:tgtEl>
                                        <p:attrNameLst>
                                          <p:attrName>style.rotation</p:attrName>
                                        </p:attrNameLst>
                                      </p:cBhvr>
                                      <p:tavLst>
                                        <p:tav tm="0">
                                          <p:val>
                                            <p:fltVal val="90"/>
                                          </p:val>
                                        </p:tav>
                                        <p:tav tm="100000">
                                          <p:val>
                                            <p:fltVal val="0"/>
                                          </p:val>
                                        </p:tav>
                                      </p:tavLst>
                                    </p:anim>
                                    <p:animEffect transition="in" filter="fade">
                                      <p:cBhvr>
                                        <p:cTn id="16" dur="1000"/>
                                        <p:tgtEl>
                                          <p:spTgt spid="5">
                                            <p:txEl>
                                              <p:pRg st="0" end="0"/>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31" presetClass="entr" presetSubtype="0" fill="hold" grpId="0" nodeType="clickEffect">
                                  <p:stCondLst>
                                    <p:cond delay="0"/>
                                  </p:stCondLst>
                                  <p:childTnLst>
                                    <p:set>
                                      <p:cBhvr>
                                        <p:cTn id="20" dur="1" fill="hold">
                                          <p:stCondLst>
                                            <p:cond delay="0"/>
                                          </p:stCondLst>
                                        </p:cTn>
                                        <p:tgtEl>
                                          <p:spTgt spid="5">
                                            <p:txEl>
                                              <p:pRg st="1" end="1"/>
                                            </p:txEl>
                                          </p:spTgt>
                                        </p:tgtEl>
                                        <p:attrNameLst>
                                          <p:attrName>style.visibility</p:attrName>
                                        </p:attrNameLst>
                                      </p:cBhvr>
                                      <p:to>
                                        <p:strVal val="visible"/>
                                      </p:to>
                                    </p:set>
                                    <p:anim calcmode="lin" valueType="num">
                                      <p:cBhvr>
                                        <p:cTn id="21" dur="1000" fill="hold"/>
                                        <p:tgtEl>
                                          <p:spTgt spid="5">
                                            <p:txEl>
                                              <p:pRg st="1" end="1"/>
                                            </p:txEl>
                                          </p:spTgt>
                                        </p:tgtEl>
                                        <p:attrNameLst>
                                          <p:attrName>ppt_w</p:attrName>
                                        </p:attrNameLst>
                                      </p:cBhvr>
                                      <p:tavLst>
                                        <p:tav tm="0">
                                          <p:val>
                                            <p:fltVal val="0"/>
                                          </p:val>
                                        </p:tav>
                                        <p:tav tm="100000">
                                          <p:val>
                                            <p:strVal val="#ppt_w"/>
                                          </p:val>
                                        </p:tav>
                                      </p:tavLst>
                                    </p:anim>
                                    <p:anim calcmode="lin" valueType="num">
                                      <p:cBhvr>
                                        <p:cTn id="22" dur="1000" fill="hold"/>
                                        <p:tgtEl>
                                          <p:spTgt spid="5">
                                            <p:txEl>
                                              <p:pRg st="1" end="1"/>
                                            </p:txEl>
                                          </p:spTgt>
                                        </p:tgtEl>
                                        <p:attrNameLst>
                                          <p:attrName>ppt_h</p:attrName>
                                        </p:attrNameLst>
                                      </p:cBhvr>
                                      <p:tavLst>
                                        <p:tav tm="0">
                                          <p:val>
                                            <p:fltVal val="0"/>
                                          </p:val>
                                        </p:tav>
                                        <p:tav tm="100000">
                                          <p:val>
                                            <p:strVal val="#ppt_h"/>
                                          </p:val>
                                        </p:tav>
                                      </p:tavLst>
                                    </p:anim>
                                    <p:anim calcmode="lin" valueType="num">
                                      <p:cBhvr>
                                        <p:cTn id="23" dur="1000" fill="hold"/>
                                        <p:tgtEl>
                                          <p:spTgt spid="5">
                                            <p:txEl>
                                              <p:pRg st="1" end="1"/>
                                            </p:txEl>
                                          </p:spTgt>
                                        </p:tgtEl>
                                        <p:attrNameLst>
                                          <p:attrName>style.rotation</p:attrName>
                                        </p:attrNameLst>
                                      </p:cBhvr>
                                      <p:tavLst>
                                        <p:tav tm="0">
                                          <p:val>
                                            <p:fltVal val="90"/>
                                          </p:val>
                                        </p:tav>
                                        <p:tav tm="100000">
                                          <p:val>
                                            <p:fltVal val="0"/>
                                          </p:val>
                                        </p:tav>
                                      </p:tavLst>
                                    </p:anim>
                                    <p:animEffect transition="in" filter="fade">
                                      <p:cBhvr>
                                        <p:cTn id="24" dur="1000"/>
                                        <p:tgtEl>
                                          <p:spTgt spid="5">
                                            <p:txEl>
                                              <p:pRg st="1" end="1"/>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31" presetClass="entr" presetSubtype="0" fill="hold" grpId="0" nodeType="clickEffect">
                                  <p:stCondLst>
                                    <p:cond delay="0"/>
                                  </p:stCondLst>
                                  <p:childTnLst>
                                    <p:set>
                                      <p:cBhvr>
                                        <p:cTn id="28" dur="1" fill="hold">
                                          <p:stCondLst>
                                            <p:cond delay="0"/>
                                          </p:stCondLst>
                                        </p:cTn>
                                        <p:tgtEl>
                                          <p:spTgt spid="5">
                                            <p:txEl>
                                              <p:pRg st="2" end="2"/>
                                            </p:txEl>
                                          </p:spTgt>
                                        </p:tgtEl>
                                        <p:attrNameLst>
                                          <p:attrName>style.visibility</p:attrName>
                                        </p:attrNameLst>
                                      </p:cBhvr>
                                      <p:to>
                                        <p:strVal val="visible"/>
                                      </p:to>
                                    </p:set>
                                    <p:anim calcmode="lin" valueType="num">
                                      <p:cBhvr>
                                        <p:cTn id="29" dur="1000" fill="hold"/>
                                        <p:tgtEl>
                                          <p:spTgt spid="5">
                                            <p:txEl>
                                              <p:pRg st="2" end="2"/>
                                            </p:txEl>
                                          </p:spTgt>
                                        </p:tgtEl>
                                        <p:attrNameLst>
                                          <p:attrName>ppt_w</p:attrName>
                                        </p:attrNameLst>
                                      </p:cBhvr>
                                      <p:tavLst>
                                        <p:tav tm="0">
                                          <p:val>
                                            <p:fltVal val="0"/>
                                          </p:val>
                                        </p:tav>
                                        <p:tav tm="100000">
                                          <p:val>
                                            <p:strVal val="#ppt_w"/>
                                          </p:val>
                                        </p:tav>
                                      </p:tavLst>
                                    </p:anim>
                                    <p:anim calcmode="lin" valueType="num">
                                      <p:cBhvr>
                                        <p:cTn id="30" dur="1000" fill="hold"/>
                                        <p:tgtEl>
                                          <p:spTgt spid="5">
                                            <p:txEl>
                                              <p:pRg st="2" end="2"/>
                                            </p:txEl>
                                          </p:spTgt>
                                        </p:tgtEl>
                                        <p:attrNameLst>
                                          <p:attrName>ppt_h</p:attrName>
                                        </p:attrNameLst>
                                      </p:cBhvr>
                                      <p:tavLst>
                                        <p:tav tm="0">
                                          <p:val>
                                            <p:fltVal val="0"/>
                                          </p:val>
                                        </p:tav>
                                        <p:tav tm="100000">
                                          <p:val>
                                            <p:strVal val="#ppt_h"/>
                                          </p:val>
                                        </p:tav>
                                      </p:tavLst>
                                    </p:anim>
                                    <p:anim calcmode="lin" valueType="num">
                                      <p:cBhvr>
                                        <p:cTn id="31" dur="1000" fill="hold"/>
                                        <p:tgtEl>
                                          <p:spTgt spid="5">
                                            <p:txEl>
                                              <p:pRg st="2" end="2"/>
                                            </p:txEl>
                                          </p:spTgt>
                                        </p:tgtEl>
                                        <p:attrNameLst>
                                          <p:attrName>style.rotation</p:attrName>
                                        </p:attrNameLst>
                                      </p:cBhvr>
                                      <p:tavLst>
                                        <p:tav tm="0">
                                          <p:val>
                                            <p:fltVal val="90"/>
                                          </p:val>
                                        </p:tav>
                                        <p:tav tm="100000">
                                          <p:val>
                                            <p:fltVal val="0"/>
                                          </p:val>
                                        </p:tav>
                                      </p:tavLst>
                                    </p:anim>
                                    <p:animEffect transition="in" filter="fade">
                                      <p:cBhvr>
                                        <p:cTn id="32" dur="1000"/>
                                        <p:tgtEl>
                                          <p:spTgt spid="5">
                                            <p:txEl>
                                              <p:pRg st="2" end="2"/>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31" presetClass="entr" presetSubtype="0" fill="hold" grpId="0" nodeType="clickEffect">
                                  <p:stCondLst>
                                    <p:cond delay="0"/>
                                  </p:stCondLst>
                                  <p:childTnLst>
                                    <p:set>
                                      <p:cBhvr>
                                        <p:cTn id="36" dur="1" fill="hold">
                                          <p:stCondLst>
                                            <p:cond delay="0"/>
                                          </p:stCondLst>
                                        </p:cTn>
                                        <p:tgtEl>
                                          <p:spTgt spid="5">
                                            <p:txEl>
                                              <p:pRg st="3" end="3"/>
                                            </p:txEl>
                                          </p:spTgt>
                                        </p:tgtEl>
                                        <p:attrNameLst>
                                          <p:attrName>style.visibility</p:attrName>
                                        </p:attrNameLst>
                                      </p:cBhvr>
                                      <p:to>
                                        <p:strVal val="visible"/>
                                      </p:to>
                                    </p:set>
                                    <p:anim calcmode="lin" valueType="num">
                                      <p:cBhvr>
                                        <p:cTn id="37" dur="1000" fill="hold"/>
                                        <p:tgtEl>
                                          <p:spTgt spid="5">
                                            <p:txEl>
                                              <p:pRg st="3" end="3"/>
                                            </p:txEl>
                                          </p:spTgt>
                                        </p:tgtEl>
                                        <p:attrNameLst>
                                          <p:attrName>ppt_w</p:attrName>
                                        </p:attrNameLst>
                                      </p:cBhvr>
                                      <p:tavLst>
                                        <p:tav tm="0">
                                          <p:val>
                                            <p:fltVal val="0"/>
                                          </p:val>
                                        </p:tav>
                                        <p:tav tm="100000">
                                          <p:val>
                                            <p:strVal val="#ppt_w"/>
                                          </p:val>
                                        </p:tav>
                                      </p:tavLst>
                                    </p:anim>
                                    <p:anim calcmode="lin" valueType="num">
                                      <p:cBhvr>
                                        <p:cTn id="38" dur="1000" fill="hold"/>
                                        <p:tgtEl>
                                          <p:spTgt spid="5">
                                            <p:txEl>
                                              <p:pRg st="3" end="3"/>
                                            </p:txEl>
                                          </p:spTgt>
                                        </p:tgtEl>
                                        <p:attrNameLst>
                                          <p:attrName>ppt_h</p:attrName>
                                        </p:attrNameLst>
                                      </p:cBhvr>
                                      <p:tavLst>
                                        <p:tav tm="0">
                                          <p:val>
                                            <p:fltVal val="0"/>
                                          </p:val>
                                        </p:tav>
                                        <p:tav tm="100000">
                                          <p:val>
                                            <p:strVal val="#ppt_h"/>
                                          </p:val>
                                        </p:tav>
                                      </p:tavLst>
                                    </p:anim>
                                    <p:anim calcmode="lin" valueType="num">
                                      <p:cBhvr>
                                        <p:cTn id="39" dur="1000" fill="hold"/>
                                        <p:tgtEl>
                                          <p:spTgt spid="5">
                                            <p:txEl>
                                              <p:pRg st="3" end="3"/>
                                            </p:txEl>
                                          </p:spTgt>
                                        </p:tgtEl>
                                        <p:attrNameLst>
                                          <p:attrName>style.rotation</p:attrName>
                                        </p:attrNameLst>
                                      </p:cBhvr>
                                      <p:tavLst>
                                        <p:tav tm="0">
                                          <p:val>
                                            <p:fltVal val="90"/>
                                          </p:val>
                                        </p:tav>
                                        <p:tav tm="100000">
                                          <p:val>
                                            <p:fltVal val="0"/>
                                          </p:val>
                                        </p:tav>
                                      </p:tavLst>
                                    </p:anim>
                                    <p:animEffect transition="in" filter="fade">
                                      <p:cBhvr>
                                        <p:cTn id="40" dur="1000"/>
                                        <p:tgtEl>
                                          <p:spTgt spid="5">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043608" y="1268760"/>
            <a:ext cx="7200800" cy="4608512"/>
          </a:xfrm>
        </p:spPr>
        <p:txBody>
          <a:bodyPr>
            <a:normAutofit lnSpcReduction="10000"/>
          </a:bodyPr>
          <a:lstStyle/>
          <a:p>
            <a:pPr algn="just"/>
            <a:r>
              <a:rPr lang="en-US" dirty="0" err="1"/>
              <a:t>Bi­ziň</a:t>
            </a:r>
            <a:r>
              <a:rPr lang="en-US" dirty="0"/>
              <a:t> </a:t>
            </a:r>
            <a:r>
              <a:rPr lang="en-US" dirty="0" err="1"/>
              <a:t>döw­let­le­ri­miz</a:t>
            </a:r>
            <a:r>
              <a:rPr lang="en-US" dirty="0"/>
              <a:t> </a:t>
            </a:r>
            <a:r>
              <a:rPr lang="en-US" dirty="0" err="1"/>
              <a:t>se­bi­tiň</a:t>
            </a:r>
            <a:r>
              <a:rPr lang="en-US" dirty="0"/>
              <a:t> </a:t>
            </a:r>
            <a:r>
              <a:rPr lang="en-US" dirty="0" err="1"/>
              <a:t>ekoul­ga­my­nyň</a:t>
            </a:r>
            <a:r>
              <a:rPr lang="en-US" dirty="0"/>
              <a:t> </a:t>
            </a:r>
            <a:r>
              <a:rPr lang="en-US" dirty="0" err="1"/>
              <a:t>go­ra­lyp</a:t>
            </a:r>
            <a:r>
              <a:rPr lang="en-US" dirty="0"/>
              <a:t> </a:t>
            </a:r>
            <a:r>
              <a:rPr lang="en-US" dirty="0" err="1"/>
              <a:t>sak­la­nyl­ma­gy</a:t>
            </a:r>
            <a:r>
              <a:rPr lang="en-US" dirty="0"/>
              <a:t> </a:t>
            </a:r>
            <a:r>
              <a:rPr lang="en-US" dirty="0" err="1"/>
              <a:t>üçin</a:t>
            </a:r>
            <a:r>
              <a:rPr lang="en-US" dirty="0"/>
              <a:t> </a:t>
            </a:r>
            <a:r>
              <a:rPr lang="en-US" dirty="0" err="1"/>
              <a:t>gel­jek­ki</a:t>
            </a:r>
            <a:r>
              <a:rPr lang="en-US" dirty="0"/>
              <a:t> </a:t>
            </a:r>
            <a:r>
              <a:rPr lang="en-US" dirty="0" err="1"/>
              <a:t>ne­sil­le­riň</a:t>
            </a:r>
            <a:r>
              <a:rPr lang="en-US" dirty="0"/>
              <a:t> </a:t>
            </a:r>
            <a:r>
              <a:rPr lang="en-US" dirty="0" err="1"/>
              <a:t>öňün­de</a:t>
            </a:r>
            <a:r>
              <a:rPr lang="en-US" dirty="0"/>
              <a:t> </a:t>
            </a:r>
            <a:r>
              <a:rPr lang="en-US" dirty="0" err="1"/>
              <a:t>öz</a:t>
            </a:r>
            <a:r>
              <a:rPr lang="en-US" dirty="0"/>
              <a:t> </a:t>
            </a:r>
            <a:r>
              <a:rPr lang="en-US" dirty="0" err="1"/>
              <a:t>jo­gap­kär­çi­li­gi­ne</a:t>
            </a:r>
            <a:r>
              <a:rPr lang="en-US" dirty="0"/>
              <a:t> </a:t>
            </a:r>
            <a:r>
              <a:rPr lang="en-US" dirty="0" err="1"/>
              <a:t>aý­dyň</a:t>
            </a:r>
            <a:r>
              <a:rPr lang="en-US" dirty="0"/>
              <a:t> </a:t>
            </a:r>
            <a:r>
              <a:rPr lang="en-US" dirty="0" err="1"/>
              <a:t>dü­şün­ýär­ler</a:t>
            </a:r>
            <a:r>
              <a:rPr lang="en-US" dirty="0"/>
              <a:t> </a:t>
            </a:r>
            <a:r>
              <a:rPr lang="en-US" dirty="0" err="1"/>
              <a:t>di­ýip</a:t>
            </a:r>
            <a:r>
              <a:rPr lang="en-US" dirty="0"/>
              <a:t>, </a:t>
            </a:r>
            <a:r>
              <a:rPr lang="en-US" dirty="0" err="1"/>
              <a:t>tä­jik</a:t>
            </a:r>
            <a:r>
              <a:rPr lang="en-US" dirty="0"/>
              <a:t> </a:t>
            </a:r>
            <a:r>
              <a:rPr lang="en-US" dirty="0" err="1"/>
              <a:t>Li­de­ri</a:t>
            </a:r>
            <a:r>
              <a:rPr lang="en-US" dirty="0"/>
              <a:t> </a:t>
            </a:r>
            <a:r>
              <a:rPr lang="en-US" dirty="0" err="1"/>
              <a:t>gaz­na­nyň</a:t>
            </a:r>
            <a:r>
              <a:rPr lang="en-US" dirty="0"/>
              <a:t> </a:t>
            </a:r>
            <a:r>
              <a:rPr lang="en-US" dirty="0" err="1"/>
              <a:t>öňün­de</a:t>
            </a:r>
            <a:r>
              <a:rPr lang="en-US" dirty="0"/>
              <a:t> </a:t>
            </a:r>
            <a:r>
              <a:rPr lang="en-US" dirty="0" err="1"/>
              <a:t>dur­ýan</a:t>
            </a:r>
            <a:r>
              <a:rPr lang="en-US" dirty="0"/>
              <a:t> </a:t>
            </a:r>
            <a:r>
              <a:rPr lang="en-US" dirty="0" err="1"/>
              <a:t>uly</a:t>
            </a:r>
            <a:r>
              <a:rPr lang="en-US" dirty="0"/>
              <a:t> </a:t>
            </a:r>
            <a:r>
              <a:rPr lang="en-US" dirty="0" err="1"/>
              <a:t>we­zi­pe­le­re</a:t>
            </a:r>
            <a:r>
              <a:rPr lang="en-US" dirty="0"/>
              <a:t> </a:t>
            </a:r>
            <a:r>
              <a:rPr lang="en-US" dirty="0" err="1"/>
              <a:t>ün­si</a:t>
            </a:r>
            <a:r>
              <a:rPr lang="en-US" dirty="0"/>
              <a:t> </a:t>
            </a:r>
            <a:r>
              <a:rPr lang="en-US" dirty="0" err="1"/>
              <a:t>çek­di</a:t>
            </a:r>
            <a:r>
              <a:rPr lang="en-US" dirty="0"/>
              <a:t>, </a:t>
            </a:r>
            <a:r>
              <a:rPr lang="en-US" dirty="0" err="1"/>
              <a:t>ola­ryň</a:t>
            </a:r>
            <a:r>
              <a:rPr lang="en-US" dirty="0"/>
              <a:t> </a:t>
            </a:r>
            <a:r>
              <a:rPr lang="en-US" dirty="0" err="1"/>
              <a:t>ama­la</a:t>
            </a:r>
            <a:r>
              <a:rPr lang="en-US" dirty="0"/>
              <a:t> </a:t>
            </a:r>
            <a:r>
              <a:rPr lang="en-US" dirty="0" err="1"/>
              <a:t>aşy­ryl­ma­gy</a:t>
            </a:r>
            <a:r>
              <a:rPr lang="en-US" dirty="0"/>
              <a:t>, </a:t>
            </a:r>
            <a:r>
              <a:rPr lang="en-US" dirty="0" err="1"/>
              <a:t>äh­li</a:t>
            </a:r>
            <a:r>
              <a:rPr lang="en-US" dirty="0"/>
              <a:t> </a:t>
            </a:r>
            <a:r>
              <a:rPr lang="en-US" dirty="0" err="1"/>
              <a:t>ta­rap­la­ryň</a:t>
            </a:r>
            <a:r>
              <a:rPr lang="en-US" dirty="0"/>
              <a:t> hem-de </a:t>
            </a:r>
            <a:r>
              <a:rPr lang="en-US" dirty="0" err="1"/>
              <a:t>hal­ka­ra</a:t>
            </a:r>
            <a:r>
              <a:rPr lang="en-US" dirty="0"/>
              <a:t> </a:t>
            </a:r>
            <a:r>
              <a:rPr lang="en-US" dirty="0" err="1"/>
              <a:t>hyz­mat­daş­la­ryň</a:t>
            </a:r>
            <a:r>
              <a:rPr lang="en-US" dirty="0"/>
              <a:t> </a:t>
            </a:r>
            <a:r>
              <a:rPr lang="en-US" dirty="0" err="1"/>
              <a:t>ta­gal­la­la­ry­nyň</a:t>
            </a:r>
            <a:r>
              <a:rPr lang="en-US" dirty="0"/>
              <a:t> </a:t>
            </a:r>
            <a:r>
              <a:rPr lang="en-US" dirty="0" err="1"/>
              <a:t>ys­ny­şyk­ly</a:t>
            </a:r>
            <a:r>
              <a:rPr lang="en-US" dirty="0"/>
              <a:t> </a:t>
            </a:r>
            <a:r>
              <a:rPr lang="en-US" dirty="0" err="1"/>
              <a:t>ut­gaş­dy­ryl­ma­gy­ny</a:t>
            </a:r>
            <a:r>
              <a:rPr lang="en-US" dirty="0"/>
              <a:t> </a:t>
            </a:r>
            <a:r>
              <a:rPr lang="en-US" dirty="0" err="1"/>
              <a:t>ta­lap</a:t>
            </a:r>
            <a:r>
              <a:rPr lang="en-US" dirty="0"/>
              <a:t> </a:t>
            </a:r>
            <a:r>
              <a:rPr lang="en-US" dirty="0" err="1"/>
              <a:t>ed­ýär</a:t>
            </a:r>
            <a:r>
              <a:rPr lang="en-US" dirty="0" smtClean="0"/>
              <a:t>.</a:t>
            </a:r>
            <a:r>
              <a:rPr lang="en-US" dirty="0"/>
              <a:t> </a:t>
            </a:r>
            <a:r>
              <a:rPr lang="en-US" dirty="0" err="1"/>
              <a:t>Do­gan­lyk</a:t>
            </a:r>
            <a:r>
              <a:rPr lang="en-US" dirty="0"/>
              <a:t> </a:t>
            </a:r>
            <a:r>
              <a:rPr lang="en-US" dirty="0" err="1"/>
              <a:t>döw­le­tiň</a:t>
            </a:r>
            <a:r>
              <a:rPr lang="en-US" dirty="0"/>
              <a:t> </a:t>
            </a:r>
            <a:r>
              <a:rPr lang="en-US" dirty="0" err="1"/>
              <a:t>Baş­tu­ta­ny</a:t>
            </a:r>
            <a:r>
              <a:rPr lang="en-US" dirty="0"/>
              <a:t> </a:t>
            </a:r>
            <a:r>
              <a:rPr lang="en-US" dirty="0" err="1"/>
              <a:t>soň­ky</a:t>
            </a:r>
            <a:r>
              <a:rPr lang="en-US" dirty="0"/>
              <a:t> </a:t>
            </a:r>
            <a:r>
              <a:rPr lang="en-US" dirty="0" err="1"/>
              <a:t>wagt­da</a:t>
            </a:r>
            <a:r>
              <a:rPr lang="en-US" dirty="0"/>
              <a:t> </a:t>
            </a:r>
            <a:r>
              <a:rPr lang="en-US" dirty="0" err="1"/>
              <a:t>se­bit­de</a:t>
            </a:r>
            <a:r>
              <a:rPr lang="en-US" dirty="0"/>
              <a:t> </a:t>
            </a:r>
            <a:r>
              <a:rPr lang="en-US" dirty="0" err="1"/>
              <a:t>giň</a:t>
            </a:r>
            <a:r>
              <a:rPr lang="en-US" dirty="0"/>
              <a:t> </a:t>
            </a:r>
            <a:r>
              <a:rPr lang="en-US" dirty="0" err="1"/>
              <a:t>ge­rim­li</a:t>
            </a:r>
            <a:r>
              <a:rPr lang="en-US" dirty="0"/>
              <a:t> </a:t>
            </a:r>
            <a:r>
              <a:rPr lang="en-US" dirty="0" err="1"/>
              <a:t>me­se­le­ler</a:t>
            </a:r>
            <a:r>
              <a:rPr lang="en-US" dirty="0"/>
              <a:t> </a:t>
            </a:r>
            <a:r>
              <a:rPr lang="en-US" dirty="0" err="1"/>
              <a:t>bo­ýun­ça</a:t>
            </a:r>
            <a:r>
              <a:rPr lang="en-US" dirty="0"/>
              <a:t> </a:t>
            </a:r>
            <a:r>
              <a:rPr lang="en-US" dirty="0" err="1"/>
              <a:t>kö­pu­gur­ly</a:t>
            </a:r>
            <a:r>
              <a:rPr lang="en-US" dirty="0"/>
              <a:t> </a:t>
            </a:r>
            <a:r>
              <a:rPr lang="en-US" dirty="0" err="1"/>
              <a:t>hyz­mat­daş­ly­gy</a:t>
            </a:r>
            <a:r>
              <a:rPr lang="en-US" dirty="0"/>
              <a:t> </a:t>
            </a:r>
            <a:r>
              <a:rPr lang="en-US" dirty="0" err="1"/>
              <a:t>ös­dür­me­giň</a:t>
            </a:r>
            <a:r>
              <a:rPr lang="en-US" dirty="0"/>
              <a:t> </a:t>
            </a:r>
            <a:r>
              <a:rPr lang="en-US" dirty="0" err="1"/>
              <a:t>oňyn</a:t>
            </a:r>
            <a:r>
              <a:rPr lang="en-US" dirty="0"/>
              <a:t> </a:t>
            </a:r>
            <a:r>
              <a:rPr lang="en-US" dirty="0" err="1"/>
              <a:t>me­ýil­le­ri­niň</a:t>
            </a:r>
            <a:r>
              <a:rPr lang="en-US" dirty="0"/>
              <a:t> </a:t>
            </a:r>
            <a:r>
              <a:rPr lang="en-US" dirty="0" err="1"/>
              <a:t>gö­ze</a:t>
            </a:r>
            <a:r>
              <a:rPr lang="en-US" dirty="0"/>
              <a:t> </a:t>
            </a:r>
            <a:r>
              <a:rPr lang="en-US" dirty="0" err="1"/>
              <a:t>il­ýän­di­gi­ni</a:t>
            </a:r>
            <a:r>
              <a:rPr lang="en-US" dirty="0"/>
              <a:t> </a:t>
            </a:r>
            <a:r>
              <a:rPr lang="en-US" dirty="0" err="1"/>
              <a:t>ka­na­gat­lan­ma</a:t>
            </a:r>
            <a:r>
              <a:rPr lang="en-US" dirty="0"/>
              <a:t> </a:t>
            </a:r>
            <a:r>
              <a:rPr lang="en-US" dirty="0" err="1"/>
              <a:t>bi­len</a:t>
            </a:r>
            <a:r>
              <a:rPr lang="en-US" dirty="0"/>
              <a:t> </a:t>
            </a:r>
            <a:r>
              <a:rPr lang="en-US" dirty="0" err="1"/>
              <a:t>bel­le­di</a:t>
            </a:r>
            <a:r>
              <a:rPr lang="en-US" dirty="0"/>
              <a:t>. </a:t>
            </a:r>
            <a:r>
              <a:rPr lang="en-US" dirty="0" err="1"/>
              <a:t>Se­bit­le­ýin</a:t>
            </a:r>
            <a:r>
              <a:rPr lang="en-US" dirty="0"/>
              <a:t> </a:t>
            </a:r>
            <a:r>
              <a:rPr lang="en-US" dirty="0" err="1"/>
              <a:t>suw</a:t>
            </a:r>
            <a:r>
              <a:rPr lang="en-US" dirty="0"/>
              <a:t> </a:t>
            </a:r>
            <a:r>
              <a:rPr lang="en-US" dirty="0" err="1"/>
              <a:t>ho­ja­lyk</a:t>
            </a:r>
            <a:r>
              <a:rPr lang="en-US" dirty="0"/>
              <a:t> we </a:t>
            </a:r>
            <a:r>
              <a:rPr lang="en-US" dirty="0" err="1"/>
              <a:t>eko­lo­gi­ýa</a:t>
            </a:r>
            <a:r>
              <a:rPr lang="en-US" dirty="0"/>
              <a:t> </a:t>
            </a:r>
            <a:r>
              <a:rPr lang="en-US" dirty="0" err="1"/>
              <a:t>me­se­le­le­ri</a:t>
            </a:r>
            <a:r>
              <a:rPr lang="en-US" dirty="0"/>
              <a:t> </a:t>
            </a:r>
            <a:r>
              <a:rPr lang="en-US" dirty="0" err="1"/>
              <a:t>bo­ýun­ça</a:t>
            </a:r>
            <a:r>
              <a:rPr lang="en-US" dirty="0"/>
              <a:t> </a:t>
            </a:r>
            <a:r>
              <a:rPr lang="en-US" dirty="0" err="1"/>
              <a:t>ta­rap­la­ryň</a:t>
            </a:r>
            <a:r>
              <a:rPr lang="en-US" dirty="0"/>
              <a:t> </a:t>
            </a:r>
            <a:r>
              <a:rPr lang="en-US" dirty="0" err="1"/>
              <a:t>ne­ti­je­li</a:t>
            </a:r>
            <a:r>
              <a:rPr lang="en-US" dirty="0"/>
              <a:t> </a:t>
            </a:r>
            <a:r>
              <a:rPr lang="en-US" dirty="0" err="1"/>
              <a:t>ga­ra­ýyş­la­ry</a:t>
            </a:r>
            <a:r>
              <a:rPr lang="en-US" dirty="0"/>
              <a:t> </a:t>
            </a:r>
            <a:r>
              <a:rPr lang="en-US" dirty="0" err="1"/>
              <a:t>ru­hu­be­lent­lik</a:t>
            </a:r>
            <a:r>
              <a:rPr lang="en-US" dirty="0"/>
              <a:t> </a:t>
            </a:r>
            <a:r>
              <a:rPr lang="en-US" dirty="0" err="1"/>
              <a:t>dö­red­ýär</a:t>
            </a:r>
            <a:r>
              <a:rPr lang="en-US" dirty="0"/>
              <a:t> </a:t>
            </a:r>
            <a:r>
              <a:rPr lang="en-US" dirty="0" err="1"/>
              <a:t>di­ýip</a:t>
            </a:r>
            <a:r>
              <a:rPr lang="en-US" dirty="0"/>
              <a:t>, </a:t>
            </a:r>
            <a:r>
              <a:rPr lang="en-US" dirty="0" err="1"/>
              <a:t>tä­jik</a:t>
            </a:r>
            <a:r>
              <a:rPr lang="en-US" dirty="0"/>
              <a:t> </a:t>
            </a:r>
            <a:r>
              <a:rPr lang="en-US" dirty="0" err="1"/>
              <a:t>Li­de­ri</a:t>
            </a:r>
            <a:r>
              <a:rPr lang="en-US" dirty="0"/>
              <a:t> </a:t>
            </a:r>
            <a:r>
              <a:rPr lang="en-US" dirty="0" err="1"/>
              <a:t>suw-ener­ge­ti­ka</a:t>
            </a:r>
            <a:r>
              <a:rPr lang="en-US" dirty="0"/>
              <a:t> we </a:t>
            </a:r>
            <a:r>
              <a:rPr lang="en-US" dirty="0" err="1"/>
              <a:t>beý­le­ki</a:t>
            </a:r>
            <a:r>
              <a:rPr lang="en-US" dirty="0"/>
              <a:t> </a:t>
            </a:r>
            <a:r>
              <a:rPr lang="en-US" dirty="0" err="1"/>
              <a:t>te­bi­gy</a:t>
            </a:r>
            <a:r>
              <a:rPr lang="en-US" dirty="0"/>
              <a:t> </a:t>
            </a:r>
            <a:r>
              <a:rPr lang="en-US" dirty="0" err="1"/>
              <a:t>se­riş­de­le­riň</a:t>
            </a:r>
            <a:r>
              <a:rPr lang="en-US" dirty="0"/>
              <a:t> </a:t>
            </a:r>
            <a:r>
              <a:rPr lang="en-US" dirty="0" err="1"/>
              <a:t>oý­la­ny­şyk­ly</a:t>
            </a:r>
            <a:r>
              <a:rPr lang="en-US" dirty="0"/>
              <a:t> </a:t>
            </a:r>
            <a:r>
              <a:rPr lang="en-US" dirty="0" err="1"/>
              <a:t>peý­da­la­nyl­ma­gy</a:t>
            </a:r>
            <a:r>
              <a:rPr lang="en-US" dirty="0"/>
              <a:t> </a:t>
            </a:r>
            <a:r>
              <a:rPr lang="en-US" dirty="0" err="1"/>
              <a:t>Mer­ke­zi</a:t>
            </a:r>
            <a:r>
              <a:rPr lang="en-US" dirty="0"/>
              <a:t> </a:t>
            </a:r>
            <a:r>
              <a:rPr lang="en-US" dirty="0" err="1"/>
              <a:t>Azi­ýa­nyň</a:t>
            </a:r>
            <a:r>
              <a:rPr lang="en-US" dirty="0"/>
              <a:t> </a:t>
            </a:r>
            <a:r>
              <a:rPr lang="en-US" dirty="0" err="1"/>
              <a:t>dur­nuk­ly</a:t>
            </a:r>
            <a:r>
              <a:rPr lang="en-US" dirty="0"/>
              <a:t> </a:t>
            </a:r>
            <a:r>
              <a:rPr lang="en-US" dirty="0" err="1"/>
              <a:t>ösü­şi­ni</a:t>
            </a:r>
            <a:r>
              <a:rPr lang="en-US" dirty="0"/>
              <a:t> </a:t>
            </a:r>
            <a:r>
              <a:rPr lang="en-US" dirty="0" err="1"/>
              <a:t>ga­zan­ma­gyň</a:t>
            </a:r>
            <a:r>
              <a:rPr lang="en-US" dirty="0"/>
              <a:t> </a:t>
            </a:r>
            <a:r>
              <a:rPr lang="en-US" dirty="0" err="1"/>
              <a:t>mö­hüm</a:t>
            </a:r>
            <a:r>
              <a:rPr lang="en-US" dirty="0"/>
              <a:t> </a:t>
            </a:r>
            <a:r>
              <a:rPr lang="en-US" dirty="0" err="1"/>
              <a:t>şer­ti</a:t>
            </a:r>
            <a:r>
              <a:rPr lang="en-US" dirty="0"/>
              <a:t> </a:t>
            </a:r>
            <a:r>
              <a:rPr lang="en-US" dirty="0" err="1"/>
              <a:t>bo­lup</a:t>
            </a:r>
            <a:r>
              <a:rPr lang="en-US" dirty="0"/>
              <a:t> </a:t>
            </a:r>
            <a:r>
              <a:rPr lang="en-US" dirty="0" err="1"/>
              <a:t>dur­ýan­dy­gy­ny</a:t>
            </a:r>
            <a:r>
              <a:rPr lang="en-US" dirty="0"/>
              <a:t> </a:t>
            </a:r>
            <a:r>
              <a:rPr lang="en-US" dirty="0" err="1"/>
              <a:t>bel­le­di</a:t>
            </a:r>
            <a:r>
              <a:rPr lang="en-US" dirty="0"/>
              <a:t>.</a:t>
            </a:r>
            <a:endParaRPr lang="ru-RU" dirty="0"/>
          </a:p>
        </p:txBody>
      </p:sp>
    </p:spTree>
    <p:extLst>
      <p:ext uri="{BB962C8B-B14F-4D97-AF65-F5344CB8AC3E}">
        <p14:creationId xmlns:p14="http://schemas.microsoft.com/office/powerpoint/2010/main" val="1882570946"/>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Lenovo.com\Desktop\images (24).jpe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23728" y="1196752"/>
            <a:ext cx="5062617" cy="446449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75637796"/>
      </p:ext>
    </p:extLst>
  </p:cSld>
  <p:clrMapOvr>
    <a:masterClrMapping/>
  </p:clrMapOvr>
  <mc:AlternateContent xmlns:mc="http://schemas.openxmlformats.org/markup-compatibility/2006">
    <mc:Choice xmlns:p14="http://schemas.microsoft.com/office/powerpoint/2010/main" Requires="p14">
      <p:transition spd="slow" p14:dur="3400">
        <p14:reveal/>
      </p:transition>
    </mc:Choice>
    <mc:Fallback>
      <p:transition spd="slow">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115616" y="1268760"/>
            <a:ext cx="6912768" cy="4536504"/>
          </a:xfrm>
        </p:spPr>
        <p:txBody>
          <a:bodyPr>
            <a:normAutofit lnSpcReduction="10000"/>
          </a:bodyPr>
          <a:lstStyle/>
          <a:p>
            <a:pPr algn="just"/>
            <a:r>
              <a:rPr lang="en-US" dirty="0" err="1"/>
              <a:t>Suw</a:t>
            </a:r>
            <a:r>
              <a:rPr lang="en-US" dirty="0"/>
              <a:t> we </a:t>
            </a:r>
            <a:r>
              <a:rPr lang="en-US" dirty="0" err="1"/>
              <a:t>eko­lo­gi­ýa</a:t>
            </a:r>
            <a:r>
              <a:rPr lang="en-US" dirty="0"/>
              <a:t> </a:t>
            </a:r>
            <a:r>
              <a:rPr lang="en-US" dirty="0" err="1"/>
              <a:t>me­se­le­le­ri</a:t>
            </a:r>
            <a:r>
              <a:rPr lang="en-US" dirty="0"/>
              <a:t> </a:t>
            </a:r>
            <a:r>
              <a:rPr lang="en-US" dirty="0" err="1"/>
              <a:t>bo­ýun­ça</a:t>
            </a:r>
            <a:r>
              <a:rPr lang="en-US" dirty="0"/>
              <a:t> </a:t>
            </a:r>
            <a:r>
              <a:rPr lang="en-US" dirty="0" err="1"/>
              <a:t>gö­nü­den-gö­ni</a:t>
            </a:r>
            <a:r>
              <a:rPr lang="en-US" dirty="0"/>
              <a:t> </a:t>
            </a:r>
            <a:r>
              <a:rPr lang="en-US" dirty="0" err="1"/>
              <a:t>Mer­ke­zi</a:t>
            </a:r>
            <a:r>
              <a:rPr lang="en-US" dirty="0"/>
              <a:t> </a:t>
            </a:r>
            <a:r>
              <a:rPr lang="en-US" dirty="0" err="1"/>
              <a:t>Azi­ýa</a:t>
            </a:r>
            <a:r>
              <a:rPr lang="en-US" dirty="0"/>
              <a:t> </a:t>
            </a:r>
            <a:r>
              <a:rPr lang="en-US" dirty="0" err="1"/>
              <a:t>döw­let­le­ri­niň</a:t>
            </a:r>
            <a:r>
              <a:rPr lang="en-US" dirty="0"/>
              <a:t> </a:t>
            </a:r>
            <a:r>
              <a:rPr lang="en-US" dirty="0" err="1"/>
              <a:t>hyz­mat­daş­ly­gy</a:t>
            </a:r>
            <a:r>
              <a:rPr lang="en-US" dirty="0"/>
              <a:t> </a:t>
            </a:r>
            <a:r>
              <a:rPr lang="en-US" dirty="0" err="1"/>
              <a:t>ba­ra­da</a:t>
            </a:r>
            <a:r>
              <a:rPr lang="en-US" dirty="0"/>
              <a:t> </a:t>
            </a:r>
            <a:r>
              <a:rPr lang="en-US" dirty="0" err="1"/>
              <a:t>aý­dy­lan­da</a:t>
            </a:r>
            <a:r>
              <a:rPr lang="en-US" dirty="0"/>
              <a:t> </a:t>
            </a:r>
            <a:r>
              <a:rPr lang="en-US" dirty="0" err="1"/>
              <a:t>bol­sa</a:t>
            </a:r>
            <a:r>
              <a:rPr lang="en-US" dirty="0"/>
              <a:t>, </a:t>
            </a:r>
            <a:r>
              <a:rPr lang="en-US" dirty="0" err="1"/>
              <a:t>bu</a:t>
            </a:r>
            <a:r>
              <a:rPr lang="en-US" dirty="0"/>
              <a:t> </a:t>
            </a:r>
            <a:r>
              <a:rPr lang="en-US" dirty="0" err="1"/>
              <a:t>ba­bat­da</a:t>
            </a:r>
            <a:r>
              <a:rPr lang="en-US" dirty="0"/>
              <a:t> </a:t>
            </a:r>
            <a:r>
              <a:rPr lang="en-US" dirty="0" err="1"/>
              <a:t>türk­men</a:t>
            </a:r>
            <a:r>
              <a:rPr lang="en-US" dirty="0"/>
              <a:t> </a:t>
            </a:r>
            <a:r>
              <a:rPr lang="en-US" dirty="0" err="1"/>
              <a:t>ta­ra­py­nyň</a:t>
            </a:r>
            <a:r>
              <a:rPr lang="en-US" dirty="0"/>
              <a:t> </a:t>
            </a:r>
            <a:r>
              <a:rPr lang="en-US" dirty="0" err="1"/>
              <a:t>eýer­ýän</a:t>
            </a:r>
            <a:r>
              <a:rPr lang="en-US" dirty="0"/>
              <a:t> </a:t>
            </a:r>
            <a:r>
              <a:rPr lang="en-US" dirty="0" err="1"/>
              <a:t>ýö­rel­ge­si</a:t>
            </a:r>
            <a:r>
              <a:rPr lang="en-US" dirty="0"/>
              <a:t> </a:t>
            </a:r>
            <a:r>
              <a:rPr lang="en-US" dirty="0" err="1"/>
              <a:t>üýt­gew­siz</a:t>
            </a:r>
            <a:r>
              <a:rPr lang="en-US" dirty="0"/>
              <a:t> </a:t>
            </a:r>
            <a:r>
              <a:rPr lang="en-US" dirty="0" err="1"/>
              <a:t>bol­ma­gyn­da</a:t>
            </a:r>
            <a:r>
              <a:rPr lang="en-US" dirty="0"/>
              <a:t> </a:t>
            </a:r>
            <a:r>
              <a:rPr lang="en-US" dirty="0" err="1"/>
              <a:t>gal­ýar</a:t>
            </a:r>
            <a:r>
              <a:rPr lang="en-US" dirty="0"/>
              <a:t> </a:t>
            </a:r>
            <a:r>
              <a:rPr lang="en-US" dirty="0" err="1"/>
              <a:t>di­ýip</a:t>
            </a:r>
            <a:r>
              <a:rPr lang="en-US" dirty="0"/>
              <a:t>, </a:t>
            </a:r>
            <a:r>
              <a:rPr lang="en-US" dirty="0" err="1"/>
              <a:t>mil­li</a:t>
            </a:r>
            <a:r>
              <a:rPr lang="en-US" dirty="0"/>
              <a:t> </a:t>
            </a:r>
            <a:r>
              <a:rPr lang="en-US" dirty="0" err="1"/>
              <a:t>Li­de­ri­miz</a:t>
            </a:r>
            <a:r>
              <a:rPr lang="en-US" dirty="0"/>
              <a:t> </a:t>
            </a:r>
            <a:r>
              <a:rPr lang="en-US" dirty="0" err="1"/>
              <a:t>nyg­ta­dy</a:t>
            </a:r>
            <a:r>
              <a:rPr lang="en-US" dirty="0"/>
              <a:t>. </a:t>
            </a:r>
            <a:r>
              <a:rPr lang="en-US" dirty="0" err="1"/>
              <a:t>Bi­ziň</a:t>
            </a:r>
            <a:r>
              <a:rPr lang="en-US" dirty="0"/>
              <a:t> </a:t>
            </a:r>
            <a:r>
              <a:rPr lang="en-US" dirty="0" err="1"/>
              <a:t>ýur­du­myz</a:t>
            </a:r>
            <a:r>
              <a:rPr lang="en-US" dirty="0"/>
              <a:t> </a:t>
            </a:r>
            <a:r>
              <a:rPr lang="en-US" dirty="0" err="1"/>
              <a:t>bu</a:t>
            </a:r>
            <a:r>
              <a:rPr lang="en-US" dirty="0"/>
              <a:t> </a:t>
            </a:r>
            <a:r>
              <a:rPr lang="en-US" dirty="0" err="1"/>
              <a:t>me­se­le­le­riň</a:t>
            </a:r>
            <a:r>
              <a:rPr lang="en-US" dirty="0"/>
              <a:t> </a:t>
            </a:r>
            <a:r>
              <a:rPr lang="en-US" dirty="0" err="1"/>
              <a:t>çö­zül­me­gi</a:t>
            </a:r>
            <a:r>
              <a:rPr lang="en-US" dirty="0"/>
              <a:t>, </a:t>
            </a:r>
            <a:r>
              <a:rPr lang="en-US" dirty="0" err="1"/>
              <a:t>bi­rin­ji­den</a:t>
            </a:r>
            <a:r>
              <a:rPr lang="en-US" dirty="0"/>
              <a:t>, </a:t>
            </a:r>
            <a:r>
              <a:rPr lang="en-US" dirty="0" err="1"/>
              <a:t>hal­ka­ra</a:t>
            </a:r>
            <a:r>
              <a:rPr lang="en-US" dirty="0"/>
              <a:t> </a:t>
            </a:r>
            <a:r>
              <a:rPr lang="en-US" dirty="0" err="1"/>
              <a:t>hu­ku­gy­ň</a:t>
            </a:r>
            <a:r>
              <a:rPr lang="en-US" dirty="0"/>
              <a:t> </a:t>
            </a:r>
            <a:r>
              <a:rPr lang="en-US" dirty="0" err="1"/>
              <a:t>umu­my</a:t>
            </a:r>
            <a:r>
              <a:rPr lang="en-US" dirty="0"/>
              <a:t> </a:t>
            </a:r>
            <a:r>
              <a:rPr lang="en-US" dirty="0" err="1"/>
              <a:t>yk­rar</a:t>
            </a:r>
            <a:r>
              <a:rPr lang="en-US" dirty="0"/>
              <a:t> </a:t>
            </a:r>
            <a:r>
              <a:rPr lang="en-US" dirty="0" err="1"/>
              <a:t>edi­len</a:t>
            </a:r>
            <a:r>
              <a:rPr lang="en-US" dirty="0"/>
              <a:t> </a:t>
            </a:r>
            <a:r>
              <a:rPr lang="en-US" dirty="0" err="1"/>
              <a:t>ka­da­la­ry</a:t>
            </a:r>
            <a:r>
              <a:rPr lang="en-US" dirty="0"/>
              <a:t> </a:t>
            </a:r>
            <a:r>
              <a:rPr lang="en-US" dirty="0" err="1"/>
              <a:t>esa­syn­da</a:t>
            </a:r>
            <a:r>
              <a:rPr lang="en-US" dirty="0"/>
              <a:t>; </a:t>
            </a:r>
            <a:r>
              <a:rPr lang="en-US" dirty="0" err="1"/>
              <a:t>ikin­ji­den</a:t>
            </a:r>
            <a:r>
              <a:rPr lang="en-US" dirty="0"/>
              <a:t>, </a:t>
            </a:r>
            <a:r>
              <a:rPr lang="en-US" dirty="0" err="1"/>
              <a:t>se­bi­tiň</a:t>
            </a:r>
            <a:r>
              <a:rPr lang="en-US" dirty="0"/>
              <a:t> </a:t>
            </a:r>
            <a:r>
              <a:rPr lang="en-US" dirty="0" err="1"/>
              <a:t>äh­li</a:t>
            </a:r>
            <a:r>
              <a:rPr lang="en-US" dirty="0"/>
              <a:t> </a:t>
            </a:r>
            <a:r>
              <a:rPr lang="en-US" dirty="0" err="1"/>
              <a:t>ýurt­la­ry­nyň</a:t>
            </a:r>
            <a:r>
              <a:rPr lang="en-US" dirty="0"/>
              <a:t> </a:t>
            </a:r>
            <a:r>
              <a:rPr lang="en-US" dirty="0" err="1"/>
              <a:t>bäh­bi­di­ni</a:t>
            </a:r>
            <a:r>
              <a:rPr lang="en-US" dirty="0"/>
              <a:t> </a:t>
            </a:r>
            <a:r>
              <a:rPr lang="en-US" dirty="0" err="1"/>
              <a:t>na­za­ra</a:t>
            </a:r>
            <a:r>
              <a:rPr lang="en-US" dirty="0"/>
              <a:t> </a:t>
            </a:r>
            <a:r>
              <a:rPr lang="en-US" dirty="0" err="1"/>
              <a:t>al­mak</a:t>
            </a:r>
            <a:r>
              <a:rPr lang="en-US" dirty="0"/>
              <a:t> </a:t>
            </a:r>
            <a:r>
              <a:rPr lang="en-US" dirty="0" err="1"/>
              <a:t>bi­len</a:t>
            </a:r>
            <a:r>
              <a:rPr lang="en-US" dirty="0"/>
              <a:t>; we </a:t>
            </a:r>
            <a:r>
              <a:rPr lang="en-US" dirty="0" err="1"/>
              <a:t>üçün­ji­den</a:t>
            </a:r>
            <a:r>
              <a:rPr lang="en-US" dirty="0"/>
              <a:t>, </a:t>
            </a:r>
            <a:r>
              <a:rPr lang="en-US" dirty="0" err="1"/>
              <a:t>hal­ka­ra</a:t>
            </a:r>
            <a:r>
              <a:rPr lang="en-US" dirty="0"/>
              <a:t> </a:t>
            </a:r>
            <a:r>
              <a:rPr lang="en-US" dirty="0" err="1"/>
              <a:t>gu­ra­ma­la­ryň</a:t>
            </a:r>
            <a:r>
              <a:rPr lang="en-US" dirty="0"/>
              <a:t> </a:t>
            </a:r>
            <a:r>
              <a:rPr lang="en-US" dirty="0" err="1"/>
              <a:t>gat­naş­ma­gyn­da</a:t>
            </a:r>
            <a:r>
              <a:rPr lang="en-US" dirty="0"/>
              <a:t> </a:t>
            </a:r>
            <a:r>
              <a:rPr lang="en-US" dirty="0" err="1"/>
              <a:t>ama­la</a:t>
            </a:r>
            <a:r>
              <a:rPr lang="en-US" dirty="0"/>
              <a:t> </a:t>
            </a:r>
            <a:r>
              <a:rPr lang="en-US" dirty="0" err="1"/>
              <a:t>aşy­ryl­ma­gy</a:t>
            </a:r>
            <a:r>
              <a:rPr lang="en-US" dirty="0"/>
              <a:t> </a:t>
            </a:r>
            <a:r>
              <a:rPr lang="en-US" dirty="0" err="1"/>
              <a:t>ug­run­da</a:t>
            </a:r>
            <a:r>
              <a:rPr lang="en-US" dirty="0"/>
              <a:t> </a:t>
            </a:r>
            <a:r>
              <a:rPr lang="en-US" dirty="0" err="1"/>
              <a:t>çy­kyş</a:t>
            </a:r>
            <a:r>
              <a:rPr lang="en-US" dirty="0"/>
              <a:t> </a:t>
            </a:r>
            <a:r>
              <a:rPr lang="en-US" dirty="0" err="1"/>
              <a:t>ed­ýär</a:t>
            </a:r>
            <a:r>
              <a:rPr lang="en-US" dirty="0" smtClean="0"/>
              <a:t>.</a:t>
            </a:r>
            <a:r>
              <a:rPr lang="en-US" dirty="0"/>
              <a:t> </a:t>
            </a:r>
            <a:r>
              <a:rPr lang="en-US" dirty="0" err="1"/>
              <a:t>Türk­me­nis­ta­nyň</a:t>
            </a:r>
            <a:r>
              <a:rPr lang="en-US" dirty="0"/>
              <a:t> </a:t>
            </a:r>
            <a:r>
              <a:rPr lang="en-US" dirty="0" err="1"/>
              <a:t>Baş­tu­ta­ny</a:t>
            </a:r>
            <a:r>
              <a:rPr lang="en-US" dirty="0"/>
              <a:t> </a:t>
            </a:r>
            <a:r>
              <a:rPr lang="en-US" dirty="0" err="1"/>
              <a:t>du­şu­şy­ga</a:t>
            </a:r>
            <a:r>
              <a:rPr lang="en-US" dirty="0"/>
              <a:t> </a:t>
            </a:r>
            <a:r>
              <a:rPr lang="en-US" dirty="0" err="1"/>
              <a:t>iş­jeň</a:t>
            </a:r>
            <a:r>
              <a:rPr lang="en-US" dirty="0"/>
              <a:t> </a:t>
            </a:r>
            <a:r>
              <a:rPr lang="en-US" dirty="0" err="1"/>
              <a:t>gat­na­şan­dyk­la­ry</a:t>
            </a:r>
            <a:r>
              <a:rPr lang="en-US" dirty="0"/>
              <a:t> </a:t>
            </a:r>
            <a:r>
              <a:rPr lang="en-US" dirty="0" err="1"/>
              <a:t>üçin</a:t>
            </a:r>
            <a:r>
              <a:rPr lang="en-US" dirty="0"/>
              <a:t> AHHG-</a:t>
            </a:r>
            <a:r>
              <a:rPr lang="en-US" dirty="0" err="1"/>
              <a:t>ny</a:t>
            </a:r>
            <a:r>
              <a:rPr lang="en-US" dirty="0"/>
              <a:t> </a:t>
            </a:r>
            <a:r>
              <a:rPr lang="en-US" dirty="0" err="1"/>
              <a:t>esas­lan­dy­ry­jy</a:t>
            </a:r>
            <a:r>
              <a:rPr lang="en-US" dirty="0"/>
              <a:t> </a:t>
            </a:r>
            <a:r>
              <a:rPr lang="en-US" dirty="0" err="1"/>
              <a:t>döw­let­le­riň</a:t>
            </a:r>
            <a:r>
              <a:rPr lang="en-US" dirty="0"/>
              <a:t> </a:t>
            </a:r>
            <a:r>
              <a:rPr lang="en-US" dirty="0" err="1"/>
              <a:t>Pre­zi­dent­le­ri­ne</a:t>
            </a:r>
            <a:r>
              <a:rPr lang="en-US" dirty="0"/>
              <a:t> </a:t>
            </a:r>
            <a:r>
              <a:rPr lang="en-US" dirty="0" err="1"/>
              <a:t>ýe­ne-de</a:t>
            </a:r>
            <a:r>
              <a:rPr lang="en-US" dirty="0"/>
              <a:t> </a:t>
            </a:r>
            <a:r>
              <a:rPr lang="en-US" dirty="0" err="1"/>
              <a:t>bir</a:t>
            </a:r>
            <a:r>
              <a:rPr lang="en-US" dirty="0"/>
              <a:t> </a:t>
            </a:r>
            <a:r>
              <a:rPr lang="en-US" dirty="0" err="1"/>
              <a:t>ge­zek</a:t>
            </a:r>
            <a:r>
              <a:rPr lang="en-US" dirty="0"/>
              <a:t> </a:t>
            </a:r>
            <a:r>
              <a:rPr lang="en-US" dirty="0" err="1"/>
              <a:t>min­net­dar­lyk</a:t>
            </a:r>
            <a:r>
              <a:rPr lang="en-US" dirty="0"/>
              <a:t> </a:t>
            </a:r>
            <a:r>
              <a:rPr lang="en-US" dirty="0" err="1"/>
              <a:t>bil­di­rip</a:t>
            </a:r>
            <a:r>
              <a:rPr lang="en-US" dirty="0"/>
              <a:t>, </a:t>
            </a:r>
            <a:r>
              <a:rPr lang="en-US" dirty="0" err="1"/>
              <a:t>hä­zir­ki</a:t>
            </a:r>
            <a:r>
              <a:rPr lang="en-US" dirty="0"/>
              <a:t> </a:t>
            </a:r>
            <a:r>
              <a:rPr lang="en-US" dirty="0" err="1"/>
              <a:t>sam­mi­tiň</a:t>
            </a:r>
            <a:r>
              <a:rPr lang="en-US" dirty="0"/>
              <a:t> </a:t>
            </a:r>
            <a:r>
              <a:rPr lang="en-US" dirty="0" err="1"/>
              <a:t>üs­tün­lik­li</a:t>
            </a:r>
            <a:r>
              <a:rPr lang="en-US" dirty="0"/>
              <a:t> </a:t>
            </a:r>
            <a:r>
              <a:rPr lang="en-US" dirty="0" err="1"/>
              <a:t>iş­le­me­gi­ne</a:t>
            </a:r>
            <a:r>
              <a:rPr lang="en-US" dirty="0"/>
              <a:t> </a:t>
            </a:r>
            <a:r>
              <a:rPr lang="en-US" dirty="0" err="1"/>
              <a:t>my­na­syp</a:t>
            </a:r>
            <a:r>
              <a:rPr lang="en-US" dirty="0"/>
              <a:t> </a:t>
            </a:r>
            <a:r>
              <a:rPr lang="en-US" dirty="0" err="1"/>
              <a:t>go­şant­la­ry­ny</a:t>
            </a:r>
            <a:r>
              <a:rPr lang="en-US" dirty="0"/>
              <a:t> </a:t>
            </a:r>
            <a:r>
              <a:rPr lang="en-US" dirty="0" err="1"/>
              <a:t>go­şan</a:t>
            </a:r>
            <a:r>
              <a:rPr lang="en-US" dirty="0"/>
              <a:t> </a:t>
            </a:r>
            <a:r>
              <a:rPr lang="en-US" dirty="0" err="1"/>
              <a:t>äh­li</a:t>
            </a:r>
            <a:r>
              <a:rPr lang="en-US" dirty="0"/>
              <a:t> </a:t>
            </a:r>
            <a:r>
              <a:rPr lang="en-US" dirty="0" err="1"/>
              <a:t>ýurt­la­ryň</a:t>
            </a:r>
            <a:r>
              <a:rPr lang="en-US" dirty="0"/>
              <a:t> </a:t>
            </a:r>
            <a:r>
              <a:rPr lang="en-US" dirty="0" err="1"/>
              <a:t>bi­ler­men­le­ri­ne</a:t>
            </a:r>
            <a:r>
              <a:rPr lang="en-US" dirty="0"/>
              <a:t>, </a:t>
            </a:r>
            <a:r>
              <a:rPr lang="en-US" dirty="0" err="1"/>
              <a:t>hü­när­men­le­ri­ne</a:t>
            </a:r>
            <a:r>
              <a:rPr lang="en-US" dirty="0"/>
              <a:t>, </a:t>
            </a:r>
            <a:r>
              <a:rPr lang="en-US" dirty="0" err="1"/>
              <a:t>dip­lo­mat­la­ry­na</a:t>
            </a:r>
            <a:r>
              <a:rPr lang="en-US" dirty="0"/>
              <a:t> hem </a:t>
            </a:r>
            <a:r>
              <a:rPr lang="en-US" dirty="0" err="1"/>
              <a:t>min­net­dar­lyk</a:t>
            </a:r>
            <a:r>
              <a:rPr lang="en-US" dirty="0"/>
              <a:t> </a:t>
            </a:r>
            <a:r>
              <a:rPr lang="en-US" dirty="0" err="1"/>
              <a:t>bil­dir­di</a:t>
            </a:r>
            <a:r>
              <a:rPr lang="en-US" dirty="0"/>
              <a:t>.</a:t>
            </a:r>
            <a:endParaRPr lang="ru-RU" dirty="0"/>
          </a:p>
        </p:txBody>
      </p:sp>
    </p:spTree>
    <p:extLst>
      <p:ext uri="{BB962C8B-B14F-4D97-AF65-F5344CB8AC3E}">
        <p14:creationId xmlns:p14="http://schemas.microsoft.com/office/powerpoint/2010/main" val="3052774591"/>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115616" y="1196752"/>
            <a:ext cx="7056784" cy="4824536"/>
          </a:xfrm>
        </p:spPr>
        <p:txBody>
          <a:bodyPr>
            <a:normAutofit/>
          </a:bodyPr>
          <a:lstStyle/>
          <a:p>
            <a:pPr algn="just"/>
            <a:r>
              <a:rPr lang="en-US" sz="1900" dirty="0"/>
              <a:t>“</a:t>
            </a:r>
            <a:r>
              <a:rPr lang="en-US" sz="1900" dirty="0" err="1"/>
              <a:t>Al­tyn</a:t>
            </a:r>
            <a:r>
              <a:rPr lang="en-US" sz="1900" dirty="0"/>
              <a:t> </a:t>
            </a:r>
            <a:r>
              <a:rPr lang="en-US" sz="1900" dirty="0" err="1"/>
              <a:t>asyr</a:t>
            </a:r>
            <a:r>
              <a:rPr lang="en-US" sz="1900" dirty="0"/>
              <a:t>” </a:t>
            </a:r>
            <a:r>
              <a:rPr lang="en-US" sz="1900" dirty="0" err="1"/>
              <a:t>Türk­men</a:t>
            </a:r>
            <a:r>
              <a:rPr lang="en-US" sz="1900" dirty="0"/>
              <a:t> </a:t>
            </a:r>
            <a:r>
              <a:rPr lang="en-US" sz="1900" dirty="0" err="1"/>
              <a:t>kö­lü­niň</a:t>
            </a:r>
            <a:r>
              <a:rPr lang="en-US" sz="1900" dirty="0"/>
              <a:t> </a:t>
            </a:r>
            <a:r>
              <a:rPr lang="en-US" sz="1900" dirty="0" err="1"/>
              <a:t>bi­rin­ji</a:t>
            </a:r>
            <a:r>
              <a:rPr lang="en-US" sz="1900" dirty="0"/>
              <a:t> </a:t>
            </a:r>
            <a:r>
              <a:rPr lang="en-US" sz="1900" dirty="0" err="1"/>
              <a:t>no­bat­da­ky­sy­nyň</a:t>
            </a:r>
            <a:r>
              <a:rPr lang="en-US" sz="1900" dirty="0"/>
              <a:t> </a:t>
            </a:r>
            <a:r>
              <a:rPr lang="en-US" sz="1900" dirty="0" err="1"/>
              <a:t>ulan­ma­ga</a:t>
            </a:r>
            <a:r>
              <a:rPr lang="en-US" sz="1900" dirty="0"/>
              <a:t> </a:t>
            </a:r>
            <a:r>
              <a:rPr lang="en-US" sz="1900" dirty="0" err="1"/>
              <a:t>be­ril­me­gi</a:t>
            </a:r>
            <a:r>
              <a:rPr lang="en-US" sz="1900" dirty="0"/>
              <a:t> </a:t>
            </a:r>
            <a:r>
              <a:rPr lang="en-US" sz="1900" dirty="0" err="1"/>
              <a:t>bi­len</a:t>
            </a:r>
            <a:r>
              <a:rPr lang="en-US" sz="1900" dirty="0"/>
              <a:t> </a:t>
            </a:r>
            <a:r>
              <a:rPr lang="en-US" sz="1900" dirty="0" err="1"/>
              <a:t>ýa­şal­ýan</a:t>
            </a:r>
            <a:r>
              <a:rPr lang="en-US" sz="1900" dirty="0"/>
              <a:t> </a:t>
            </a:r>
            <a:r>
              <a:rPr lang="en-US" sz="1900" dirty="0" err="1"/>
              <a:t>ýer­ler­den</a:t>
            </a:r>
            <a:r>
              <a:rPr lang="en-US" sz="1900" dirty="0"/>
              <a:t> </a:t>
            </a:r>
            <a:r>
              <a:rPr lang="en-US" sz="1900" dirty="0" err="1"/>
              <a:t>şor</a:t>
            </a:r>
            <a:r>
              <a:rPr lang="en-US" sz="1900" dirty="0"/>
              <a:t> we </a:t>
            </a:r>
            <a:r>
              <a:rPr lang="en-US" sz="1900" dirty="0" err="1"/>
              <a:t>zeý</a:t>
            </a:r>
            <a:r>
              <a:rPr lang="en-US" sz="1900" dirty="0"/>
              <a:t> </a:t>
            </a:r>
            <a:r>
              <a:rPr lang="en-US" sz="1900" dirty="0" err="1"/>
              <a:t>suw­la­ry</a:t>
            </a:r>
            <a:r>
              <a:rPr lang="en-US" sz="1900" dirty="0"/>
              <a:t> </a:t>
            </a:r>
            <a:r>
              <a:rPr lang="en-US" sz="1900" dirty="0" err="1"/>
              <a:t>sow­ýan</a:t>
            </a:r>
            <a:r>
              <a:rPr lang="en-US" sz="1900" dirty="0"/>
              <a:t> </a:t>
            </a:r>
            <a:r>
              <a:rPr lang="en-US" sz="1900" dirty="0" err="1"/>
              <a:t>aka­ba­lar</a:t>
            </a:r>
            <a:r>
              <a:rPr lang="en-US" sz="1900" dirty="0"/>
              <a:t> </a:t>
            </a:r>
            <a:r>
              <a:rPr lang="en-US" sz="1900" dirty="0" err="1"/>
              <a:t>ýe­ke-täk</a:t>
            </a:r>
            <a:r>
              <a:rPr lang="en-US" sz="1900" dirty="0"/>
              <a:t> </a:t>
            </a:r>
            <a:r>
              <a:rPr lang="en-US" sz="1900" dirty="0" err="1"/>
              <a:t>bir</a:t>
            </a:r>
            <a:r>
              <a:rPr lang="en-US" sz="1900" dirty="0"/>
              <a:t> </a:t>
            </a:r>
            <a:r>
              <a:rPr lang="en-US" sz="1900" dirty="0" err="1"/>
              <a:t>suw</a:t>
            </a:r>
            <a:r>
              <a:rPr lang="en-US" sz="1900" dirty="0"/>
              <a:t> </a:t>
            </a:r>
            <a:r>
              <a:rPr lang="en-US" sz="1900" dirty="0" err="1"/>
              <a:t>ul­ga­my­na</a:t>
            </a:r>
            <a:r>
              <a:rPr lang="en-US" sz="1900" dirty="0"/>
              <a:t> </a:t>
            </a:r>
            <a:r>
              <a:rPr lang="en-US" sz="1900" dirty="0" err="1"/>
              <a:t>bi­rik­di­ril­di</a:t>
            </a:r>
            <a:r>
              <a:rPr lang="en-US" sz="1900" dirty="0"/>
              <a:t>. Bu </a:t>
            </a:r>
            <a:r>
              <a:rPr lang="en-US" sz="1900" dirty="0" err="1"/>
              <a:t>örän</a:t>
            </a:r>
            <a:r>
              <a:rPr lang="en-US" sz="1900" dirty="0"/>
              <a:t> </a:t>
            </a:r>
            <a:r>
              <a:rPr lang="en-US" sz="1900" dirty="0" err="1"/>
              <a:t>tä­sin</a:t>
            </a:r>
            <a:r>
              <a:rPr lang="en-US" sz="1900" dirty="0"/>
              <a:t> </a:t>
            </a:r>
            <a:r>
              <a:rPr lang="en-US" sz="1900" dirty="0" err="1"/>
              <a:t>ul­gam</a:t>
            </a:r>
            <a:r>
              <a:rPr lang="en-US" sz="1900" dirty="0"/>
              <a:t> </a:t>
            </a:r>
            <a:r>
              <a:rPr lang="en-US" sz="1900" dirty="0" err="1"/>
              <a:t>bo­lup</a:t>
            </a:r>
            <a:r>
              <a:rPr lang="en-US" sz="1900" dirty="0"/>
              <a:t>, </a:t>
            </a:r>
            <a:r>
              <a:rPr lang="en-US" sz="1900" dirty="0" err="1"/>
              <a:t>onuň</a:t>
            </a:r>
            <a:r>
              <a:rPr lang="en-US" sz="1900" dirty="0"/>
              <a:t> </a:t>
            </a:r>
            <a:r>
              <a:rPr lang="en-US" sz="1900" dirty="0" err="1"/>
              <a:t>bi­len</a:t>
            </a:r>
            <a:r>
              <a:rPr lang="en-US" sz="1900" dirty="0"/>
              <a:t> </a:t>
            </a:r>
            <a:r>
              <a:rPr lang="en-US" sz="1900" dirty="0" err="1"/>
              <a:t>aý­dyň</a:t>
            </a:r>
            <a:r>
              <a:rPr lang="en-US" sz="1900" dirty="0"/>
              <a:t> </a:t>
            </a:r>
            <a:r>
              <a:rPr lang="en-US" sz="1900" dirty="0" err="1"/>
              <a:t>ta­nyş­mak</a:t>
            </a:r>
            <a:r>
              <a:rPr lang="en-US" sz="1900" dirty="0"/>
              <a:t> </a:t>
            </a:r>
            <a:r>
              <a:rPr lang="en-US" sz="1900" dirty="0" err="1"/>
              <a:t>bol­ýar</a:t>
            </a:r>
            <a:r>
              <a:rPr lang="en-US" sz="1900" dirty="0"/>
              <a:t>. </a:t>
            </a:r>
            <a:r>
              <a:rPr lang="en-US" sz="1900" dirty="0" err="1"/>
              <a:t>Hä­zir</a:t>
            </a:r>
            <a:r>
              <a:rPr lang="en-US" sz="1900" dirty="0"/>
              <a:t>, </a:t>
            </a:r>
            <a:r>
              <a:rPr lang="en-US" sz="1900" dirty="0" err="1"/>
              <a:t>ba­ry-ýo­gy</a:t>
            </a:r>
            <a:r>
              <a:rPr lang="en-US" sz="1900" dirty="0"/>
              <a:t> </a:t>
            </a:r>
            <a:r>
              <a:rPr lang="en-US" sz="1900" dirty="0" err="1"/>
              <a:t>bir­nä­çe</a:t>
            </a:r>
            <a:r>
              <a:rPr lang="en-US" sz="1900" dirty="0"/>
              <a:t> </a:t>
            </a:r>
            <a:r>
              <a:rPr lang="en-US" sz="1900" dirty="0" err="1"/>
              <a:t>ýyl</a:t>
            </a:r>
            <a:r>
              <a:rPr lang="en-US" sz="1900" dirty="0"/>
              <a:t> </a:t>
            </a:r>
            <a:r>
              <a:rPr lang="en-US" sz="1900" dirty="0" err="1"/>
              <a:t>ge­çen</a:t>
            </a:r>
            <a:r>
              <a:rPr lang="en-US" sz="1900" dirty="0"/>
              <a:t> </a:t>
            </a:r>
            <a:r>
              <a:rPr lang="en-US" sz="1900" dirty="0" err="1"/>
              <a:t>soň</a:t>
            </a:r>
            <a:r>
              <a:rPr lang="en-US" sz="1900" dirty="0"/>
              <a:t>, </a:t>
            </a:r>
            <a:r>
              <a:rPr lang="en-US" sz="1900" dirty="0" err="1"/>
              <a:t>te­bi­gy</a:t>
            </a:r>
            <a:r>
              <a:rPr lang="en-US" sz="1900" dirty="0"/>
              <a:t> </a:t>
            </a:r>
            <a:r>
              <a:rPr lang="en-US" sz="1900" dirty="0" err="1"/>
              <a:t>bio­lo­gi­k</a:t>
            </a:r>
            <a:r>
              <a:rPr lang="en-US" sz="1900" dirty="0"/>
              <a:t> </a:t>
            </a:r>
            <a:r>
              <a:rPr lang="en-US" sz="1900" dirty="0" err="1"/>
              <a:t>ýag­daý­la­ryň</a:t>
            </a:r>
            <a:r>
              <a:rPr lang="en-US" sz="1900" dirty="0"/>
              <a:t> </a:t>
            </a:r>
            <a:r>
              <a:rPr lang="en-US" sz="1900" dirty="0" err="1"/>
              <a:t>ne­ti­je­sin­de</a:t>
            </a:r>
            <a:r>
              <a:rPr lang="en-US" sz="1900" dirty="0"/>
              <a:t> </a:t>
            </a:r>
            <a:r>
              <a:rPr lang="en-US" sz="1900" dirty="0" err="1"/>
              <a:t>suw</a:t>
            </a:r>
            <a:r>
              <a:rPr lang="en-US" sz="1900" dirty="0"/>
              <a:t> </a:t>
            </a:r>
            <a:r>
              <a:rPr lang="en-US" sz="1900" dirty="0" err="1"/>
              <a:t>ka­bul</a:t>
            </a:r>
            <a:r>
              <a:rPr lang="en-US" sz="1900" dirty="0"/>
              <a:t> </a:t>
            </a:r>
            <a:r>
              <a:rPr lang="en-US" sz="1900" dirty="0" err="1"/>
              <a:t>eder­lik­li</a:t>
            </a:r>
            <a:r>
              <a:rPr lang="en-US" sz="1900" dirty="0"/>
              <a:t> </a:t>
            </a:r>
            <a:r>
              <a:rPr lang="en-US" sz="1900" dirty="0" err="1"/>
              <a:t>ka­da­la­ra</a:t>
            </a:r>
            <a:r>
              <a:rPr lang="en-US" sz="1900" dirty="0"/>
              <a:t> </a:t>
            </a:r>
            <a:r>
              <a:rPr lang="en-US" sz="1900" dirty="0" err="1"/>
              <a:t>çen­li</a:t>
            </a:r>
            <a:r>
              <a:rPr lang="en-US" sz="1900" dirty="0"/>
              <a:t> </a:t>
            </a:r>
            <a:r>
              <a:rPr lang="en-US" sz="1900" dirty="0" err="1"/>
              <a:t>aras­sa­la­n­dy</a:t>
            </a:r>
            <a:r>
              <a:rPr lang="en-US" sz="1900" dirty="0"/>
              <a:t>, </a:t>
            </a:r>
            <a:r>
              <a:rPr lang="en-US" sz="1900" dirty="0" err="1"/>
              <a:t>ol</a:t>
            </a:r>
            <a:r>
              <a:rPr lang="en-US" sz="1900" dirty="0"/>
              <a:t> </a:t>
            </a:r>
            <a:r>
              <a:rPr lang="en-US" sz="1900" dirty="0" err="1"/>
              <a:t>ýer­de</a:t>
            </a:r>
            <a:r>
              <a:rPr lang="en-US" sz="1900" dirty="0"/>
              <a:t> </a:t>
            </a:r>
            <a:r>
              <a:rPr lang="en-US" sz="1900" dirty="0" err="1"/>
              <a:t>ösüm­lik­ler</a:t>
            </a:r>
            <a:r>
              <a:rPr lang="en-US" sz="1900" dirty="0"/>
              <a:t> hem-de </a:t>
            </a:r>
            <a:r>
              <a:rPr lang="en-US" sz="1900" dirty="0" err="1"/>
              <a:t>ba­lyk­la­ryň</a:t>
            </a:r>
            <a:r>
              <a:rPr lang="en-US" sz="1900" dirty="0"/>
              <a:t> we </a:t>
            </a:r>
            <a:r>
              <a:rPr lang="en-US" sz="1900" dirty="0" err="1"/>
              <a:t>guş­la­ryň</a:t>
            </a:r>
            <a:r>
              <a:rPr lang="en-US" sz="1900" dirty="0"/>
              <a:t> </a:t>
            </a:r>
            <a:r>
              <a:rPr lang="en-US" sz="1900" dirty="0" err="1"/>
              <a:t>uly</a:t>
            </a:r>
            <a:r>
              <a:rPr lang="en-US" sz="1900" dirty="0"/>
              <a:t> </a:t>
            </a:r>
            <a:r>
              <a:rPr lang="en-US" sz="1900" dirty="0" err="1"/>
              <a:t>möç­be­ri</a:t>
            </a:r>
            <a:r>
              <a:rPr lang="en-US" sz="1900" dirty="0"/>
              <a:t> </a:t>
            </a:r>
            <a:r>
              <a:rPr lang="en-US" sz="1900" dirty="0" err="1"/>
              <a:t>peý­da</a:t>
            </a:r>
            <a:r>
              <a:rPr lang="en-US" sz="1900" dirty="0"/>
              <a:t> </a:t>
            </a:r>
            <a:r>
              <a:rPr lang="en-US" sz="1900" dirty="0" err="1"/>
              <a:t>bol­dy</a:t>
            </a:r>
            <a:r>
              <a:rPr lang="en-US" sz="1900" dirty="0"/>
              <a:t>. </a:t>
            </a:r>
            <a:r>
              <a:rPr lang="en-US" sz="1900" dirty="0" err="1"/>
              <a:t>Döw­let</a:t>
            </a:r>
            <a:r>
              <a:rPr lang="en-US" sz="1900" dirty="0"/>
              <a:t> </a:t>
            </a:r>
            <a:r>
              <a:rPr lang="en-US" sz="1900" dirty="0" err="1"/>
              <a:t>Baş­tu­ta­ny­my­zyň</a:t>
            </a:r>
            <a:r>
              <a:rPr lang="en-US" sz="1900" dirty="0"/>
              <a:t> </a:t>
            </a:r>
            <a:r>
              <a:rPr lang="en-US" sz="1900" dirty="0" err="1"/>
              <a:t>nyg­taý­şy</a:t>
            </a:r>
            <a:r>
              <a:rPr lang="en-US" sz="1900" dirty="0"/>
              <a:t> </a:t>
            </a:r>
            <a:r>
              <a:rPr lang="en-US" sz="1900" dirty="0" err="1"/>
              <a:t>ýa­ly</a:t>
            </a:r>
            <a:r>
              <a:rPr lang="en-US" sz="1900" dirty="0"/>
              <a:t>, el­ </a:t>
            </a:r>
            <a:r>
              <a:rPr lang="en-US" sz="1900" dirty="0" err="1"/>
              <a:t>bilen</a:t>
            </a:r>
            <a:r>
              <a:rPr lang="en-US" sz="1900" dirty="0"/>
              <a:t> </a:t>
            </a:r>
            <a:r>
              <a:rPr lang="en-US" sz="1900" dirty="0" err="1"/>
              <a:t>dö­re­di­len</a:t>
            </a:r>
            <a:r>
              <a:rPr lang="en-US" sz="1900" dirty="0"/>
              <a:t> </a:t>
            </a:r>
            <a:r>
              <a:rPr lang="en-US" sz="1900" dirty="0" err="1"/>
              <a:t>bu</a:t>
            </a:r>
            <a:r>
              <a:rPr lang="en-US" sz="1900" dirty="0"/>
              <a:t> </a:t>
            </a:r>
            <a:r>
              <a:rPr lang="en-US" sz="1900" dirty="0" err="1"/>
              <a:t>kö­lüň</a:t>
            </a:r>
            <a:r>
              <a:rPr lang="en-US" sz="1900" dirty="0"/>
              <a:t>, </a:t>
            </a:r>
            <a:r>
              <a:rPr lang="en-US" sz="1900" dirty="0" err="1"/>
              <a:t>as­lyn­da</a:t>
            </a:r>
            <a:r>
              <a:rPr lang="en-US" sz="1900" dirty="0"/>
              <a:t>, </a:t>
            </a:r>
            <a:r>
              <a:rPr lang="en-US" sz="1900" dirty="0" err="1"/>
              <a:t>örän</a:t>
            </a:r>
            <a:r>
              <a:rPr lang="en-US" sz="1900" dirty="0"/>
              <a:t> </a:t>
            </a:r>
            <a:r>
              <a:rPr lang="en-US" sz="1900" dirty="0" err="1"/>
              <a:t>çyl­şy­rym­ly</a:t>
            </a:r>
            <a:r>
              <a:rPr lang="en-US" sz="1900" dirty="0"/>
              <a:t> </a:t>
            </a:r>
            <a:r>
              <a:rPr lang="en-US" sz="1900" dirty="0" err="1"/>
              <a:t>gid­ro­teh­ni­ki</a:t>
            </a:r>
            <a:r>
              <a:rPr lang="en-US" sz="1900" dirty="0"/>
              <a:t> </a:t>
            </a:r>
            <a:r>
              <a:rPr lang="en-US" sz="1900" dirty="0" err="1"/>
              <a:t>ul­ga­myň</a:t>
            </a:r>
            <a:r>
              <a:rPr lang="en-US" sz="1900" dirty="0"/>
              <a:t> </a:t>
            </a:r>
            <a:r>
              <a:rPr lang="en-US" sz="1900" dirty="0" err="1"/>
              <a:t>bi­na</a:t>
            </a:r>
            <a:r>
              <a:rPr lang="en-US" sz="1900" dirty="0"/>
              <a:t> </a:t>
            </a:r>
            <a:r>
              <a:rPr lang="en-US" sz="1900" dirty="0" err="1"/>
              <a:t>edil­me­gi</a:t>
            </a:r>
            <a:r>
              <a:rPr lang="en-US" sz="1900" dirty="0"/>
              <a:t>, bar </a:t>
            </a:r>
            <a:r>
              <a:rPr lang="en-US" sz="1900" dirty="0" err="1"/>
              <a:t>bo­lan</a:t>
            </a:r>
            <a:r>
              <a:rPr lang="en-US" sz="1900" dirty="0"/>
              <a:t> </a:t>
            </a:r>
            <a:r>
              <a:rPr lang="en-US" sz="1900" dirty="0" err="1"/>
              <a:t>eko­lo­gi­ýa</a:t>
            </a:r>
            <a:r>
              <a:rPr lang="en-US" sz="1900" dirty="0"/>
              <a:t>, </a:t>
            </a:r>
            <a:r>
              <a:rPr lang="en-US" sz="1900" dirty="0" err="1"/>
              <a:t>yk­dy­sa­dy</a:t>
            </a:r>
            <a:r>
              <a:rPr lang="en-US" sz="1900" dirty="0"/>
              <a:t> we </a:t>
            </a:r>
            <a:r>
              <a:rPr lang="en-US" sz="1900" dirty="0" err="1"/>
              <a:t>dur­muş</a:t>
            </a:r>
            <a:r>
              <a:rPr lang="en-US" sz="1900" dirty="0"/>
              <a:t> </a:t>
            </a:r>
            <a:r>
              <a:rPr lang="en-US" sz="1900" dirty="0" err="1"/>
              <a:t>me­se­le­le­ri­ni</a:t>
            </a:r>
            <a:r>
              <a:rPr lang="en-US" sz="1900" dirty="0"/>
              <a:t> </a:t>
            </a:r>
            <a:r>
              <a:rPr lang="en-US" sz="1900" dirty="0" err="1"/>
              <a:t>üs­tün­lik­li</a:t>
            </a:r>
            <a:r>
              <a:rPr lang="en-US" sz="1900" dirty="0"/>
              <a:t> </a:t>
            </a:r>
            <a:r>
              <a:rPr lang="en-US" sz="1900" dirty="0" err="1"/>
              <a:t>çöz­mä­ge</a:t>
            </a:r>
            <a:r>
              <a:rPr lang="en-US" sz="1900" dirty="0"/>
              <a:t> </a:t>
            </a:r>
            <a:r>
              <a:rPr lang="en-US" sz="1900" dirty="0" err="1"/>
              <a:t>müm­kin­çi­lik</a:t>
            </a:r>
            <a:r>
              <a:rPr lang="en-US" sz="1900" dirty="0"/>
              <a:t> </a:t>
            </a:r>
            <a:r>
              <a:rPr lang="en-US" sz="1900" dirty="0" err="1"/>
              <a:t>ber­ýär</a:t>
            </a:r>
            <a:r>
              <a:rPr lang="en-US" sz="1900" dirty="0"/>
              <a:t>.</a:t>
            </a:r>
            <a:endParaRPr lang="ru-RU" sz="1900" dirty="0"/>
          </a:p>
        </p:txBody>
      </p:sp>
    </p:spTree>
    <p:extLst>
      <p:ext uri="{BB962C8B-B14F-4D97-AF65-F5344CB8AC3E}">
        <p14:creationId xmlns:p14="http://schemas.microsoft.com/office/powerpoint/2010/main" val="346891573"/>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187624" y="1196752"/>
            <a:ext cx="6840760" cy="4464496"/>
          </a:xfrm>
        </p:spPr>
        <p:txBody>
          <a:bodyPr>
            <a:normAutofit/>
          </a:bodyPr>
          <a:lstStyle/>
          <a:p>
            <a:pPr algn="just"/>
            <a:r>
              <a:rPr lang="en-US" dirty="0" err="1"/>
              <a:t>Mer­ke­zi</a:t>
            </a:r>
            <a:r>
              <a:rPr lang="en-US" dirty="0"/>
              <a:t> </a:t>
            </a:r>
            <a:r>
              <a:rPr lang="en-US" dirty="0" err="1"/>
              <a:t>Azi­ýa­nyň</a:t>
            </a:r>
            <a:r>
              <a:rPr lang="en-US" dirty="0"/>
              <a:t> </a:t>
            </a:r>
            <a:r>
              <a:rPr lang="en-US" dirty="0" err="1"/>
              <a:t>ser­he­tüs­ti</a:t>
            </a:r>
            <a:r>
              <a:rPr lang="en-US" dirty="0"/>
              <a:t> </a:t>
            </a:r>
            <a:r>
              <a:rPr lang="en-US" dirty="0" err="1"/>
              <a:t>suw</a:t>
            </a:r>
            <a:r>
              <a:rPr lang="en-US" dirty="0"/>
              <a:t> </a:t>
            </a:r>
            <a:r>
              <a:rPr lang="en-US" dirty="0" err="1"/>
              <a:t>se­riş­de­le­ri­niň</a:t>
            </a:r>
            <a:r>
              <a:rPr lang="en-US" dirty="0"/>
              <a:t> </a:t>
            </a:r>
            <a:r>
              <a:rPr lang="en-US" dirty="0" err="1"/>
              <a:t>se­bi­tiň</a:t>
            </a:r>
            <a:r>
              <a:rPr lang="en-US" dirty="0"/>
              <a:t> </a:t>
            </a:r>
            <a:r>
              <a:rPr lang="en-US" dirty="0" err="1"/>
              <a:t>halk­la­ry­nyň</a:t>
            </a:r>
            <a:r>
              <a:rPr lang="en-US" dirty="0"/>
              <a:t> </a:t>
            </a:r>
            <a:r>
              <a:rPr lang="en-US" dirty="0" err="1"/>
              <a:t>umu­my</a:t>
            </a:r>
            <a:r>
              <a:rPr lang="en-US" dirty="0"/>
              <a:t> </a:t>
            </a:r>
            <a:r>
              <a:rPr lang="en-US" dirty="0" err="1"/>
              <a:t>baý­ly­gy</a:t>
            </a:r>
            <a:r>
              <a:rPr lang="en-US" dirty="0"/>
              <a:t> we </a:t>
            </a:r>
            <a:r>
              <a:rPr lang="en-US" dirty="0" err="1"/>
              <a:t>bäh­bi­di</a:t>
            </a:r>
            <a:r>
              <a:rPr lang="en-US" dirty="0"/>
              <a:t> </a:t>
            </a:r>
            <a:r>
              <a:rPr lang="en-US" dirty="0" err="1"/>
              <a:t>bo­lup</a:t>
            </a:r>
            <a:r>
              <a:rPr lang="en-US" dirty="0"/>
              <a:t> </a:t>
            </a:r>
            <a:r>
              <a:rPr lang="en-US" dirty="0" err="1"/>
              <a:t>dur­ýan­dy­gy­ny</a:t>
            </a:r>
            <a:r>
              <a:rPr lang="en-US" dirty="0"/>
              <a:t> </a:t>
            </a:r>
            <a:r>
              <a:rPr lang="en-US" dirty="0" err="1"/>
              <a:t>bel­läp</a:t>
            </a:r>
            <a:r>
              <a:rPr lang="en-US" dirty="0"/>
              <a:t>, </a:t>
            </a:r>
            <a:r>
              <a:rPr lang="en-US" dirty="0" err="1"/>
              <a:t>Ga­za­gys­ta­nyň</a:t>
            </a:r>
            <a:r>
              <a:rPr lang="en-US" dirty="0"/>
              <a:t> </a:t>
            </a:r>
            <a:r>
              <a:rPr lang="en-US" dirty="0" err="1"/>
              <a:t>Li­de­ri</a:t>
            </a:r>
            <a:r>
              <a:rPr lang="en-US" dirty="0"/>
              <a:t> </a:t>
            </a:r>
            <a:r>
              <a:rPr lang="en-US" dirty="0" err="1"/>
              <a:t>äh­li</a:t>
            </a:r>
            <a:r>
              <a:rPr lang="en-US" dirty="0"/>
              <a:t> </a:t>
            </a:r>
            <a:r>
              <a:rPr lang="en-US" dirty="0" err="1"/>
              <a:t>döw­let­ler</a:t>
            </a:r>
            <a:r>
              <a:rPr lang="en-US" dirty="0"/>
              <a:t> </a:t>
            </a:r>
            <a:r>
              <a:rPr lang="en-US" dirty="0" err="1"/>
              <a:t>ta­ra­pyn­dan</a:t>
            </a:r>
            <a:r>
              <a:rPr lang="en-US" dirty="0"/>
              <a:t> </a:t>
            </a:r>
            <a:r>
              <a:rPr lang="en-US" dirty="0" err="1"/>
              <a:t>çöz­güt­le­riň</a:t>
            </a:r>
            <a:r>
              <a:rPr lang="en-US" dirty="0"/>
              <a:t> </a:t>
            </a:r>
            <a:r>
              <a:rPr lang="en-US" dirty="0" err="1"/>
              <a:t>iş­jeň</a:t>
            </a:r>
            <a:r>
              <a:rPr lang="en-US" dirty="0"/>
              <a:t> </a:t>
            </a:r>
            <a:r>
              <a:rPr lang="en-US" dirty="0" err="1"/>
              <a:t>göz­len­ýän­di­gi­ni</a:t>
            </a:r>
            <a:r>
              <a:rPr lang="en-US" dirty="0"/>
              <a:t>, </a:t>
            </a:r>
            <a:r>
              <a:rPr lang="en-US" dirty="0" err="1"/>
              <a:t>ne­ti­je­li</a:t>
            </a:r>
            <a:r>
              <a:rPr lang="en-US" dirty="0"/>
              <a:t> </a:t>
            </a:r>
            <a:r>
              <a:rPr lang="en-US" dirty="0" err="1"/>
              <a:t>pi­kir­le­riň</a:t>
            </a:r>
            <a:r>
              <a:rPr lang="en-US" dirty="0"/>
              <a:t> we </a:t>
            </a:r>
            <a:r>
              <a:rPr lang="en-US" dirty="0" err="1"/>
              <a:t>anyk</a:t>
            </a:r>
            <a:r>
              <a:rPr lang="en-US" dirty="0"/>
              <a:t> </a:t>
            </a:r>
            <a:r>
              <a:rPr lang="en-US" dirty="0" err="1"/>
              <a:t>tas­la­ma­la­ryň</a:t>
            </a:r>
            <a:r>
              <a:rPr lang="en-US" dirty="0"/>
              <a:t> </a:t>
            </a:r>
            <a:r>
              <a:rPr lang="en-US" dirty="0" err="1"/>
              <a:t>ut­gaş­dy­ryl­ýan­dy­gy­ny</a:t>
            </a:r>
            <a:r>
              <a:rPr lang="en-US" dirty="0"/>
              <a:t> </a:t>
            </a:r>
            <a:r>
              <a:rPr lang="en-US" dirty="0" err="1"/>
              <a:t>aýt­dy</a:t>
            </a:r>
            <a:r>
              <a:rPr lang="en-US" dirty="0"/>
              <a:t>.</a:t>
            </a:r>
            <a:endParaRPr lang="ru-RU" dirty="0"/>
          </a:p>
          <a:p>
            <a:pPr algn="just"/>
            <a:r>
              <a:rPr lang="en-US" dirty="0" err="1"/>
              <a:t>Hä­zir­ki</a:t>
            </a:r>
            <a:r>
              <a:rPr lang="en-US" dirty="0"/>
              <a:t> </a:t>
            </a:r>
            <a:r>
              <a:rPr lang="en-US" dirty="0" err="1"/>
              <a:t>mej­li­siň</a:t>
            </a:r>
            <a:r>
              <a:rPr lang="en-US" dirty="0"/>
              <a:t> </a:t>
            </a:r>
            <a:r>
              <a:rPr lang="en-US" dirty="0" err="1"/>
              <a:t>ne­ti­je­le­ri­ne</a:t>
            </a:r>
            <a:r>
              <a:rPr lang="en-US" dirty="0"/>
              <a:t> </a:t>
            </a:r>
            <a:r>
              <a:rPr lang="en-US" dirty="0" err="1"/>
              <a:t>ba­ha</a:t>
            </a:r>
            <a:r>
              <a:rPr lang="en-US" dirty="0"/>
              <a:t> </a:t>
            </a:r>
            <a:r>
              <a:rPr lang="en-US" dirty="0" err="1"/>
              <a:t>be­rip</a:t>
            </a:r>
            <a:r>
              <a:rPr lang="en-US" dirty="0"/>
              <a:t>, </a:t>
            </a:r>
            <a:r>
              <a:rPr lang="en-US" dirty="0" err="1"/>
              <a:t>onuň</a:t>
            </a:r>
            <a:r>
              <a:rPr lang="en-US" dirty="0"/>
              <a:t> </a:t>
            </a:r>
            <a:r>
              <a:rPr lang="en-US" dirty="0" err="1"/>
              <a:t>öza­ra</a:t>
            </a:r>
            <a:r>
              <a:rPr lang="en-US" dirty="0"/>
              <a:t> </a:t>
            </a:r>
            <a:r>
              <a:rPr lang="en-US" dirty="0" err="1"/>
              <a:t>dü­şü­niş­mek</a:t>
            </a:r>
            <a:r>
              <a:rPr lang="en-US" dirty="0"/>
              <a:t> we </a:t>
            </a:r>
            <a:r>
              <a:rPr lang="en-US" dirty="0" err="1"/>
              <a:t>açyk­lyk</a:t>
            </a:r>
            <a:r>
              <a:rPr lang="en-US" dirty="0"/>
              <a:t> </a:t>
            </a:r>
            <a:r>
              <a:rPr lang="en-US" dirty="0" err="1"/>
              <a:t>ýag­da­ýyn­da</a:t>
            </a:r>
            <a:r>
              <a:rPr lang="en-US" dirty="0"/>
              <a:t> </a:t>
            </a:r>
            <a:r>
              <a:rPr lang="en-US" dirty="0" err="1"/>
              <a:t>ge­çen­di­gi­ni</a:t>
            </a:r>
            <a:r>
              <a:rPr lang="en-US" dirty="0"/>
              <a:t>, </a:t>
            </a:r>
            <a:r>
              <a:rPr lang="en-US" dirty="0" err="1"/>
              <a:t>örän</a:t>
            </a:r>
            <a:r>
              <a:rPr lang="en-US" dirty="0"/>
              <a:t> </a:t>
            </a:r>
            <a:r>
              <a:rPr lang="en-US" dirty="0" err="1"/>
              <a:t>ne­ti­je­li</a:t>
            </a:r>
            <a:r>
              <a:rPr lang="en-US" dirty="0"/>
              <a:t> </a:t>
            </a:r>
            <a:r>
              <a:rPr lang="en-US" dirty="0" err="1"/>
              <a:t>hä­si­ýe­te</a:t>
            </a:r>
            <a:r>
              <a:rPr lang="en-US" dirty="0"/>
              <a:t> </a:t>
            </a:r>
            <a:r>
              <a:rPr lang="en-US" dirty="0" err="1"/>
              <a:t>eýe</a:t>
            </a:r>
            <a:r>
              <a:rPr lang="en-US" dirty="0"/>
              <a:t> </a:t>
            </a:r>
            <a:r>
              <a:rPr lang="en-US" dirty="0" err="1"/>
              <a:t>bo­lan­dy­gy­ny</a:t>
            </a:r>
            <a:r>
              <a:rPr lang="en-US" dirty="0"/>
              <a:t> </a:t>
            </a:r>
            <a:r>
              <a:rPr lang="en-US" dirty="0" err="1"/>
              <a:t>bel­le­mek</a:t>
            </a:r>
            <a:r>
              <a:rPr lang="en-US" dirty="0"/>
              <a:t> </a:t>
            </a:r>
            <a:r>
              <a:rPr lang="en-US" dirty="0" err="1"/>
              <a:t>ge­rek</a:t>
            </a:r>
            <a:r>
              <a:rPr lang="en-US" dirty="0"/>
              <a:t> </a:t>
            </a:r>
            <a:r>
              <a:rPr lang="en-US" dirty="0" err="1"/>
              <a:t>di­ýip</a:t>
            </a:r>
            <a:r>
              <a:rPr lang="en-US" dirty="0"/>
              <a:t>, </a:t>
            </a:r>
            <a:r>
              <a:rPr lang="en-US" dirty="0" err="1"/>
              <a:t>türk­men</a:t>
            </a:r>
            <a:r>
              <a:rPr lang="en-US" dirty="0"/>
              <a:t> </a:t>
            </a:r>
            <a:r>
              <a:rPr lang="en-US" dirty="0" err="1"/>
              <a:t>Li­de­ri</a:t>
            </a:r>
            <a:r>
              <a:rPr lang="en-US" dirty="0"/>
              <a:t> </a:t>
            </a:r>
            <a:r>
              <a:rPr lang="tk-TM" dirty="0" smtClean="0"/>
              <a:t>bellap geçdi</a:t>
            </a:r>
            <a:r>
              <a:rPr lang="en-US" dirty="0" smtClean="0"/>
              <a:t>. </a:t>
            </a:r>
            <a:r>
              <a:rPr lang="en-US" dirty="0"/>
              <a:t>AHHG-</a:t>
            </a:r>
            <a:r>
              <a:rPr lang="en-US" dirty="0" err="1"/>
              <a:t>nyň</a:t>
            </a:r>
            <a:r>
              <a:rPr lang="en-US" dirty="0"/>
              <a:t> </a:t>
            </a:r>
            <a:r>
              <a:rPr lang="en-US" dirty="0" err="1"/>
              <a:t>işi­niň</a:t>
            </a:r>
            <a:r>
              <a:rPr lang="en-US" dirty="0"/>
              <a:t> </a:t>
            </a:r>
            <a:r>
              <a:rPr lang="en-US" dirty="0" err="1"/>
              <a:t>dür­li</a:t>
            </a:r>
            <a:r>
              <a:rPr lang="en-US" dirty="0"/>
              <a:t> </a:t>
            </a:r>
            <a:r>
              <a:rPr lang="en-US" dirty="0" err="1"/>
              <a:t>ugur­la­ry</a:t>
            </a:r>
            <a:r>
              <a:rPr lang="en-US" dirty="0"/>
              <a:t>, </a:t>
            </a:r>
            <a:r>
              <a:rPr lang="en-US" dirty="0" err="1"/>
              <a:t>hä­zir­ki</a:t>
            </a:r>
            <a:r>
              <a:rPr lang="en-US" dirty="0"/>
              <a:t> </a:t>
            </a:r>
            <a:r>
              <a:rPr lang="en-US" dirty="0" err="1"/>
              <a:t>döw­rüň</a:t>
            </a:r>
            <a:r>
              <a:rPr lang="en-US" dirty="0"/>
              <a:t> </a:t>
            </a:r>
            <a:r>
              <a:rPr lang="en-US" dirty="0" err="1"/>
              <a:t>ýag­daý­la­ry­ny</a:t>
            </a:r>
            <a:r>
              <a:rPr lang="en-US" dirty="0"/>
              <a:t> </a:t>
            </a:r>
            <a:r>
              <a:rPr lang="en-US" dirty="0" err="1"/>
              <a:t>na­za­ra</a:t>
            </a:r>
            <a:r>
              <a:rPr lang="en-US" dirty="0"/>
              <a:t> </a:t>
            </a:r>
            <a:r>
              <a:rPr lang="en-US" dirty="0" err="1"/>
              <a:t>alyp</a:t>
            </a:r>
            <a:r>
              <a:rPr lang="en-US" dirty="0"/>
              <a:t>, </a:t>
            </a:r>
            <a:r>
              <a:rPr lang="en-US" dirty="0" err="1"/>
              <a:t>ony</a:t>
            </a:r>
            <a:r>
              <a:rPr lang="en-US" dirty="0"/>
              <a:t> </a:t>
            </a:r>
            <a:r>
              <a:rPr lang="en-US" dirty="0" err="1"/>
              <a:t>kä­mil­leş­dir­mek</a:t>
            </a:r>
            <a:r>
              <a:rPr lang="en-US" dirty="0"/>
              <a:t> </a:t>
            </a:r>
            <a:r>
              <a:rPr lang="en-US" dirty="0" err="1"/>
              <a:t>bo­ýun­ça</a:t>
            </a:r>
            <a:r>
              <a:rPr lang="en-US" dirty="0"/>
              <a:t> </a:t>
            </a:r>
            <a:r>
              <a:rPr lang="en-US" dirty="0" err="1"/>
              <a:t>mun­dan</a:t>
            </a:r>
            <a:r>
              <a:rPr lang="en-US" dirty="0"/>
              <a:t> </a:t>
            </a:r>
            <a:r>
              <a:rPr lang="en-US" dirty="0" err="1"/>
              <a:t>beý­läk-de</a:t>
            </a:r>
            <a:r>
              <a:rPr lang="en-US" dirty="0"/>
              <a:t> </a:t>
            </a:r>
            <a:r>
              <a:rPr lang="en-US" dirty="0" err="1"/>
              <a:t>bi­le­lik­de</a:t>
            </a:r>
            <a:r>
              <a:rPr lang="en-US" dirty="0"/>
              <a:t> </a:t>
            </a:r>
            <a:r>
              <a:rPr lang="en-US" dirty="0" err="1"/>
              <a:t>iş­le­me­giň</a:t>
            </a:r>
            <a:r>
              <a:rPr lang="en-US" dirty="0"/>
              <a:t> </a:t>
            </a:r>
            <a:r>
              <a:rPr lang="en-US" dirty="0" err="1"/>
              <a:t>ugur­la­ry</a:t>
            </a:r>
            <a:r>
              <a:rPr lang="en-US" dirty="0"/>
              <a:t> we </a:t>
            </a:r>
            <a:r>
              <a:rPr lang="en-US" dirty="0" err="1"/>
              <a:t>gel­je­gi</a:t>
            </a:r>
            <a:r>
              <a:rPr lang="en-US" dirty="0"/>
              <a:t> </a:t>
            </a:r>
            <a:r>
              <a:rPr lang="en-US" dirty="0" err="1"/>
              <a:t>jik­me-jik</a:t>
            </a:r>
            <a:r>
              <a:rPr lang="en-US" dirty="0"/>
              <a:t> </a:t>
            </a:r>
            <a:r>
              <a:rPr lang="en-US" dirty="0" err="1"/>
              <a:t>ara</a:t>
            </a:r>
            <a:r>
              <a:rPr lang="en-US" dirty="0"/>
              <a:t> </a:t>
            </a:r>
            <a:r>
              <a:rPr lang="en-US" dirty="0" err="1"/>
              <a:t>al­nyp</a:t>
            </a:r>
            <a:r>
              <a:rPr lang="en-US" dirty="0"/>
              <a:t> </a:t>
            </a:r>
            <a:r>
              <a:rPr lang="en-US" dirty="0" err="1"/>
              <a:t>mas­la­hat­la­şyl­dy</a:t>
            </a:r>
            <a:r>
              <a:rPr lang="en-US" dirty="0"/>
              <a:t>.</a:t>
            </a:r>
            <a:endParaRPr lang="ru-RU" dirty="0"/>
          </a:p>
          <a:p>
            <a:pPr algn="just"/>
            <a:endParaRPr lang="ru-RU" dirty="0"/>
          </a:p>
        </p:txBody>
      </p:sp>
    </p:spTree>
    <p:extLst>
      <p:ext uri="{BB962C8B-B14F-4D97-AF65-F5344CB8AC3E}">
        <p14:creationId xmlns:p14="http://schemas.microsoft.com/office/powerpoint/2010/main" val="3488390159"/>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115616" y="1268760"/>
            <a:ext cx="7128792" cy="4536504"/>
          </a:xfrm>
        </p:spPr>
        <p:txBody>
          <a:bodyPr>
            <a:normAutofit lnSpcReduction="10000"/>
          </a:bodyPr>
          <a:lstStyle/>
          <a:p>
            <a:pPr algn="just"/>
            <a:r>
              <a:rPr lang="en-US" dirty="0" err="1">
                <a:latin typeface="Times New Roman" pitchFamily="18" charset="0"/>
                <a:cs typeface="Times New Roman" pitchFamily="18" charset="0"/>
              </a:rPr>
              <a:t>Pre­zi­dent</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Emo­ma­li</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Rah­mon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ho­wa­nyň</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üýt­ge­me­gi­ne</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uý­gun­laş­mak</a:t>
            </a:r>
            <a:r>
              <a:rPr lang="en-US" dirty="0">
                <a:latin typeface="Times New Roman" pitchFamily="18" charset="0"/>
                <a:cs typeface="Times New Roman" pitchFamily="18" charset="0"/>
              </a:rPr>
              <a:t> hem-de </a:t>
            </a:r>
            <a:r>
              <a:rPr lang="en-US" dirty="0" err="1">
                <a:latin typeface="Times New Roman" pitchFamily="18" charset="0"/>
                <a:cs typeface="Times New Roman" pitchFamily="18" charset="0"/>
              </a:rPr>
              <a:t>te­bi­gy</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bet­bagt­çy­lyk­lar</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bi­len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bag­la­ny­şyk­ly</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tö­wek­gel­çi­lik­le­ri</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azalt­mak</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ýa­ly</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ugur­lar­da</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bi­le­lik­dä­ki</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hyz­mat­daş­ly­gy</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güýç­len­dir­me­giň</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ze­rur­dy­gy­ny</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bel­le­di</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Se­bi­tiň</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ila­ty­nyň</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ösü­şi­ne</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aý­ra­tyn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üns</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be­ril­di</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Ol</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suw</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se­riş­de­le­ri­ne</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bo­lan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is­leg­le­riň</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art­ma­gy­na</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ge­ti­rer</a:t>
            </a:r>
            <a:r>
              <a:rPr lang="en-US" dirty="0">
                <a:latin typeface="Times New Roman" pitchFamily="18" charset="0"/>
                <a:cs typeface="Times New Roman" pitchFamily="18" charset="0"/>
              </a:rPr>
              <a:t>. Bu </a:t>
            </a:r>
            <a:r>
              <a:rPr lang="en-US" dirty="0" err="1">
                <a:latin typeface="Times New Roman" pitchFamily="18" charset="0"/>
                <a:cs typeface="Times New Roman" pitchFamily="18" charset="0"/>
              </a:rPr>
              <a:t>bol­sa</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ýurt­la­ry­my­zy</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suw</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bi­len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üp­jün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et­mek</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bo­ýun­ça</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is­len­dik</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me­ýil­na­ma­la­ry</a:t>
            </a:r>
            <a:r>
              <a:rPr lang="en-US" dirty="0">
                <a:latin typeface="Times New Roman" pitchFamily="18" charset="0"/>
                <a:cs typeface="Times New Roman" pitchFamily="18" charset="0"/>
              </a:rPr>
              <a:t> we </a:t>
            </a:r>
            <a:r>
              <a:rPr lang="en-US" dirty="0" err="1">
                <a:latin typeface="Times New Roman" pitchFamily="18" charset="0"/>
                <a:cs typeface="Times New Roman" pitchFamily="18" charset="0"/>
              </a:rPr>
              <a:t>mak­sat­na­ma­la­ry</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düz­mek</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üçin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esa­sy</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ýag­daý</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bo­lup</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dur­ýar</a:t>
            </a:r>
            <a:r>
              <a:rPr lang="en-US" dirty="0" smtClean="0">
                <a:latin typeface="Times New Roman" pitchFamily="18" charset="0"/>
                <a:cs typeface="Times New Roman" pitchFamily="18" charset="0"/>
              </a:rPr>
              <a:t>.</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Türk­me­nis­tan­da</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ila­ty</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agyz</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su­wy</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bi­len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üp­jün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et­mek</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ba­ra­da­ky</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baş</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mak­sat­na­ma</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dur­mu­şa</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ge­çi­ril­ýär</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Onuň</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çäk­le­rin­de</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tä­ze</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suw</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aras­sa­laý­jy</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za­wod­lar</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gu­rul­ýar</a:t>
            </a:r>
            <a:r>
              <a:rPr lang="en-US" dirty="0">
                <a:latin typeface="Times New Roman" pitchFamily="18" charset="0"/>
                <a:cs typeface="Times New Roman" pitchFamily="18" charset="0"/>
              </a:rPr>
              <a:t> we </a:t>
            </a:r>
            <a:r>
              <a:rPr lang="en-US" dirty="0" err="1">
                <a:latin typeface="Times New Roman" pitchFamily="18" charset="0"/>
                <a:cs typeface="Times New Roman" pitchFamily="18" charset="0"/>
              </a:rPr>
              <a:t>ulan­ma­ga</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be­ril­ýär</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Ýo­ka­ry</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eko­lo­gi­ýa</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öl­çeg­le­ri</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na­za­ra</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al­nyp</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de­ňiz</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su­wu­ny</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süý­jet­mek</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bo­ýun­ça</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iş­ler</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al­nyp</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ba­ryl­ýa</a:t>
            </a:r>
            <a:r>
              <a:rPr lang="ru-RU" dirty="0">
                <a:latin typeface="Times New Roman" pitchFamily="18" charset="0"/>
                <a:cs typeface="Times New Roman" pitchFamily="18" charset="0"/>
              </a:rPr>
              <a:t>r. </a:t>
            </a:r>
          </a:p>
          <a:p>
            <a:pPr algn="just"/>
            <a:endParaRPr lang="ru-RU" dirty="0">
              <a:latin typeface="Times New Roman" pitchFamily="18" charset="0"/>
              <a:cs typeface="Times New Roman" pitchFamily="18" charset="0"/>
            </a:endParaRPr>
          </a:p>
          <a:p>
            <a:pPr algn="just"/>
            <a:endParaRPr lang="ru-RU" dirty="0">
              <a:latin typeface="Times New Roman" pitchFamily="18" charset="0"/>
              <a:cs typeface="Times New Roman" pitchFamily="18" charset="0"/>
            </a:endParaRPr>
          </a:p>
        </p:txBody>
      </p:sp>
    </p:spTree>
    <p:extLst>
      <p:ext uri="{BB962C8B-B14F-4D97-AF65-F5344CB8AC3E}">
        <p14:creationId xmlns:p14="http://schemas.microsoft.com/office/powerpoint/2010/main" val="3240305436"/>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71600" y="980728"/>
            <a:ext cx="7160840" cy="1216496"/>
          </a:xfrm>
        </p:spPr>
        <p:txBody>
          <a:bodyPr>
            <a:normAutofit fontScale="90000"/>
          </a:bodyPr>
          <a:lstStyle/>
          <a:p>
            <a:pPr algn="ctr"/>
            <a:r>
              <a:rPr lang="tk-TM" sz="4000" b="1" cap="none" spc="0"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Hazar we Aral deňizleriniň ekologik meseleleri we olaryň çözlüşi.</a:t>
            </a:r>
            <a:endParaRPr lang="ru-RU" sz="4000" b="1" cap="none" spc="0"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endParaRPr>
          </a:p>
        </p:txBody>
      </p:sp>
      <p:sp>
        <p:nvSpPr>
          <p:cNvPr id="3" name="Объект 2"/>
          <p:cNvSpPr>
            <a:spLocks noGrp="1"/>
          </p:cNvSpPr>
          <p:nvPr>
            <p:ph idx="1"/>
          </p:nvPr>
        </p:nvSpPr>
        <p:spPr>
          <a:xfrm>
            <a:off x="1043608" y="2348880"/>
            <a:ext cx="7344816" cy="3048001"/>
          </a:xfrm>
        </p:spPr>
        <p:txBody>
          <a:bodyPr>
            <a:noAutofit/>
          </a:bodyPr>
          <a:lstStyle/>
          <a:p>
            <a:r>
              <a:rPr lang="tk-TM" b="1" spc="0" dirty="0" smtClean="0">
                <a:ln w="10541" cmpd="sng">
                  <a:solidFill>
                    <a:srgbClr val="7D7D7D">
                      <a:tint val="100000"/>
                      <a:shade val="100000"/>
                      <a:satMod val="110000"/>
                    </a:srgbClr>
                  </a:solidFill>
                  <a:prstDash val="solid"/>
                </a:ln>
                <a:gradFill>
                  <a:gsLst>
                    <a:gs pos="0">
                      <a:srgbClr val="FFFFFF">
                        <a:tint val="40000"/>
                        <a:satMod val="250000"/>
                      </a:srgbClr>
                    </a:gs>
                    <a:gs pos="9000">
                      <a:srgbClr val="FFFFFF">
                        <a:tint val="52000"/>
                        <a:satMod val="300000"/>
                      </a:srgbClr>
                    </a:gs>
                    <a:gs pos="50000">
                      <a:srgbClr val="FFFFFF">
                        <a:shade val="20000"/>
                        <a:satMod val="300000"/>
                      </a:srgbClr>
                    </a:gs>
                    <a:gs pos="79000">
                      <a:srgbClr val="FFFFFF">
                        <a:tint val="52000"/>
                        <a:satMod val="300000"/>
                      </a:srgbClr>
                    </a:gs>
                    <a:gs pos="100000">
                      <a:srgbClr val="FFFFFF">
                        <a:tint val="40000"/>
                        <a:satMod val="250000"/>
                      </a:srgbClr>
                    </a:gs>
                  </a:gsLst>
                  <a:lin ang="5400000"/>
                </a:gradFill>
              </a:rPr>
              <a:t>1.Hazar deňziniň geografik häsiýetnamasy we biologik baýlyklary.</a:t>
            </a:r>
          </a:p>
          <a:p>
            <a:r>
              <a:rPr lang="tk-TM" b="1" spc="0" dirty="0" smtClean="0">
                <a:ln w="10541" cmpd="sng">
                  <a:solidFill>
                    <a:srgbClr val="7D7D7D">
                      <a:tint val="100000"/>
                      <a:shade val="100000"/>
                      <a:satMod val="110000"/>
                    </a:srgbClr>
                  </a:solidFill>
                  <a:prstDash val="solid"/>
                </a:ln>
                <a:gradFill>
                  <a:gsLst>
                    <a:gs pos="0">
                      <a:srgbClr val="FFFFFF">
                        <a:tint val="40000"/>
                        <a:satMod val="250000"/>
                      </a:srgbClr>
                    </a:gs>
                    <a:gs pos="9000">
                      <a:srgbClr val="FFFFFF">
                        <a:tint val="52000"/>
                        <a:satMod val="300000"/>
                      </a:srgbClr>
                    </a:gs>
                    <a:gs pos="50000">
                      <a:srgbClr val="FFFFFF">
                        <a:shade val="20000"/>
                        <a:satMod val="300000"/>
                      </a:srgbClr>
                    </a:gs>
                    <a:gs pos="79000">
                      <a:srgbClr val="FFFFFF">
                        <a:tint val="52000"/>
                        <a:satMod val="300000"/>
                      </a:srgbClr>
                    </a:gs>
                    <a:gs pos="100000">
                      <a:srgbClr val="FFFFFF">
                        <a:tint val="40000"/>
                        <a:satMod val="250000"/>
                      </a:srgbClr>
                    </a:gs>
                  </a:gsLst>
                  <a:lin ang="5400000"/>
                </a:gradFill>
              </a:rPr>
              <a:t>2. Hazar deňziniň ekologik meseleleri.</a:t>
            </a:r>
          </a:p>
          <a:p>
            <a:r>
              <a:rPr lang="tk-TM" b="1" spc="0" dirty="0" smtClean="0">
                <a:ln w="10541" cmpd="sng">
                  <a:solidFill>
                    <a:srgbClr val="7D7D7D">
                      <a:tint val="100000"/>
                      <a:shade val="100000"/>
                      <a:satMod val="110000"/>
                    </a:srgbClr>
                  </a:solidFill>
                  <a:prstDash val="solid"/>
                </a:ln>
                <a:gradFill>
                  <a:gsLst>
                    <a:gs pos="0">
                      <a:srgbClr val="FFFFFF">
                        <a:tint val="40000"/>
                        <a:satMod val="250000"/>
                      </a:srgbClr>
                    </a:gs>
                    <a:gs pos="9000">
                      <a:srgbClr val="FFFFFF">
                        <a:tint val="52000"/>
                        <a:satMod val="300000"/>
                      </a:srgbClr>
                    </a:gs>
                    <a:gs pos="50000">
                      <a:srgbClr val="FFFFFF">
                        <a:shade val="20000"/>
                        <a:satMod val="300000"/>
                      </a:srgbClr>
                    </a:gs>
                    <a:gs pos="79000">
                      <a:srgbClr val="FFFFFF">
                        <a:tint val="52000"/>
                        <a:satMod val="300000"/>
                      </a:srgbClr>
                    </a:gs>
                    <a:gs pos="100000">
                      <a:srgbClr val="FFFFFF">
                        <a:tint val="40000"/>
                        <a:satMod val="250000"/>
                      </a:srgbClr>
                    </a:gs>
                  </a:gsLst>
                  <a:lin ang="5400000"/>
                </a:gradFill>
              </a:rPr>
              <a:t>3. Aral ekologik heläkçiliginiň ýüze çykmaklygynyň sebäpleri.</a:t>
            </a:r>
          </a:p>
          <a:p>
            <a:r>
              <a:rPr lang="tk-TM" b="1" spc="0" dirty="0" smtClean="0">
                <a:ln w="10541" cmpd="sng">
                  <a:solidFill>
                    <a:srgbClr val="7D7D7D">
                      <a:tint val="100000"/>
                      <a:shade val="100000"/>
                      <a:satMod val="110000"/>
                    </a:srgbClr>
                  </a:solidFill>
                  <a:prstDash val="solid"/>
                </a:ln>
                <a:gradFill>
                  <a:gsLst>
                    <a:gs pos="0">
                      <a:srgbClr val="FFFFFF">
                        <a:tint val="40000"/>
                        <a:satMod val="250000"/>
                      </a:srgbClr>
                    </a:gs>
                    <a:gs pos="9000">
                      <a:srgbClr val="FFFFFF">
                        <a:tint val="52000"/>
                        <a:satMod val="300000"/>
                      </a:srgbClr>
                    </a:gs>
                    <a:gs pos="50000">
                      <a:srgbClr val="FFFFFF">
                        <a:shade val="20000"/>
                        <a:satMod val="300000"/>
                      </a:srgbClr>
                    </a:gs>
                    <a:gs pos="79000">
                      <a:srgbClr val="FFFFFF">
                        <a:tint val="52000"/>
                        <a:satMod val="300000"/>
                      </a:srgbClr>
                    </a:gs>
                    <a:gs pos="100000">
                      <a:srgbClr val="FFFFFF">
                        <a:tint val="40000"/>
                        <a:satMod val="250000"/>
                      </a:srgbClr>
                    </a:gs>
                  </a:gsLst>
                  <a:lin ang="5400000"/>
                </a:gradFill>
              </a:rPr>
              <a:t>4. Aral deňziniň suw aýtymynyň kiçelmegi bilen baglanyşyklysebitde ýüze çykýan ekologik meseleleri.</a:t>
            </a:r>
          </a:p>
          <a:p>
            <a:r>
              <a:rPr lang="tk-TM" b="1" spc="0" dirty="0" smtClean="0">
                <a:ln w="10541" cmpd="sng">
                  <a:solidFill>
                    <a:srgbClr val="7D7D7D">
                      <a:tint val="100000"/>
                      <a:shade val="100000"/>
                      <a:satMod val="110000"/>
                    </a:srgbClr>
                  </a:solidFill>
                  <a:prstDash val="solid"/>
                </a:ln>
                <a:gradFill>
                  <a:gsLst>
                    <a:gs pos="0">
                      <a:srgbClr val="FFFFFF">
                        <a:tint val="40000"/>
                        <a:satMod val="250000"/>
                      </a:srgbClr>
                    </a:gs>
                    <a:gs pos="9000">
                      <a:srgbClr val="FFFFFF">
                        <a:tint val="52000"/>
                        <a:satMod val="300000"/>
                      </a:srgbClr>
                    </a:gs>
                    <a:gs pos="50000">
                      <a:srgbClr val="FFFFFF">
                        <a:shade val="20000"/>
                        <a:satMod val="300000"/>
                      </a:srgbClr>
                    </a:gs>
                    <a:gs pos="79000">
                      <a:srgbClr val="FFFFFF">
                        <a:tint val="52000"/>
                        <a:satMod val="300000"/>
                      </a:srgbClr>
                    </a:gs>
                    <a:gs pos="100000">
                      <a:srgbClr val="FFFFFF">
                        <a:tint val="40000"/>
                        <a:satMod val="250000"/>
                      </a:srgbClr>
                    </a:gs>
                  </a:gsLst>
                  <a:lin ang="5400000"/>
                </a:gradFill>
              </a:rPr>
              <a:t>5. Aral ekologik heläkçiligini ýeňip geçmek boýunça alnyp barylýan çäreler.</a:t>
            </a:r>
            <a:endParaRPr lang="ru-RU" b="1" spc="0" dirty="0">
              <a:ln w="10541" cmpd="sng">
                <a:solidFill>
                  <a:srgbClr val="7D7D7D">
                    <a:tint val="100000"/>
                    <a:shade val="100000"/>
                    <a:satMod val="110000"/>
                  </a:srgbClr>
                </a:solidFill>
                <a:prstDash val="solid"/>
              </a:ln>
              <a:gradFill>
                <a:gsLst>
                  <a:gs pos="0">
                    <a:srgbClr val="FFFFFF">
                      <a:tint val="40000"/>
                      <a:satMod val="250000"/>
                    </a:srgbClr>
                  </a:gs>
                  <a:gs pos="9000">
                    <a:srgbClr val="FFFFFF">
                      <a:tint val="52000"/>
                      <a:satMod val="300000"/>
                    </a:srgbClr>
                  </a:gs>
                  <a:gs pos="50000">
                    <a:srgbClr val="FFFFFF">
                      <a:shade val="20000"/>
                      <a:satMod val="300000"/>
                    </a:srgbClr>
                  </a:gs>
                  <a:gs pos="79000">
                    <a:srgbClr val="FFFFFF">
                      <a:tint val="52000"/>
                      <a:satMod val="300000"/>
                    </a:srgbClr>
                  </a:gs>
                  <a:gs pos="100000">
                    <a:srgbClr val="FFFFFF">
                      <a:tint val="40000"/>
                      <a:satMod val="250000"/>
                    </a:srgbClr>
                  </a:gs>
                </a:gsLst>
                <a:lin ang="5400000"/>
              </a:gradFill>
            </a:endParaRPr>
          </a:p>
        </p:txBody>
      </p:sp>
    </p:spTree>
    <p:extLst>
      <p:ext uri="{BB962C8B-B14F-4D97-AF65-F5344CB8AC3E}">
        <p14:creationId xmlns:p14="http://schemas.microsoft.com/office/powerpoint/2010/main" val="1625470812"/>
      </p:ext>
    </p:extLst>
  </p:cSld>
  <p:clrMapOvr>
    <a:masterClrMapping/>
  </p:clrMapOvr>
  <mc:AlternateContent xmlns:mc="http://schemas.openxmlformats.org/markup-compatibility/2006" xmlns:p14="http://schemas.microsoft.com/office/powerpoint/2010/main">
    <mc:Choice Requires="p14">
      <p:transition spd="slow" p14:dur="1200">
        <p14:flip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21" presetClass="entr" presetSubtype="1" fill="hold" grpId="0"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wheel(1)">
                                      <p:cBhvr>
                                        <p:cTn id="14" dur="2000"/>
                                        <p:tgtEl>
                                          <p:spTgt spid="3">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21" presetClass="entr" presetSubtype="1"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Effect transition="in" filter="wheel(1)">
                                      <p:cBhvr>
                                        <p:cTn id="19" dur="2000"/>
                                        <p:tgtEl>
                                          <p:spTgt spid="3">
                                            <p:txEl>
                                              <p:pRg st="1" end="1"/>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21" presetClass="entr" presetSubtype="1" fill="hold" grpId="0" nodeType="clickEffect">
                                  <p:stCondLst>
                                    <p:cond delay="0"/>
                                  </p:stCondLst>
                                  <p:childTnLst>
                                    <p:set>
                                      <p:cBhvr>
                                        <p:cTn id="23" dur="1" fill="hold">
                                          <p:stCondLst>
                                            <p:cond delay="0"/>
                                          </p:stCondLst>
                                        </p:cTn>
                                        <p:tgtEl>
                                          <p:spTgt spid="3">
                                            <p:txEl>
                                              <p:pRg st="2" end="2"/>
                                            </p:txEl>
                                          </p:spTgt>
                                        </p:tgtEl>
                                        <p:attrNameLst>
                                          <p:attrName>style.visibility</p:attrName>
                                        </p:attrNameLst>
                                      </p:cBhvr>
                                      <p:to>
                                        <p:strVal val="visible"/>
                                      </p:to>
                                    </p:set>
                                    <p:animEffect transition="in" filter="wheel(1)">
                                      <p:cBhvr>
                                        <p:cTn id="24" dur="2000"/>
                                        <p:tgtEl>
                                          <p:spTgt spid="3">
                                            <p:txEl>
                                              <p:pRg st="2" end="2"/>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21" presetClass="entr" presetSubtype="1" fill="hold" grpId="0" nodeType="clickEffect">
                                  <p:stCondLst>
                                    <p:cond delay="0"/>
                                  </p:stCondLst>
                                  <p:childTnLst>
                                    <p:set>
                                      <p:cBhvr>
                                        <p:cTn id="28" dur="1" fill="hold">
                                          <p:stCondLst>
                                            <p:cond delay="0"/>
                                          </p:stCondLst>
                                        </p:cTn>
                                        <p:tgtEl>
                                          <p:spTgt spid="3">
                                            <p:txEl>
                                              <p:pRg st="3" end="3"/>
                                            </p:txEl>
                                          </p:spTgt>
                                        </p:tgtEl>
                                        <p:attrNameLst>
                                          <p:attrName>style.visibility</p:attrName>
                                        </p:attrNameLst>
                                      </p:cBhvr>
                                      <p:to>
                                        <p:strVal val="visible"/>
                                      </p:to>
                                    </p:set>
                                    <p:animEffect transition="in" filter="wheel(1)">
                                      <p:cBhvr>
                                        <p:cTn id="29" dur="2000"/>
                                        <p:tgtEl>
                                          <p:spTgt spid="3">
                                            <p:txEl>
                                              <p:pRg st="3" end="3"/>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21" presetClass="entr" presetSubtype="1" fill="hold" grpId="0" nodeType="clickEffect">
                                  <p:stCondLst>
                                    <p:cond delay="0"/>
                                  </p:stCondLst>
                                  <p:childTnLst>
                                    <p:set>
                                      <p:cBhvr>
                                        <p:cTn id="33" dur="1" fill="hold">
                                          <p:stCondLst>
                                            <p:cond delay="0"/>
                                          </p:stCondLst>
                                        </p:cTn>
                                        <p:tgtEl>
                                          <p:spTgt spid="3">
                                            <p:txEl>
                                              <p:pRg st="4" end="4"/>
                                            </p:txEl>
                                          </p:spTgt>
                                        </p:tgtEl>
                                        <p:attrNameLst>
                                          <p:attrName>style.visibility</p:attrName>
                                        </p:attrNameLst>
                                      </p:cBhvr>
                                      <p:to>
                                        <p:strVal val="visible"/>
                                      </p:to>
                                    </p:set>
                                    <p:animEffect transition="in" filter="wheel(1)">
                                      <p:cBhvr>
                                        <p:cTn id="34" dur="20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043608" y="1196752"/>
            <a:ext cx="7128792" cy="4464496"/>
          </a:xfrm>
        </p:spPr>
        <p:txBody>
          <a:bodyPr/>
          <a:lstStyle/>
          <a:p>
            <a:pPr algn="just"/>
            <a:r>
              <a:rPr lang="tk-TM" dirty="0" smtClean="0"/>
              <a:t>Hazar derýada iň gadymy relikt köl bolup, biziň günlerimizde onuň üýtgeşik florasy we faunasy bar. Ol dünýäde bekre balyklarynyň toparlarynyň duş  gelýän ýeridir. Demirgazyk-günorta ugra 1200 km, ini 320 km, suwuň göwrümi 80 müň km kub, kenar çyzygynyň uzynlygy 7 müň km-dir. Hazar deňziniň möhüm aýratynlyklarynyň biri-ne, deňiz suwunyň derejesiniň üýtgäp durmagydyr. 1978-1995-nji ýyllar aralygynda deňiz suwunyň derejesi 2,5 metr ýokary göterildi. 1995-nji ýylda Hazarýaka döwletleriniň hökümentleri halkara guramalary bilen bilelikde,  Hazar deňziniň ekologik ýagdaýyny gowulandyrmak üçin Hazar ekologiýa maksatnamasyny döretmek hakynda karar kabul etdiler.</a:t>
            </a:r>
            <a:endParaRPr lang="ru-RU" dirty="0"/>
          </a:p>
        </p:txBody>
      </p:sp>
    </p:spTree>
    <p:extLst>
      <p:ext uri="{BB962C8B-B14F-4D97-AF65-F5344CB8AC3E}">
        <p14:creationId xmlns:p14="http://schemas.microsoft.com/office/powerpoint/2010/main" val="4208875660"/>
      </p:ext>
    </p:extLst>
  </p:cSld>
  <p:clrMapOvr>
    <a:masterClrMapping/>
  </p:clrMapOvr>
  <mc:AlternateContent xmlns:mc="http://schemas.openxmlformats.org/markup-compatibility/2006" xmlns:p14="http://schemas.microsoft.com/office/powerpoint/2010/main">
    <mc:Choice Requires="p14">
      <p:transition spd="slow" p14:dur="1100">
        <p14:switch dir="r"/>
      </p:transition>
    </mc:Choice>
    <mc:Fallback xmlns="">
      <p:transition spd="slow">
        <p:fade/>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115616" y="1196752"/>
            <a:ext cx="7056784" cy="4608512"/>
          </a:xfrm>
        </p:spPr>
        <p:txBody>
          <a:bodyPr/>
          <a:lstStyle/>
          <a:p>
            <a:pPr algn="just"/>
            <a:r>
              <a:rPr lang="tk-TM" dirty="0" smtClean="0"/>
              <a:t>Maksatnamanyň esasy wezipesi Hazar deňziniň durnukly ösüşini gazanmak we ekologiýasyny gowulandyrmakdyr. Munuň üçin:</a:t>
            </a:r>
          </a:p>
          <a:p>
            <a:pPr algn="just"/>
            <a:r>
              <a:rPr lang="tk-TM" dirty="0" smtClean="0"/>
              <a:t>- deňiz suwunyň derejesiniň üýtgeýän şertlerinde ýaşamak.</a:t>
            </a:r>
          </a:p>
          <a:p>
            <a:pPr algn="just"/>
            <a:r>
              <a:rPr lang="tk-TM" dirty="0" smtClean="0"/>
              <a:t>- häzirki döwürde bar bolan hapalanyşyň öňüni almak.</a:t>
            </a:r>
          </a:p>
          <a:p>
            <a:pPr algn="just"/>
            <a:r>
              <a:rPr lang="tk-TM" dirty="0" smtClean="0"/>
              <a:t>- Hazar deňziniň ekologik elementlerini dikeltmek wezipeleri kesgitlenildi.</a:t>
            </a:r>
          </a:p>
          <a:p>
            <a:pPr algn="just"/>
            <a:r>
              <a:rPr lang="tk-TM" dirty="0" smtClean="0"/>
              <a:t>Hazar deňziniň ekologik ýagdaýyny gowulandyrmak maksady bilen Hazar ekologiýa Maksatnamasynyň baş edarasy, ýagny ýolbaşçy komiteti döredildi. Ol maksatnamanyň ýolbaşçylygy her ýyl maksatnamanyň işinde ýetilen sepgitlere baha bermek üçin maslahatlary geçirýär. Türkmenistandan wekil bolup Tebigaty goramak ministriligi gatnaşýar.</a:t>
            </a:r>
            <a:endParaRPr lang="ru-RU" dirty="0"/>
          </a:p>
        </p:txBody>
      </p:sp>
    </p:spTree>
    <p:extLst>
      <p:ext uri="{BB962C8B-B14F-4D97-AF65-F5344CB8AC3E}">
        <p14:creationId xmlns:p14="http://schemas.microsoft.com/office/powerpoint/2010/main" val="4056980849"/>
      </p:ext>
    </p:extLst>
  </p:cSld>
  <p:clrMapOvr>
    <a:masterClrMapping/>
  </p:clrMapOvr>
  <mc:AlternateContent xmlns:mc="http://schemas.openxmlformats.org/markup-compatibility/2006" xmlns:p14="http://schemas.microsoft.com/office/powerpoint/2010/main">
    <mc:Choice Requires="p14">
      <p:transition spd="slow" p14:dur="3000">
        <p14:shred/>
      </p:transition>
    </mc:Choice>
    <mc:Fallback xmlns="">
      <p:transition spd="slow">
        <p:fade/>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971600" y="1196752"/>
            <a:ext cx="7200800" cy="4752528"/>
          </a:xfrm>
        </p:spPr>
        <p:txBody>
          <a:bodyPr>
            <a:normAutofit/>
          </a:bodyPr>
          <a:lstStyle/>
          <a:p>
            <a:pPr algn="just"/>
            <a:r>
              <a:rPr lang="tk-TM" sz="2000" dirty="0" smtClean="0"/>
              <a:t>E</a:t>
            </a:r>
            <a:r>
              <a:rPr lang="en-US" sz="2000" dirty="0" err="1" smtClean="0"/>
              <a:t>ko­lo­gi­ýa</a:t>
            </a:r>
            <a:r>
              <a:rPr lang="en-US" sz="2000" dirty="0" smtClean="0"/>
              <a:t> </a:t>
            </a:r>
            <a:r>
              <a:rPr lang="en-US" sz="2000" dirty="0" err="1"/>
              <a:t>aba­dan­çy­ly­gy­ny</a:t>
            </a:r>
            <a:r>
              <a:rPr lang="en-US" sz="2000" dirty="0"/>
              <a:t> </a:t>
            </a:r>
            <a:r>
              <a:rPr lang="en-US" sz="2000" dirty="0" err="1"/>
              <a:t>sak­la­mak</a:t>
            </a:r>
            <a:r>
              <a:rPr lang="en-US" sz="2000" dirty="0"/>
              <a:t> we </a:t>
            </a:r>
            <a:r>
              <a:rPr lang="en-US" sz="2000" dirty="0" err="1"/>
              <a:t>daş­ky</a:t>
            </a:r>
            <a:r>
              <a:rPr lang="en-US" sz="2000" dirty="0"/>
              <a:t> </a:t>
            </a:r>
            <a:r>
              <a:rPr lang="en-US" sz="2000" dirty="0" err="1"/>
              <a:t>gur­şa­wy</a:t>
            </a:r>
            <a:r>
              <a:rPr lang="en-US" sz="2000" dirty="0"/>
              <a:t> </a:t>
            </a:r>
            <a:r>
              <a:rPr lang="en-US" sz="2000" dirty="0" err="1"/>
              <a:t>go­ra­mak</a:t>
            </a:r>
            <a:r>
              <a:rPr lang="en-US" sz="2000" dirty="0"/>
              <a:t> </a:t>
            </a:r>
            <a:r>
              <a:rPr lang="en-US" sz="2000" dirty="0" err="1"/>
              <a:t>bi­len</a:t>
            </a:r>
            <a:r>
              <a:rPr lang="en-US" sz="2000" dirty="0"/>
              <a:t> </a:t>
            </a:r>
            <a:r>
              <a:rPr lang="en-US" sz="2000" dirty="0" err="1"/>
              <a:t>ys­ny­şyk­ly</a:t>
            </a:r>
            <a:r>
              <a:rPr lang="en-US" sz="2000" dirty="0"/>
              <a:t> </a:t>
            </a:r>
            <a:r>
              <a:rPr lang="en-US" sz="2000" dirty="0" err="1"/>
              <a:t>ara­bag­la­ny­şyk­ly­dyr</a:t>
            </a:r>
            <a:r>
              <a:rPr lang="en-US" sz="2000" dirty="0"/>
              <a:t> hem-de </a:t>
            </a:r>
            <a:r>
              <a:rPr lang="en-US" sz="2000" dirty="0" err="1"/>
              <a:t>äh­lu­mu­my</a:t>
            </a:r>
            <a:r>
              <a:rPr lang="en-US" sz="2000" dirty="0"/>
              <a:t> </a:t>
            </a:r>
            <a:r>
              <a:rPr lang="en-US" sz="2000" dirty="0" err="1"/>
              <a:t>dur­nuk­ly</a:t>
            </a:r>
            <a:r>
              <a:rPr lang="en-US" sz="2000" dirty="0"/>
              <a:t> </a:t>
            </a:r>
            <a:r>
              <a:rPr lang="en-US" sz="2000" dirty="0" err="1"/>
              <a:t>ösü­şiň</a:t>
            </a:r>
            <a:r>
              <a:rPr lang="en-US" sz="2000" dirty="0"/>
              <a:t> </a:t>
            </a:r>
            <a:r>
              <a:rPr lang="en-US" sz="2000" dirty="0" err="1"/>
              <a:t>mö­hüm</a:t>
            </a:r>
            <a:r>
              <a:rPr lang="en-US" sz="2000" dirty="0"/>
              <a:t> </a:t>
            </a:r>
            <a:r>
              <a:rPr lang="en-US" sz="2000" dirty="0" err="1"/>
              <a:t>bö­le­gi</a:t>
            </a:r>
            <a:r>
              <a:rPr lang="en-US" sz="2000" dirty="0"/>
              <a:t> </a:t>
            </a:r>
            <a:r>
              <a:rPr lang="en-US" sz="2000" dirty="0" err="1"/>
              <a:t>bo­lup</a:t>
            </a:r>
            <a:r>
              <a:rPr lang="en-US" sz="2000" dirty="0"/>
              <a:t> </a:t>
            </a:r>
            <a:r>
              <a:rPr lang="en-US" sz="2000" dirty="0" err="1"/>
              <a:t>dur­ýar</a:t>
            </a:r>
            <a:r>
              <a:rPr lang="en-US" sz="2000" dirty="0"/>
              <a:t>. </a:t>
            </a:r>
            <a:r>
              <a:rPr lang="en-US" sz="2000" dirty="0" err="1"/>
              <a:t>Ýur­du­myz­da</a:t>
            </a:r>
            <a:r>
              <a:rPr lang="en-US" sz="2000" dirty="0"/>
              <a:t> </a:t>
            </a:r>
            <a:r>
              <a:rPr lang="en-US" sz="2000" dirty="0" err="1"/>
              <a:t>su­wa­ryl­ýan</a:t>
            </a:r>
            <a:r>
              <a:rPr lang="en-US" sz="2000" dirty="0"/>
              <a:t> </a:t>
            </a:r>
            <a:r>
              <a:rPr lang="en-US" sz="2000" dirty="0" err="1"/>
              <a:t>eke­ran­çy­lyk­da</a:t>
            </a:r>
            <a:r>
              <a:rPr lang="en-US" sz="2000" dirty="0"/>
              <a:t>, </a:t>
            </a:r>
            <a:r>
              <a:rPr lang="en-US" sz="2000" dirty="0" err="1"/>
              <a:t>gur­lu­şyk­da</a:t>
            </a:r>
            <a:r>
              <a:rPr lang="en-US" sz="2000" dirty="0"/>
              <a:t> hem-de </a:t>
            </a:r>
            <a:r>
              <a:rPr lang="en-US" sz="2000" dirty="0" err="1"/>
              <a:t>gid­ro­teh­ni­ki</a:t>
            </a:r>
            <a:r>
              <a:rPr lang="en-US" sz="2000" dirty="0"/>
              <a:t> </a:t>
            </a:r>
            <a:r>
              <a:rPr lang="en-US" sz="2000" dirty="0" err="1"/>
              <a:t>des­ga­la­ry</a:t>
            </a:r>
            <a:r>
              <a:rPr lang="en-US" sz="2000" dirty="0"/>
              <a:t> </a:t>
            </a:r>
            <a:r>
              <a:rPr lang="en-US" sz="2000" dirty="0" err="1"/>
              <a:t>ulan­mak­da</a:t>
            </a:r>
            <a:r>
              <a:rPr lang="en-US" sz="2000" dirty="0"/>
              <a:t> </a:t>
            </a:r>
            <a:r>
              <a:rPr lang="en-US" sz="2000" dirty="0" err="1"/>
              <a:t>döw­re­bap</a:t>
            </a:r>
            <a:r>
              <a:rPr lang="en-US" sz="2000" dirty="0"/>
              <a:t> </a:t>
            </a:r>
            <a:r>
              <a:rPr lang="en-US" sz="2000" dirty="0" err="1"/>
              <a:t>suw</a:t>
            </a:r>
            <a:r>
              <a:rPr lang="en-US" sz="2000" dirty="0"/>
              <a:t> </a:t>
            </a:r>
            <a:r>
              <a:rPr lang="en-US" sz="2000" dirty="0" err="1"/>
              <a:t>tyg­şyt­laý­jy</a:t>
            </a:r>
            <a:r>
              <a:rPr lang="en-US" sz="2000" dirty="0"/>
              <a:t> </a:t>
            </a:r>
            <a:r>
              <a:rPr lang="en-US" sz="2000" dirty="0" err="1"/>
              <a:t>teh­no­lo­gi­ýa­la­ry</a:t>
            </a:r>
            <a:r>
              <a:rPr lang="en-US" sz="2000" dirty="0"/>
              <a:t> </a:t>
            </a:r>
            <a:r>
              <a:rPr lang="en-US" sz="2000" dirty="0" err="1"/>
              <a:t>or­naş­dyr­ma­gyň</a:t>
            </a:r>
            <a:r>
              <a:rPr lang="en-US" sz="2000" dirty="0"/>
              <a:t> </a:t>
            </a:r>
            <a:r>
              <a:rPr lang="en-US" sz="2000" dirty="0" err="1"/>
              <a:t>uly</a:t>
            </a:r>
            <a:r>
              <a:rPr lang="en-US" sz="2000" dirty="0"/>
              <a:t> </a:t>
            </a:r>
            <a:r>
              <a:rPr lang="en-US" sz="2000" dirty="0" err="1"/>
              <a:t>tej­ri­be­si</a:t>
            </a:r>
            <a:r>
              <a:rPr lang="en-US" sz="2000" dirty="0"/>
              <a:t> </a:t>
            </a:r>
            <a:r>
              <a:rPr lang="en-US" sz="2000" dirty="0" err="1"/>
              <a:t>top­la­nyl­dy</a:t>
            </a:r>
            <a:r>
              <a:rPr lang="en-US" sz="2000" dirty="0"/>
              <a:t>. </a:t>
            </a:r>
            <a:r>
              <a:rPr lang="en-US" sz="2000" dirty="0" err="1"/>
              <a:t>Iri</a:t>
            </a:r>
            <a:r>
              <a:rPr lang="en-US" sz="2000" dirty="0"/>
              <a:t> </a:t>
            </a:r>
            <a:r>
              <a:rPr lang="en-US" sz="2000" dirty="0" err="1"/>
              <a:t>möç­ber­li</a:t>
            </a:r>
            <a:r>
              <a:rPr lang="en-US" sz="2000" dirty="0"/>
              <a:t> </a:t>
            </a:r>
            <a:r>
              <a:rPr lang="en-US" sz="2000" dirty="0" err="1"/>
              <a:t>suw</a:t>
            </a:r>
            <a:r>
              <a:rPr lang="en-US" sz="2000" dirty="0"/>
              <a:t> </a:t>
            </a:r>
            <a:r>
              <a:rPr lang="en-US" sz="2000" dirty="0" err="1"/>
              <a:t>ho­ja­lyk</a:t>
            </a:r>
            <a:r>
              <a:rPr lang="en-US" sz="2000" dirty="0"/>
              <a:t> </a:t>
            </a:r>
            <a:r>
              <a:rPr lang="en-US" sz="2000" dirty="0" err="1"/>
              <a:t>tas­la­ma­la­ry­nyň</a:t>
            </a:r>
            <a:r>
              <a:rPr lang="en-US" sz="2000" dirty="0"/>
              <a:t> </a:t>
            </a:r>
            <a:r>
              <a:rPr lang="en-US" sz="2000" dirty="0" err="1"/>
              <a:t>üs­tün­lik­li</a:t>
            </a:r>
            <a:r>
              <a:rPr lang="en-US" sz="2000" dirty="0"/>
              <a:t> </a:t>
            </a:r>
            <a:r>
              <a:rPr lang="en-US" sz="2000" dirty="0" err="1"/>
              <a:t>dur­mu­şa</a:t>
            </a:r>
            <a:r>
              <a:rPr lang="en-US" sz="2000" dirty="0"/>
              <a:t> </a:t>
            </a:r>
            <a:r>
              <a:rPr lang="en-US" sz="2000" dirty="0" err="1"/>
              <a:t>ge­çi­ril­me­gi</a:t>
            </a:r>
            <a:r>
              <a:rPr lang="en-US" sz="2000" dirty="0"/>
              <a:t> </a:t>
            </a:r>
            <a:r>
              <a:rPr lang="en-US" sz="2000" dirty="0" err="1"/>
              <a:t>oba</a:t>
            </a:r>
            <a:r>
              <a:rPr lang="en-US" sz="2000" dirty="0"/>
              <a:t> </a:t>
            </a:r>
            <a:r>
              <a:rPr lang="en-US" sz="2000" dirty="0" err="1"/>
              <a:t>ho­ja­ly­gy</a:t>
            </a:r>
            <a:r>
              <a:rPr lang="en-US" sz="2000" dirty="0"/>
              <a:t> </a:t>
            </a:r>
            <a:r>
              <a:rPr lang="en-US" sz="2000" dirty="0" err="1"/>
              <a:t>ul­ga­my­ny</a:t>
            </a:r>
            <a:r>
              <a:rPr lang="en-US" sz="2000" dirty="0"/>
              <a:t> </a:t>
            </a:r>
            <a:r>
              <a:rPr lang="en-US" sz="2000" dirty="0" err="1"/>
              <a:t>ne­ti­je­li</a:t>
            </a:r>
            <a:r>
              <a:rPr lang="en-US" sz="2000" dirty="0"/>
              <a:t> </a:t>
            </a:r>
            <a:r>
              <a:rPr lang="en-US" sz="2000" dirty="0" err="1"/>
              <a:t>ös­dür­mä­ge</a:t>
            </a:r>
            <a:r>
              <a:rPr lang="en-US" sz="2000" dirty="0"/>
              <a:t>, </a:t>
            </a:r>
            <a:r>
              <a:rPr lang="en-US" sz="2000" dirty="0" err="1"/>
              <a:t>dä­nä­niň</a:t>
            </a:r>
            <a:r>
              <a:rPr lang="en-US" sz="2000" dirty="0"/>
              <a:t>, </a:t>
            </a:r>
            <a:r>
              <a:rPr lang="en-US" sz="2000" dirty="0" err="1"/>
              <a:t>pag­ta­nyň</a:t>
            </a:r>
            <a:r>
              <a:rPr lang="en-US" sz="2000" dirty="0"/>
              <a:t> hem-de </a:t>
            </a:r>
            <a:r>
              <a:rPr lang="en-US" sz="2000" dirty="0" err="1"/>
              <a:t>beý­le­ki</a:t>
            </a:r>
            <a:r>
              <a:rPr lang="en-US" sz="2000" dirty="0"/>
              <a:t> </a:t>
            </a:r>
            <a:r>
              <a:rPr lang="en-US" sz="2000" dirty="0" err="1"/>
              <a:t>oba</a:t>
            </a:r>
            <a:r>
              <a:rPr lang="en-US" sz="2000" dirty="0"/>
              <a:t> </a:t>
            </a:r>
            <a:r>
              <a:rPr lang="en-US" sz="2000" dirty="0" err="1"/>
              <a:t>ho­ja­lyk</a:t>
            </a:r>
            <a:r>
              <a:rPr lang="en-US" sz="2000" dirty="0"/>
              <a:t> </a:t>
            </a:r>
            <a:r>
              <a:rPr lang="en-US" sz="2000" dirty="0" err="1"/>
              <a:t>önüm­le­ri­niň</a:t>
            </a:r>
            <a:r>
              <a:rPr lang="en-US" sz="2000" dirty="0"/>
              <a:t> </a:t>
            </a:r>
            <a:r>
              <a:rPr lang="en-US" sz="2000" dirty="0" err="1"/>
              <a:t>ön­dü­ri­li­şi­niň</a:t>
            </a:r>
            <a:r>
              <a:rPr lang="en-US" sz="2000" dirty="0"/>
              <a:t> </a:t>
            </a:r>
            <a:r>
              <a:rPr lang="en-US" sz="2000" dirty="0" err="1"/>
              <a:t>möç­ber­le­ri­ni</a:t>
            </a:r>
            <a:r>
              <a:rPr lang="en-US" sz="2000" dirty="0"/>
              <a:t> </a:t>
            </a:r>
            <a:r>
              <a:rPr lang="en-US" sz="2000" dirty="0" err="1"/>
              <a:t>art­dyr­ma­ga</a:t>
            </a:r>
            <a:r>
              <a:rPr lang="en-US" sz="2000" dirty="0"/>
              <a:t> </a:t>
            </a:r>
            <a:r>
              <a:rPr lang="en-US" sz="2000" dirty="0" err="1"/>
              <a:t>ýar­dam</a:t>
            </a:r>
            <a:r>
              <a:rPr lang="en-US" sz="2000" dirty="0"/>
              <a:t> </a:t>
            </a:r>
            <a:r>
              <a:rPr lang="en-US" sz="2000" dirty="0" err="1" smtClean="0"/>
              <a:t>ber­ýär</a:t>
            </a:r>
            <a:r>
              <a:rPr lang="tk-TM" sz="2000" dirty="0"/>
              <a:t>.</a:t>
            </a:r>
            <a:endParaRPr lang="ru-RU" sz="2000" dirty="0"/>
          </a:p>
        </p:txBody>
      </p:sp>
    </p:spTree>
    <p:extLst>
      <p:ext uri="{BB962C8B-B14F-4D97-AF65-F5344CB8AC3E}">
        <p14:creationId xmlns:p14="http://schemas.microsoft.com/office/powerpoint/2010/main" val="3721790020"/>
      </p:ext>
    </p:extLst>
  </p:cSld>
  <p:clrMapOvr>
    <a:masterClrMapping/>
  </p:clrMapOvr>
  <mc:AlternateContent xmlns:mc="http://schemas.openxmlformats.org/markup-compatibility/2006" xmlns:p14="http://schemas.microsoft.com/office/powerpoint/2010/main">
    <mc:Choice Requires="p14">
      <p:transition spd="slow" p14:dur="4000">
        <p14:vortex dir="r"/>
      </p:transition>
    </mc:Choice>
    <mc:Fallback xmlns="">
      <p:transition spd="slow">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115616" y="908720"/>
            <a:ext cx="7056784" cy="4752528"/>
          </a:xfrm>
        </p:spPr>
        <p:txBody>
          <a:bodyPr>
            <a:normAutofit lnSpcReduction="10000"/>
          </a:bodyPr>
          <a:lstStyle/>
          <a:p>
            <a:pPr algn="just"/>
            <a:r>
              <a:rPr lang="tk-TM" dirty="0" smtClean="0"/>
              <a:t>Türkmenistanyň ýerasty suwlarynyň toplumy tebigy suw akabalarynyň tory bolan derýalar we wagtlaýyn suw geçiriji gury hanaly derýalar düzýärler. Olar ýurduň çäklerinde deň ýaýran däldirler: demirgazygynda we merkezi böleginde Uzboý, Kelif Uzboýy, Derýalyk ýaly gadymy derýalaryň gury hanalary bolaýmasa, derýalar ýokdur we olardan şu gün suw akýan däldirler: demirgazyk-gündogaryny – gündogar-demirgazygyny – Orta Aziýada köp suwly derýa – Amyderýa kesip geçýär we onuň suw ýygnan ýeri Türkmenistanyň çäginden daşarda ýerleşendir; günorta-gündogarda Köýtendagyň eňňitlerinden we onuň dag öňi beýikliklerinden ýygnanýan suwlardan göz baş alyp, köp suwly wagtlaýyn akýan uly bolmadyk derýalar bardyr; günbatarynda beýikliklerden ýygnanýan az-owlak suw akabalary bolaýmasa derýalar ýodur.  </a:t>
            </a:r>
            <a:endParaRPr lang="ru-RU" dirty="0"/>
          </a:p>
        </p:txBody>
      </p:sp>
    </p:spTree>
    <p:extLst>
      <p:ext uri="{BB962C8B-B14F-4D97-AF65-F5344CB8AC3E}">
        <p14:creationId xmlns:p14="http://schemas.microsoft.com/office/powerpoint/2010/main" val="2797877063"/>
      </p:ext>
    </p:extLst>
  </p:cSld>
  <p:clrMapOvr>
    <a:masterClrMapping/>
  </p:clrMapOvr>
  <mc:AlternateContent xmlns:mc="http://schemas.openxmlformats.org/markup-compatibility/2006" xmlns:p14="http://schemas.microsoft.com/office/powerpoint/2010/main">
    <mc:Choice Requires="p14">
      <p:transition spd="slow" p14:dur="800">
        <p14:flythrough/>
      </p:transition>
    </mc:Choice>
    <mc:Fallback xmlns="">
      <p:transition spd="slow">
        <p:fade/>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971600" y="1124744"/>
            <a:ext cx="7200800" cy="4680520"/>
          </a:xfrm>
        </p:spPr>
        <p:txBody>
          <a:bodyPr>
            <a:normAutofit fontScale="85000" lnSpcReduction="10000"/>
          </a:bodyPr>
          <a:lstStyle/>
          <a:p>
            <a:pPr algn="just"/>
            <a:r>
              <a:rPr lang="en-US" dirty="0" err="1"/>
              <a:t>Hor­mat­ly</a:t>
            </a:r>
            <a:r>
              <a:rPr lang="en-US" dirty="0"/>
              <a:t> </a:t>
            </a:r>
            <a:r>
              <a:rPr lang="en-US" dirty="0" err="1"/>
              <a:t>Pre­zi­den­ti­miz</a:t>
            </a:r>
            <a:r>
              <a:rPr lang="en-US" dirty="0"/>
              <a:t> </a:t>
            </a:r>
            <a:r>
              <a:rPr lang="en-US" dirty="0" err="1"/>
              <a:t>Gurbanguly</a:t>
            </a:r>
            <a:r>
              <a:rPr lang="en-US" dirty="0"/>
              <a:t> </a:t>
            </a:r>
            <a:r>
              <a:rPr lang="en-US" dirty="0" err="1"/>
              <a:t>Berdimuhamedow</a:t>
            </a:r>
            <a:r>
              <a:rPr lang="en-US" dirty="0"/>
              <a:t> </a:t>
            </a:r>
            <a:r>
              <a:rPr lang="en-US" dirty="0" err="1"/>
              <a:t>sam­mi­te</a:t>
            </a:r>
            <a:r>
              <a:rPr lang="en-US" dirty="0"/>
              <a:t> </a:t>
            </a:r>
            <a:r>
              <a:rPr lang="en-US" dirty="0" err="1"/>
              <a:t>gat­na­şy­jy­la­ra</a:t>
            </a:r>
            <a:r>
              <a:rPr lang="en-US" dirty="0"/>
              <a:t> </a:t>
            </a:r>
            <a:r>
              <a:rPr lang="en-US" dirty="0" err="1"/>
              <a:t>ýüz­le­nip</a:t>
            </a:r>
            <a:r>
              <a:rPr lang="en-US" dirty="0"/>
              <a:t> hem-de 2018-nji </a:t>
            </a:r>
            <a:r>
              <a:rPr lang="en-US" dirty="0" err="1"/>
              <a:t>ýy­lyň</a:t>
            </a:r>
            <a:r>
              <a:rPr lang="en-US" dirty="0"/>
              <a:t> 12-nji </a:t>
            </a:r>
            <a:r>
              <a:rPr lang="en-US" dirty="0" err="1"/>
              <a:t>ap­re­lin­de</a:t>
            </a:r>
            <a:r>
              <a:rPr lang="en-US" dirty="0"/>
              <a:t> </a:t>
            </a:r>
            <a:r>
              <a:rPr lang="en-US" dirty="0" err="1"/>
              <a:t>ýur­du­my­zyň</a:t>
            </a:r>
            <a:r>
              <a:rPr lang="en-US" dirty="0"/>
              <a:t> </a:t>
            </a:r>
            <a:r>
              <a:rPr lang="en-US" dirty="0" err="1"/>
              <a:t>baş­lan­gy­jy</a:t>
            </a:r>
            <a:r>
              <a:rPr lang="en-US" dirty="0"/>
              <a:t> </a:t>
            </a:r>
            <a:r>
              <a:rPr lang="en-US" dirty="0" err="1"/>
              <a:t>bo­ýun­ça</a:t>
            </a:r>
            <a:r>
              <a:rPr lang="en-US" dirty="0"/>
              <a:t> BMG-</a:t>
            </a:r>
            <a:r>
              <a:rPr lang="en-US" dirty="0" err="1"/>
              <a:t>niň</a:t>
            </a:r>
            <a:r>
              <a:rPr lang="en-US" dirty="0"/>
              <a:t> </a:t>
            </a:r>
            <a:r>
              <a:rPr lang="en-US" dirty="0" err="1"/>
              <a:t>Baş</a:t>
            </a:r>
            <a:r>
              <a:rPr lang="en-US" dirty="0"/>
              <a:t> </a:t>
            </a:r>
            <a:r>
              <a:rPr lang="en-US" dirty="0" err="1"/>
              <a:t>As­samb­le­ýa­sy­nyň</a:t>
            </a:r>
            <a:r>
              <a:rPr lang="en-US" dirty="0"/>
              <a:t> “</a:t>
            </a:r>
            <a:r>
              <a:rPr lang="en-US" dirty="0" err="1"/>
              <a:t>Bir­le­şen</a:t>
            </a:r>
            <a:r>
              <a:rPr lang="en-US" dirty="0"/>
              <a:t> </a:t>
            </a:r>
            <a:r>
              <a:rPr lang="en-US" dirty="0" err="1"/>
              <a:t>Mil­let­ler</a:t>
            </a:r>
            <a:r>
              <a:rPr lang="en-US" dirty="0"/>
              <a:t> </a:t>
            </a:r>
            <a:r>
              <a:rPr lang="en-US" dirty="0" err="1"/>
              <a:t>Gu­ra­ma­sy</a:t>
            </a:r>
            <a:r>
              <a:rPr lang="en-US" dirty="0"/>
              <a:t> </a:t>
            </a:r>
            <a:r>
              <a:rPr lang="en-US" dirty="0" err="1"/>
              <a:t>bi­len</a:t>
            </a:r>
            <a:r>
              <a:rPr lang="en-US" dirty="0"/>
              <a:t> </a:t>
            </a:r>
            <a:r>
              <a:rPr lang="en-US" dirty="0" err="1"/>
              <a:t>Ara­ly</a:t>
            </a:r>
            <a:r>
              <a:rPr lang="en-US" dirty="0"/>
              <a:t> </a:t>
            </a:r>
            <a:r>
              <a:rPr lang="en-US" dirty="0" err="1"/>
              <a:t>ha­las</a:t>
            </a:r>
            <a:r>
              <a:rPr lang="en-US" dirty="0"/>
              <a:t> </a:t>
            </a:r>
            <a:r>
              <a:rPr lang="en-US" dirty="0" err="1"/>
              <a:t>et­me­giň</a:t>
            </a:r>
            <a:r>
              <a:rPr lang="en-US" dirty="0"/>
              <a:t> </a:t>
            </a:r>
            <a:r>
              <a:rPr lang="en-US" dirty="0" err="1"/>
              <a:t>Hal­ka­ra</a:t>
            </a:r>
            <a:r>
              <a:rPr lang="en-US" dirty="0"/>
              <a:t> </a:t>
            </a:r>
            <a:r>
              <a:rPr lang="en-US" dirty="0" err="1"/>
              <a:t>gaz­na­sy­nyň</a:t>
            </a:r>
            <a:r>
              <a:rPr lang="en-US" dirty="0"/>
              <a:t> </a:t>
            </a:r>
            <a:r>
              <a:rPr lang="en-US" dirty="0" err="1"/>
              <a:t>ara­syn­da</a:t>
            </a:r>
            <a:r>
              <a:rPr lang="en-US" dirty="0"/>
              <a:t> </a:t>
            </a:r>
            <a:r>
              <a:rPr lang="en-US" dirty="0" err="1"/>
              <a:t>hyz­mat­daş­lyk</a:t>
            </a:r>
            <a:r>
              <a:rPr lang="en-US" dirty="0"/>
              <a:t>» </a:t>
            </a:r>
            <a:r>
              <a:rPr lang="en-US" dirty="0" err="1"/>
              <a:t>di­ýen</a:t>
            </a:r>
            <a:r>
              <a:rPr lang="en-US" dirty="0"/>
              <a:t> </a:t>
            </a:r>
            <a:r>
              <a:rPr lang="en-US" dirty="0" err="1"/>
              <a:t>Re­zol­ýu­si­ýa­sy­nyň</a:t>
            </a:r>
            <a:r>
              <a:rPr lang="en-US" dirty="0"/>
              <a:t> </a:t>
            </a:r>
            <a:r>
              <a:rPr lang="en-US" dirty="0" err="1"/>
              <a:t>taý­ýar­lanan­dy­gy­ny</a:t>
            </a:r>
            <a:r>
              <a:rPr lang="en-US" dirty="0"/>
              <a:t> we </a:t>
            </a:r>
            <a:r>
              <a:rPr lang="en-US" dirty="0" err="1"/>
              <a:t>yla­la­şy­lyp</a:t>
            </a:r>
            <a:r>
              <a:rPr lang="en-US" dirty="0"/>
              <a:t> </a:t>
            </a:r>
            <a:r>
              <a:rPr lang="en-US" dirty="0" err="1"/>
              <a:t>ka­bul</a:t>
            </a:r>
            <a:r>
              <a:rPr lang="en-US" dirty="0"/>
              <a:t> </a:t>
            </a:r>
            <a:r>
              <a:rPr lang="en-US" dirty="0" err="1"/>
              <a:t>edi­len­di­gi­ni</a:t>
            </a:r>
            <a:r>
              <a:rPr lang="en-US" dirty="0"/>
              <a:t> </a:t>
            </a:r>
            <a:r>
              <a:rPr lang="en-US" dirty="0" err="1"/>
              <a:t>ýat­la­dyp</a:t>
            </a:r>
            <a:r>
              <a:rPr lang="en-US" dirty="0"/>
              <a:t>, </a:t>
            </a:r>
            <a:r>
              <a:rPr lang="en-US" dirty="0" err="1"/>
              <a:t>bu</a:t>
            </a:r>
            <a:r>
              <a:rPr lang="en-US" dirty="0"/>
              <a:t> </a:t>
            </a:r>
            <a:r>
              <a:rPr lang="en-US" dirty="0" err="1"/>
              <a:t>res­mi­na­ma­nyň</a:t>
            </a:r>
            <a:r>
              <a:rPr lang="en-US" dirty="0"/>
              <a:t> </a:t>
            </a:r>
            <a:r>
              <a:rPr lang="en-US" dirty="0" err="1"/>
              <a:t>ka­bul</a:t>
            </a:r>
            <a:r>
              <a:rPr lang="en-US" dirty="0"/>
              <a:t> </a:t>
            </a:r>
            <a:r>
              <a:rPr lang="en-US" dirty="0" err="1"/>
              <a:t>edil­me­gin­de</a:t>
            </a:r>
            <a:r>
              <a:rPr lang="en-US" dirty="0"/>
              <a:t> </a:t>
            </a:r>
            <a:r>
              <a:rPr lang="en-US" dirty="0" err="1"/>
              <a:t>be­ren</a:t>
            </a:r>
            <a:r>
              <a:rPr lang="en-US" dirty="0"/>
              <a:t> </a:t>
            </a:r>
            <a:r>
              <a:rPr lang="en-US" dirty="0" err="1"/>
              <a:t>gol­daw­la­ry</a:t>
            </a:r>
            <a:r>
              <a:rPr lang="en-US" dirty="0"/>
              <a:t> </a:t>
            </a:r>
            <a:r>
              <a:rPr lang="en-US" dirty="0" err="1"/>
              <a:t>üçin</a:t>
            </a:r>
            <a:r>
              <a:rPr lang="en-US" dirty="0"/>
              <a:t> </a:t>
            </a:r>
            <a:r>
              <a:rPr lang="en-US" dirty="0" err="1"/>
              <a:t>döw­let</a:t>
            </a:r>
            <a:r>
              <a:rPr lang="en-US" dirty="0"/>
              <a:t> </a:t>
            </a:r>
            <a:r>
              <a:rPr lang="en-US" dirty="0" err="1"/>
              <a:t>Baş­tu­tan­la­ry­na</a:t>
            </a:r>
            <a:r>
              <a:rPr lang="en-US" dirty="0"/>
              <a:t> </a:t>
            </a:r>
            <a:r>
              <a:rPr lang="en-US" dirty="0" err="1"/>
              <a:t>min­net­dar­lyk</a:t>
            </a:r>
            <a:r>
              <a:rPr lang="en-US" dirty="0"/>
              <a:t> </a:t>
            </a:r>
            <a:r>
              <a:rPr lang="en-US" dirty="0" err="1"/>
              <a:t>bil­dir­di</a:t>
            </a:r>
            <a:r>
              <a:rPr lang="en-US" dirty="0" smtClean="0"/>
              <a:t>.</a:t>
            </a:r>
            <a:r>
              <a:rPr lang="en-US" dirty="0"/>
              <a:t> </a:t>
            </a:r>
            <a:r>
              <a:rPr lang="en-US" dirty="0" err="1"/>
              <a:t>Re­zol­ýu­si­ýa­da</a:t>
            </a:r>
            <a:r>
              <a:rPr lang="en-US" dirty="0"/>
              <a:t> BMG we AHHG </a:t>
            </a:r>
            <a:r>
              <a:rPr lang="en-US" dirty="0" err="1"/>
              <a:t>ul­ga­my­nyň</a:t>
            </a:r>
            <a:r>
              <a:rPr lang="en-US" dirty="0"/>
              <a:t> </a:t>
            </a:r>
            <a:r>
              <a:rPr lang="en-US" dirty="0" err="1"/>
              <a:t>ara­syn­da</a:t>
            </a:r>
            <a:r>
              <a:rPr lang="en-US" dirty="0"/>
              <a:t> </a:t>
            </a:r>
            <a:r>
              <a:rPr lang="en-US" dirty="0" err="1"/>
              <a:t>gat­na­şyk­la­ry</a:t>
            </a:r>
            <a:r>
              <a:rPr lang="en-US" dirty="0"/>
              <a:t> </a:t>
            </a:r>
            <a:r>
              <a:rPr lang="en-US" dirty="0" err="1"/>
              <a:t>ber­kit­me­giň</a:t>
            </a:r>
            <a:r>
              <a:rPr lang="en-US" dirty="0"/>
              <a:t> we </a:t>
            </a:r>
            <a:r>
              <a:rPr lang="en-US" dirty="0" err="1"/>
              <a:t>ut­gaş­dyr­ma­gyň</a:t>
            </a:r>
            <a:r>
              <a:rPr lang="en-US" dirty="0"/>
              <a:t> </a:t>
            </a:r>
            <a:r>
              <a:rPr lang="en-US" dirty="0" err="1"/>
              <a:t>wa­jyp­dy­gy</a:t>
            </a:r>
            <a:r>
              <a:rPr lang="en-US" dirty="0"/>
              <a:t> </a:t>
            </a:r>
            <a:r>
              <a:rPr lang="en-US" dirty="0" err="1"/>
              <a:t>bel­le­nil­di</a:t>
            </a:r>
            <a:r>
              <a:rPr lang="en-US" dirty="0"/>
              <a:t> hem-de BMG-</a:t>
            </a:r>
            <a:r>
              <a:rPr lang="en-US" dirty="0" err="1"/>
              <a:t>niň</a:t>
            </a:r>
            <a:r>
              <a:rPr lang="en-US" dirty="0"/>
              <a:t> </a:t>
            </a:r>
            <a:r>
              <a:rPr lang="en-US" dirty="0" err="1"/>
              <a:t>Baş</a:t>
            </a:r>
            <a:r>
              <a:rPr lang="en-US" dirty="0"/>
              <a:t> </a:t>
            </a:r>
            <a:r>
              <a:rPr lang="en-US" dirty="0" err="1"/>
              <a:t>sek­re­ta­ry­na</a:t>
            </a:r>
            <a:r>
              <a:rPr lang="en-US" dirty="0"/>
              <a:t>, </a:t>
            </a:r>
            <a:r>
              <a:rPr lang="en-US" dirty="0" err="1"/>
              <a:t>ýö­ri­te­leş­di­ri­len</a:t>
            </a:r>
            <a:r>
              <a:rPr lang="en-US" dirty="0"/>
              <a:t> </a:t>
            </a:r>
            <a:r>
              <a:rPr lang="en-US" dirty="0" err="1"/>
              <a:t>eda­ra­la­ra</a:t>
            </a:r>
            <a:r>
              <a:rPr lang="en-US" dirty="0"/>
              <a:t> we </a:t>
            </a:r>
            <a:r>
              <a:rPr lang="en-US" dirty="0" err="1"/>
              <a:t>beý­le­ki</a:t>
            </a:r>
            <a:r>
              <a:rPr lang="en-US" dirty="0"/>
              <a:t> </a:t>
            </a:r>
            <a:r>
              <a:rPr lang="en-US" dirty="0" err="1"/>
              <a:t>gu­ra­ma­la­ra</a:t>
            </a:r>
            <a:r>
              <a:rPr lang="en-US" dirty="0"/>
              <a:t>, </a:t>
            </a:r>
            <a:r>
              <a:rPr lang="en-US" dirty="0" err="1"/>
              <a:t>Mil­let­ler</a:t>
            </a:r>
            <a:r>
              <a:rPr lang="en-US" dirty="0"/>
              <a:t> </a:t>
            </a:r>
            <a:r>
              <a:rPr lang="en-US" dirty="0" err="1"/>
              <a:t>Bi­le­le­şi­gi­niň</a:t>
            </a:r>
            <a:r>
              <a:rPr lang="en-US" dirty="0"/>
              <a:t> </a:t>
            </a:r>
            <a:r>
              <a:rPr lang="en-US" dirty="0" err="1"/>
              <a:t>mak­sat­na­ma­la­ry­na</a:t>
            </a:r>
            <a:r>
              <a:rPr lang="en-US" dirty="0"/>
              <a:t> we </a:t>
            </a:r>
            <a:r>
              <a:rPr lang="en-US" dirty="0" err="1"/>
              <a:t>gaz­na­la­ry­na</a:t>
            </a:r>
            <a:r>
              <a:rPr lang="en-US" dirty="0"/>
              <a:t>, </a:t>
            </a:r>
            <a:r>
              <a:rPr lang="en-US" dirty="0" err="1"/>
              <a:t>hal­ka­ra</a:t>
            </a:r>
            <a:r>
              <a:rPr lang="en-US" dirty="0"/>
              <a:t> </a:t>
            </a:r>
            <a:r>
              <a:rPr lang="en-US" dirty="0" err="1"/>
              <a:t>ma­li­ýe</a:t>
            </a:r>
            <a:r>
              <a:rPr lang="en-US" dirty="0"/>
              <a:t> </a:t>
            </a:r>
            <a:r>
              <a:rPr lang="en-US" dirty="0" err="1"/>
              <a:t>ins­ti­tut­la­ry­na</a:t>
            </a:r>
            <a:r>
              <a:rPr lang="en-US" dirty="0"/>
              <a:t> </a:t>
            </a:r>
            <a:r>
              <a:rPr lang="en-US" dirty="0" err="1"/>
              <a:t>Ara­ly</a:t>
            </a:r>
            <a:r>
              <a:rPr lang="en-US" dirty="0"/>
              <a:t> </a:t>
            </a:r>
            <a:r>
              <a:rPr lang="en-US" dirty="0" err="1"/>
              <a:t>ha­las</a:t>
            </a:r>
            <a:r>
              <a:rPr lang="en-US" dirty="0"/>
              <a:t> </a:t>
            </a:r>
            <a:r>
              <a:rPr lang="en-US" dirty="0" err="1"/>
              <a:t>et­me­giň</a:t>
            </a:r>
            <a:r>
              <a:rPr lang="en-US" dirty="0"/>
              <a:t> </a:t>
            </a:r>
            <a:r>
              <a:rPr lang="en-US" dirty="0" err="1"/>
              <a:t>Hal­ka­ra</a:t>
            </a:r>
            <a:r>
              <a:rPr lang="en-US" dirty="0"/>
              <a:t> </a:t>
            </a:r>
            <a:r>
              <a:rPr lang="en-US" dirty="0" err="1"/>
              <a:t>gaz­na­sy</a:t>
            </a:r>
            <a:r>
              <a:rPr lang="en-US" dirty="0"/>
              <a:t> </a:t>
            </a:r>
            <a:r>
              <a:rPr lang="en-US" dirty="0" err="1"/>
              <a:t>bi­len</a:t>
            </a:r>
            <a:r>
              <a:rPr lang="en-US" dirty="0"/>
              <a:t> </a:t>
            </a:r>
            <a:r>
              <a:rPr lang="en-US" dirty="0" err="1"/>
              <a:t>hyz­mat­daş­ly­gy</a:t>
            </a:r>
            <a:r>
              <a:rPr lang="en-US" dirty="0"/>
              <a:t> </a:t>
            </a:r>
            <a:r>
              <a:rPr lang="en-US" dirty="0" err="1"/>
              <a:t>ös­dür­mek­le­ri</a:t>
            </a:r>
            <a:r>
              <a:rPr lang="en-US" dirty="0"/>
              <a:t> </a:t>
            </a:r>
            <a:r>
              <a:rPr lang="en-US" dirty="0" err="1"/>
              <a:t>tek­lip</a:t>
            </a:r>
            <a:r>
              <a:rPr lang="en-US" dirty="0"/>
              <a:t> </a:t>
            </a:r>
            <a:r>
              <a:rPr lang="en-US" dirty="0" err="1"/>
              <a:t>edil­di</a:t>
            </a:r>
            <a:r>
              <a:rPr lang="en-US" dirty="0"/>
              <a:t>. </a:t>
            </a:r>
            <a:r>
              <a:rPr lang="en-US" dirty="0" err="1"/>
              <a:t>Şeý­le</a:t>
            </a:r>
            <a:r>
              <a:rPr lang="en-US" dirty="0"/>
              <a:t> hem </a:t>
            </a:r>
            <a:r>
              <a:rPr lang="en-US" dirty="0" err="1"/>
              <a:t>gaz­na</a:t>
            </a:r>
            <a:r>
              <a:rPr lang="en-US" dirty="0"/>
              <a:t> </a:t>
            </a:r>
            <a:r>
              <a:rPr lang="en-US" dirty="0" err="1"/>
              <a:t>ta­ra­pyn­dan</a:t>
            </a:r>
            <a:r>
              <a:rPr lang="en-US" dirty="0"/>
              <a:t> BMG-</a:t>
            </a:r>
            <a:r>
              <a:rPr lang="en-US" dirty="0" err="1"/>
              <a:t>niň</a:t>
            </a:r>
            <a:r>
              <a:rPr lang="en-US" dirty="0"/>
              <a:t> </a:t>
            </a:r>
            <a:r>
              <a:rPr lang="en-US" dirty="0" err="1"/>
              <a:t>Baş</a:t>
            </a:r>
            <a:r>
              <a:rPr lang="en-US" dirty="0"/>
              <a:t> </a:t>
            </a:r>
            <a:r>
              <a:rPr lang="en-US" dirty="0" err="1"/>
              <a:t>sek­re­ta­ry­nyň</a:t>
            </a:r>
            <a:r>
              <a:rPr lang="en-US" dirty="0"/>
              <a:t> </a:t>
            </a:r>
            <a:r>
              <a:rPr lang="en-US" dirty="0" err="1"/>
              <a:t>ha­sa­ba­ty</a:t>
            </a:r>
            <a:r>
              <a:rPr lang="en-US" dirty="0"/>
              <a:t> </a:t>
            </a:r>
            <a:r>
              <a:rPr lang="en-US" dirty="0" err="1"/>
              <a:t>üçin</a:t>
            </a:r>
            <a:r>
              <a:rPr lang="en-US" dirty="0"/>
              <a:t> her </a:t>
            </a:r>
            <a:r>
              <a:rPr lang="en-US" dirty="0" err="1"/>
              <a:t>ýyl­da</a:t>
            </a:r>
            <a:r>
              <a:rPr lang="en-US" dirty="0"/>
              <a:t> </a:t>
            </a:r>
            <a:r>
              <a:rPr lang="en-US" dirty="0" err="1"/>
              <a:t>mag­lu­mat­la­ryň</a:t>
            </a:r>
            <a:r>
              <a:rPr lang="en-US" dirty="0"/>
              <a:t> </a:t>
            </a:r>
            <a:r>
              <a:rPr lang="en-US" dirty="0" err="1"/>
              <a:t>be­ril­me­gi</a:t>
            </a:r>
            <a:r>
              <a:rPr lang="en-US" dirty="0"/>
              <a:t> </a:t>
            </a:r>
            <a:r>
              <a:rPr lang="en-US" dirty="0" err="1"/>
              <a:t>göz</a:t>
            </a:r>
            <a:r>
              <a:rPr lang="en-US" dirty="0"/>
              <a:t> </a:t>
            </a:r>
            <a:r>
              <a:rPr lang="en-US" dirty="0" err="1"/>
              <a:t>öňün­de</a:t>
            </a:r>
            <a:r>
              <a:rPr lang="en-US" dirty="0"/>
              <a:t> </a:t>
            </a:r>
            <a:r>
              <a:rPr lang="en-US" dirty="0" err="1"/>
              <a:t>tu­tul­ýar</a:t>
            </a:r>
            <a:r>
              <a:rPr lang="en-US" dirty="0"/>
              <a:t>. Bu </a:t>
            </a:r>
            <a:r>
              <a:rPr lang="en-US" dirty="0" err="1"/>
              <a:t>Re­zol­ýu­si­ýa­nyň</a:t>
            </a:r>
            <a:r>
              <a:rPr lang="en-US" dirty="0"/>
              <a:t> </a:t>
            </a:r>
            <a:r>
              <a:rPr lang="en-US" dirty="0" err="1"/>
              <a:t>äh­mi­ýet­li­li­gi</a:t>
            </a:r>
            <a:r>
              <a:rPr lang="en-US" dirty="0"/>
              <a:t> </a:t>
            </a:r>
            <a:r>
              <a:rPr lang="en-US" dirty="0" err="1"/>
              <a:t>aý­dyň­dyr</a:t>
            </a:r>
            <a:r>
              <a:rPr lang="en-US" dirty="0"/>
              <a:t>. </a:t>
            </a:r>
            <a:r>
              <a:rPr lang="en-US" dirty="0" err="1"/>
              <a:t>Onuň</a:t>
            </a:r>
            <a:r>
              <a:rPr lang="en-US" dirty="0"/>
              <a:t> </a:t>
            </a:r>
            <a:r>
              <a:rPr lang="en-US" dirty="0" err="1"/>
              <a:t>baş</a:t>
            </a:r>
            <a:r>
              <a:rPr lang="en-US" dirty="0"/>
              <a:t> </a:t>
            </a:r>
            <a:r>
              <a:rPr lang="en-US" dirty="0" err="1"/>
              <a:t>mak­sa­dy</a:t>
            </a:r>
            <a:r>
              <a:rPr lang="en-US" dirty="0"/>
              <a:t> </a:t>
            </a:r>
            <a:r>
              <a:rPr lang="en-US" dirty="0" err="1"/>
              <a:t>Ara­ly</a:t>
            </a:r>
            <a:r>
              <a:rPr lang="en-US" dirty="0"/>
              <a:t> </a:t>
            </a:r>
            <a:r>
              <a:rPr lang="en-US" dirty="0" err="1"/>
              <a:t>ha­las</a:t>
            </a:r>
            <a:r>
              <a:rPr lang="en-US" dirty="0"/>
              <a:t> </a:t>
            </a:r>
            <a:r>
              <a:rPr lang="en-US" dirty="0" err="1"/>
              <a:t>et­me­giň</a:t>
            </a:r>
            <a:r>
              <a:rPr lang="en-US" dirty="0"/>
              <a:t> </a:t>
            </a:r>
            <a:r>
              <a:rPr lang="en-US" dirty="0" err="1"/>
              <a:t>me­se­le­le­ri</a:t>
            </a:r>
            <a:r>
              <a:rPr lang="en-US" dirty="0"/>
              <a:t> </a:t>
            </a:r>
            <a:r>
              <a:rPr lang="en-US" dirty="0" err="1"/>
              <a:t>bo­ýun­ça</a:t>
            </a:r>
            <a:r>
              <a:rPr lang="en-US" dirty="0"/>
              <a:t> </a:t>
            </a:r>
            <a:r>
              <a:rPr lang="en-US" dirty="0" err="1"/>
              <a:t>bi­ziň</a:t>
            </a:r>
            <a:r>
              <a:rPr lang="en-US" dirty="0"/>
              <a:t> </a:t>
            </a:r>
            <a:r>
              <a:rPr lang="en-US" dirty="0" err="1"/>
              <a:t>ýurt­la­ry­my­zyň</a:t>
            </a:r>
            <a:r>
              <a:rPr lang="en-US" dirty="0"/>
              <a:t> </a:t>
            </a:r>
            <a:r>
              <a:rPr lang="en-US" dirty="0" err="1"/>
              <a:t>Bir­le­şen</a:t>
            </a:r>
            <a:r>
              <a:rPr lang="en-US" dirty="0"/>
              <a:t> </a:t>
            </a:r>
            <a:r>
              <a:rPr lang="en-US" dirty="0" err="1"/>
              <a:t>Mil­let­ler</a:t>
            </a:r>
            <a:r>
              <a:rPr lang="en-US" dirty="0"/>
              <a:t> </a:t>
            </a:r>
            <a:r>
              <a:rPr lang="en-US" dirty="0" err="1"/>
              <a:t>Gu­ra­ma­sy</a:t>
            </a:r>
            <a:r>
              <a:rPr lang="en-US" dirty="0"/>
              <a:t> </a:t>
            </a:r>
            <a:r>
              <a:rPr lang="en-US" dirty="0" err="1"/>
              <a:t>bi­len</a:t>
            </a:r>
            <a:r>
              <a:rPr lang="en-US" dirty="0"/>
              <a:t> has </a:t>
            </a:r>
            <a:r>
              <a:rPr lang="en-US" dirty="0" err="1"/>
              <a:t>ýyg­jam</a:t>
            </a:r>
            <a:r>
              <a:rPr lang="en-US" dirty="0"/>
              <a:t> </a:t>
            </a:r>
            <a:r>
              <a:rPr lang="en-US" dirty="0" err="1"/>
              <a:t>hyz­mat­daş­lyk</a:t>
            </a:r>
            <a:r>
              <a:rPr lang="en-US" dirty="0"/>
              <a:t> </a:t>
            </a:r>
            <a:r>
              <a:rPr lang="en-US" dirty="0" err="1"/>
              <a:t>et­me­gi</a:t>
            </a:r>
            <a:r>
              <a:rPr lang="en-US" dirty="0"/>
              <a:t> </a:t>
            </a:r>
            <a:r>
              <a:rPr lang="en-US" dirty="0" err="1"/>
              <a:t>üçin</a:t>
            </a:r>
            <a:r>
              <a:rPr lang="en-US" dirty="0"/>
              <a:t> </a:t>
            </a:r>
            <a:r>
              <a:rPr lang="en-US" dirty="0" err="1"/>
              <a:t>şert­le­ri</a:t>
            </a:r>
            <a:r>
              <a:rPr lang="en-US" dirty="0"/>
              <a:t> </a:t>
            </a:r>
            <a:r>
              <a:rPr lang="en-US" dirty="0" err="1"/>
              <a:t>dö­ret­mek­den</a:t>
            </a:r>
            <a:r>
              <a:rPr lang="en-US" dirty="0"/>
              <a:t> </a:t>
            </a:r>
            <a:r>
              <a:rPr lang="en-US" dirty="0" err="1"/>
              <a:t>yba­rat­dyr</a:t>
            </a:r>
            <a:r>
              <a:rPr lang="en-US" dirty="0"/>
              <a:t> </a:t>
            </a:r>
            <a:r>
              <a:rPr lang="en-US" dirty="0" err="1"/>
              <a:t>di­ýip</a:t>
            </a:r>
            <a:r>
              <a:rPr lang="en-US" dirty="0"/>
              <a:t>, </a:t>
            </a:r>
            <a:r>
              <a:rPr lang="en-US" dirty="0" err="1"/>
              <a:t>türk­men</a:t>
            </a:r>
            <a:r>
              <a:rPr lang="en-US" dirty="0"/>
              <a:t> </a:t>
            </a:r>
            <a:r>
              <a:rPr lang="en-US" dirty="0" err="1"/>
              <a:t>Li­de­ri</a:t>
            </a:r>
            <a:r>
              <a:rPr lang="en-US" dirty="0"/>
              <a:t> </a:t>
            </a:r>
            <a:r>
              <a:rPr lang="en-US" dirty="0" err="1"/>
              <a:t>nyg­ta­dy</a:t>
            </a:r>
            <a:r>
              <a:rPr lang="en-US" dirty="0"/>
              <a:t>.</a:t>
            </a:r>
            <a:endParaRPr lang="ru-RU" dirty="0"/>
          </a:p>
        </p:txBody>
      </p:sp>
    </p:spTree>
    <p:extLst>
      <p:ext uri="{BB962C8B-B14F-4D97-AF65-F5344CB8AC3E}">
        <p14:creationId xmlns:p14="http://schemas.microsoft.com/office/powerpoint/2010/main" val="342315681"/>
      </p:ext>
    </p:extLst>
  </p:cSld>
  <p:clrMapOvr>
    <a:masterClrMapping/>
  </p:clrMapOvr>
  <mc:AlternateContent xmlns:mc="http://schemas.openxmlformats.org/markup-compatibility/2006" xmlns:p14="http://schemas.microsoft.com/office/powerpoint/2010/main">
    <mc:Choice Requires="p14">
      <p:transition spd="slow" p14:dur="3900">
        <p14:glitter pattern="hexagon"/>
      </p:transition>
    </mc:Choice>
    <mc:Fallback xmlns="">
      <p:transition spd="slow">
        <p:fade/>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Users\Lenovo.com\Desktop\images (29).jpe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43608" y="1196752"/>
            <a:ext cx="7019379" cy="4320480"/>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51840725"/>
      </p:ext>
    </p:extLst>
  </p:cSld>
  <p:clrMapOvr>
    <a:masterClrMapping/>
  </p:clrMapOvr>
  <mc:AlternateContent xmlns:mc="http://schemas.openxmlformats.org/markup-compatibility/2006">
    <mc:Choice xmlns:p14="http://schemas.microsoft.com/office/powerpoint/2010/main" Requires="p14">
      <p:transition spd="slow" p14:dur="900">
        <p14:warp dir="in"/>
      </p:transition>
    </mc:Choice>
    <mc:Fallback>
      <p:transition spd="slow">
        <p:fade/>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971600" y="908720"/>
            <a:ext cx="7128792" cy="5112568"/>
          </a:xfrm>
        </p:spPr>
        <p:txBody>
          <a:bodyPr>
            <a:noAutofit/>
          </a:bodyPr>
          <a:lstStyle/>
          <a:p>
            <a:pPr indent="0" algn="just">
              <a:buNone/>
            </a:pPr>
            <a:r>
              <a:rPr lang="tk-TM" dirty="0" smtClean="0"/>
              <a:t>	</a:t>
            </a:r>
            <a:r>
              <a:rPr lang="en-US" dirty="0" err="1" smtClean="0"/>
              <a:t>Türkmenistanyň</a:t>
            </a:r>
            <a:r>
              <a:rPr lang="en-US" dirty="0" smtClean="0"/>
              <a:t> </a:t>
            </a:r>
            <a:r>
              <a:rPr lang="en-US" dirty="0" err="1"/>
              <a:t>Prezidenti</a:t>
            </a:r>
            <a:r>
              <a:rPr lang="en-US" dirty="0"/>
              <a:t> </a:t>
            </a:r>
            <a:r>
              <a:rPr lang="en-US" dirty="0" err="1"/>
              <a:t>sammiti</a:t>
            </a:r>
            <a:r>
              <a:rPr lang="en-US" dirty="0"/>
              <a:t> </a:t>
            </a:r>
            <a:r>
              <a:rPr lang="en-US" dirty="0" err="1"/>
              <a:t>açyp</a:t>
            </a:r>
            <a:r>
              <a:rPr lang="en-US" dirty="0"/>
              <a:t> hem-de </a:t>
            </a:r>
            <a:r>
              <a:rPr lang="en-US" dirty="0" err="1"/>
              <a:t>Hazar</a:t>
            </a:r>
            <a:r>
              <a:rPr lang="en-US" dirty="0"/>
              <a:t> </a:t>
            </a:r>
            <a:r>
              <a:rPr lang="en-US" dirty="0" err="1"/>
              <a:t>deňziniň</a:t>
            </a:r>
            <a:r>
              <a:rPr lang="en-US" dirty="0"/>
              <a:t> </a:t>
            </a:r>
            <a:r>
              <a:rPr lang="en-US" dirty="0" err="1"/>
              <a:t>türkmen</a:t>
            </a:r>
            <a:r>
              <a:rPr lang="en-US" dirty="0"/>
              <a:t> </a:t>
            </a:r>
            <a:r>
              <a:rPr lang="en-US" dirty="0" err="1"/>
              <a:t>kenarynda</a:t>
            </a:r>
            <a:r>
              <a:rPr lang="en-US" dirty="0"/>
              <a:t> be</a:t>
            </a:r>
            <a:r>
              <a:rPr lang="ru-RU" dirty="0"/>
              <a:t>l</a:t>
            </a:r>
            <a:r>
              <a:rPr lang="en-US" dirty="0" err="1"/>
              <a:t>ent</a:t>
            </a:r>
            <a:r>
              <a:rPr lang="en-US" dirty="0"/>
              <a:t> </a:t>
            </a:r>
            <a:r>
              <a:rPr lang="en-US" dirty="0" err="1"/>
              <a:t>mertebeli</a:t>
            </a:r>
            <a:r>
              <a:rPr lang="en-US" dirty="0"/>
              <a:t> </a:t>
            </a:r>
            <a:r>
              <a:rPr lang="en-US" dirty="0" err="1"/>
              <a:t>myhmanlary</a:t>
            </a:r>
            <a:r>
              <a:rPr lang="en-US" dirty="0"/>
              <a:t> </a:t>
            </a:r>
            <a:r>
              <a:rPr lang="en-US" dirty="0" err="1"/>
              <a:t>mübärekläp</a:t>
            </a:r>
            <a:r>
              <a:rPr lang="en-US" dirty="0"/>
              <a:t>, </a:t>
            </a:r>
            <a:r>
              <a:rPr lang="en-US" dirty="0" err="1"/>
              <a:t>Gazagystanyň</a:t>
            </a:r>
            <a:r>
              <a:rPr lang="en-US" dirty="0"/>
              <a:t>, </a:t>
            </a:r>
            <a:r>
              <a:rPr lang="en-US" dirty="0" err="1"/>
              <a:t>Gyrgyzystanyň</a:t>
            </a:r>
            <a:r>
              <a:rPr lang="en-US" dirty="0"/>
              <a:t>, </a:t>
            </a:r>
            <a:r>
              <a:rPr lang="en-US" dirty="0" err="1"/>
              <a:t>Täjigistanyň</a:t>
            </a:r>
            <a:r>
              <a:rPr lang="en-US" dirty="0"/>
              <a:t> we </a:t>
            </a:r>
            <a:r>
              <a:rPr lang="en-US" dirty="0" err="1"/>
              <a:t>Özbegistanyň</a:t>
            </a:r>
            <a:r>
              <a:rPr lang="en-US" dirty="0"/>
              <a:t> </a:t>
            </a:r>
            <a:r>
              <a:rPr lang="en-US" dirty="0" err="1"/>
              <a:t>Prezidentlerine</a:t>
            </a:r>
            <a:r>
              <a:rPr lang="en-US" dirty="0"/>
              <a:t> </a:t>
            </a:r>
            <a:r>
              <a:rPr lang="en-US" dirty="0" err="1"/>
              <a:t>Araly</a:t>
            </a:r>
            <a:r>
              <a:rPr lang="en-US" dirty="0"/>
              <a:t> </a:t>
            </a:r>
            <a:r>
              <a:rPr lang="en-US" dirty="0" err="1"/>
              <a:t>halas</a:t>
            </a:r>
            <a:r>
              <a:rPr lang="en-US" dirty="0"/>
              <a:t> </a:t>
            </a:r>
            <a:r>
              <a:rPr lang="en-US" dirty="0" err="1"/>
              <a:t>etmegiň</a:t>
            </a:r>
            <a:r>
              <a:rPr lang="en-US" dirty="0"/>
              <a:t> </a:t>
            </a:r>
            <a:r>
              <a:rPr lang="en-US" dirty="0" err="1"/>
              <a:t>Halkara</a:t>
            </a:r>
            <a:r>
              <a:rPr lang="en-US" dirty="0"/>
              <a:t> </a:t>
            </a:r>
            <a:r>
              <a:rPr lang="en-US" dirty="0" err="1"/>
              <a:t>gaznasyny</a:t>
            </a:r>
            <a:r>
              <a:rPr lang="en-US" dirty="0"/>
              <a:t> </a:t>
            </a:r>
            <a:r>
              <a:rPr lang="en-US" dirty="0" err="1"/>
              <a:t>esas</a:t>
            </a:r>
            <a:r>
              <a:rPr lang="ru-RU" dirty="0"/>
              <a:t>l</a:t>
            </a:r>
            <a:r>
              <a:rPr lang="en-US" dirty="0" err="1"/>
              <a:t>andyryjy</a:t>
            </a:r>
            <a:r>
              <a:rPr lang="en-US" dirty="0"/>
              <a:t> </a:t>
            </a:r>
            <a:r>
              <a:rPr lang="en-US" dirty="0" err="1"/>
              <a:t>döwetleriň</a:t>
            </a:r>
            <a:r>
              <a:rPr lang="en-US" dirty="0"/>
              <a:t> </a:t>
            </a:r>
            <a:r>
              <a:rPr lang="en-US" dirty="0" err="1"/>
              <a:t>Baştu</a:t>
            </a:r>
            <a:r>
              <a:rPr lang="ru-RU" dirty="0"/>
              <a:t>t</a:t>
            </a:r>
            <a:r>
              <a:rPr lang="en-US" dirty="0" err="1"/>
              <a:t>anlarynyň</a:t>
            </a:r>
            <a:r>
              <a:rPr lang="en-US" dirty="0"/>
              <a:t> </a:t>
            </a:r>
            <a:r>
              <a:rPr lang="en-US" dirty="0" err="1"/>
              <a:t>geňeşiniň</a:t>
            </a:r>
            <a:r>
              <a:rPr lang="en-US" dirty="0"/>
              <a:t> </a:t>
            </a:r>
            <a:r>
              <a:rPr lang="en-US" dirty="0" err="1"/>
              <a:t>şu</a:t>
            </a:r>
            <a:r>
              <a:rPr lang="en-US" dirty="0"/>
              <a:t> </a:t>
            </a:r>
            <a:r>
              <a:rPr lang="en-US" dirty="0" err="1"/>
              <a:t>günki</a:t>
            </a:r>
            <a:r>
              <a:rPr lang="en-US" dirty="0"/>
              <a:t> </a:t>
            </a:r>
            <a:r>
              <a:rPr lang="en-US" dirty="0" err="1"/>
              <a:t>duşuşygyna</a:t>
            </a:r>
            <a:r>
              <a:rPr lang="en-US" dirty="0"/>
              <a:t> </a:t>
            </a:r>
            <a:r>
              <a:rPr lang="en-US" dirty="0" err="1"/>
              <a:t>beren</a:t>
            </a:r>
            <a:r>
              <a:rPr lang="en-US" dirty="0"/>
              <a:t> </a:t>
            </a:r>
            <a:r>
              <a:rPr lang="en-US" dirty="0" err="1"/>
              <a:t>ünsleri</a:t>
            </a:r>
            <a:r>
              <a:rPr lang="en-US" dirty="0"/>
              <a:t> </a:t>
            </a:r>
            <a:r>
              <a:rPr lang="en-US" dirty="0" err="1"/>
              <a:t>üçin</a:t>
            </a:r>
            <a:r>
              <a:rPr lang="en-US" dirty="0"/>
              <a:t> </a:t>
            </a:r>
            <a:r>
              <a:rPr lang="en-US" dirty="0" err="1"/>
              <a:t>minnetdarlyk</a:t>
            </a:r>
            <a:r>
              <a:rPr lang="en-US" dirty="0"/>
              <a:t> </a:t>
            </a:r>
            <a:r>
              <a:rPr lang="en-US" dirty="0" err="1"/>
              <a:t>bildirdi</a:t>
            </a:r>
            <a:r>
              <a:rPr lang="en-US" dirty="0" smtClean="0"/>
              <a:t>.</a:t>
            </a:r>
            <a:endParaRPr lang="tk-TM" dirty="0" smtClean="0"/>
          </a:p>
          <a:p>
            <a:pPr indent="0" algn="just">
              <a:buNone/>
            </a:pPr>
            <a:r>
              <a:rPr lang="tk-TM" dirty="0" smtClean="0"/>
              <a:t>	</a:t>
            </a:r>
            <a:r>
              <a:rPr lang="en-US" dirty="0" err="1" smtClean="0"/>
              <a:t>Milli</a:t>
            </a:r>
            <a:r>
              <a:rPr lang="en-US" dirty="0" smtClean="0"/>
              <a:t> </a:t>
            </a:r>
            <a:r>
              <a:rPr lang="en-US" dirty="0" err="1"/>
              <a:t>Liderimiziň</a:t>
            </a:r>
            <a:r>
              <a:rPr lang="en-US" dirty="0"/>
              <a:t> </a:t>
            </a:r>
            <a:r>
              <a:rPr lang="en-US" dirty="0" err="1"/>
              <a:t>belleýşi</a:t>
            </a:r>
            <a:r>
              <a:rPr lang="en-US" dirty="0"/>
              <a:t> </a:t>
            </a:r>
            <a:r>
              <a:rPr lang="en-US" dirty="0" err="1"/>
              <a:t>ýaly</a:t>
            </a:r>
            <a:r>
              <a:rPr lang="en-US" dirty="0"/>
              <a:t>, </a:t>
            </a:r>
            <a:r>
              <a:rPr lang="en-US" dirty="0" err="1"/>
              <a:t>şu</a:t>
            </a:r>
            <a:r>
              <a:rPr lang="en-US" dirty="0"/>
              <a:t> </a:t>
            </a:r>
            <a:r>
              <a:rPr lang="en-US" dirty="0" err="1"/>
              <a:t>gün</a:t>
            </a:r>
            <a:r>
              <a:rPr lang="en-US" dirty="0"/>
              <a:t> </a:t>
            </a:r>
            <a:r>
              <a:rPr lang="en-US" dirty="0" err="1"/>
              <a:t>geçiriljek</a:t>
            </a:r>
            <a:r>
              <a:rPr lang="en-US" dirty="0"/>
              <a:t> </a:t>
            </a:r>
            <a:r>
              <a:rPr lang="en-US" dirty="0" err="1"/>
              <a:t>giňişleýin</a:t>
            </a:r>
            <a:r>
              <a:rPr lang="en-US" dirty="0"/>
              <a:t> </a:t>
            </a:r>
            <a:r>
              <a:rPr lang="en-US" dirty="0" err="1"/>
              <a:t>görnüşdäki</a:t>
            </a:r>
            <a:r>
              <a:rPr lang="en-US" dirty="0"/>
              <a:t> </a:t>
            </a:r>
            <a:r>
              <a:rPr lang="en-US" dirty="0" err="1"/>
              <a:t>duşuşykda</a:t>
            </a:r>
            <a:r>
              <a:rPr lang="en-US" dirty="0"/>
              <a:t> </a:t>
            </a:r>
            <a:r>
              <a:rPr lang="en-US" dirty="0" err="1"/>
              <a:t>özara</a:t>
            </a:r>
            <a:r>
              <a:rPr lang="en-US" dirty="0"/>
              <a:t> </a:t>
            </a:r>
            <a:r>
              <a:rPr lang="en-US" dirty="0" err="1"/>
              <a:t>gatnaşyk­arda</a:t>
            </a:r>
            <a:r>
              <a:rPr lang="en-US" dirty="0"/>
              <a:t> </a:t>
            </a:r>
            <a:r>
              <a:rPr lang="en-US" dirty="0" err="1"/>
              <a:t>toplanan</a:t>
            </a:r>
            <a:r>
              <a:rPr lang="en-US" dirty="0"/>
              <a:t> </a:t>
            </a:r>
            <a:r>
              <a:rPr lang="en-US" dirty="0" err="1"/>
              <a:t>tejribä</a:t>
            </a:r>
            <a:r>
              <a:rPr lang="en-US" dirty="0"/>
              <a:t>, </a:t>
            </a:r>
            <a:r>
              <a:rPr lang="en-US" dirty="0" err="1"/>
              <a:t>döwletara</a:t>
            </a:r>
            <a:r>
              <a:rPr lang="en-US" dirty="0"/>
              <a:t> </a:t>
            </a:r>
            <a:r>
              <a:rPr lang="en-US" dirty="0" err="1"/>
              <a:t>hyzmatdaşlygyň</a:t>
            </a:r>
            <a:r>
              <a:rPr lang="en-US" dirty="0"/>
              <a:t> </a:t>
            </a:r>
            <a:r>
              <a:rPr lang="en-US" dirty="0" err="1"/>
              <a:t>ýagdaýyna</a:t>
            </a:r>
            <a:r>
              <a:rPr lang="en-US" dirty="0"/>
              <a:t> hem-de Aral </a:t>
            </a:r>
            <a:r>
              <a:rPr lang="en-US" dirty="0" err="1"/>
              <a:t>meseleleri</a:t>
            </a:r>
            <a:r>
              <a:rPr lang="en-US" dirty="0"/>
              <a:t> </a:t>
            </a:r>
            <a:r>
              <a:rPr lang="en-US" dirty="0" err="1"/>
              <a:t>boýunça</a:t>
            </a:r>
            <a:r>
              <a:rPr lang="en-US" dirty="0"/>
              <a:t> bile</a:t>
            </a:r>
            <a:r>
              <a:rPr lang="ru-RU" dirty="0"/>
              <a:t>l</a:t>
            </a:r>
            <a:r>
              <a:rPr lang="en-US" dirty="0" err="1"/>
              <a:t>ikdäki</a:t>
            </a:r>
            <a:r>
              <a:rPr lang="en-US" dirty="0"/>
              <a:t> </a:t>
            </a:r>
            <a:r>
              <a:rPr lang="en-US" dirty="0" err="1"/>
              <a:t>işle</a:t>
            </a:r>
            <a:r>
              <a:rPr lang="ru-RU" dirty="0"/>
              <a:t>r</a:t>
            </a:r>
            <a:r>
              <a:rPr lang="en-US" dirty="0" err="1"/>
              <a:t>iň</a:t>
            </a:r>
            <a:r>
              <a:rPr lang="en-US" dirty="0"/>
              <a:t> </a:t>
            </a:r>
            <a:r>
              <a:rPr lang="en-US" dirty="0" err="1"/>
              <a:t>mümkinçi</a:t>
            </a:r>
            <a:r>
              <a:rPr lang="ru-RU" dirty="0"/>
              <a:t>l</a:t>
            </a:r>
            <a:r>
              <a:rPr lang="en-US" dirty="0" err="1"/>
              <a:t>iklerine</a:t>
            </a:r>
            <a:r>
              <a:rPr lang="en-US" dirty="0"/>
              <a:t> </a:t>
            </a:r>
            <a:r>
              <a:rPr lang="en-US" dirty="0" err="1"/>
              <a:t>seretmek</a:t>
            </a:r>
            <a:r>
              <a:rPr lang="en-US" dirty="0"/>
              <a:t> </a:t>
            </a:r>
            <a:r>
              <a:rPr lang="en-US" dirty="0" err="1"/>
              <a:t>bilen</a:t>
            </a:r>
            <a:r>
              <a:rPr lang="en-US" dirty="0"/>
              <a:t> </a:t>
            </a:r>
            <a:r>
              <a:rPr lang="en-US" dirty="0" err="1"/>
              <a:t>bagly</a:t>
            </a:r>
            <a:r>
              <a:rPr lang="en-US" dirty="0"/>
              <a:t> </a:t>
            </a:r>
            <a:r>
              <a:rPr lang="en-US" dirty="0" err="1"/>
              <a:t>meseleleriň</a:t>
            </a:r>
            <a:r>
              <a:rPr lang="en-US" dirty="0"/>
              <a:t> </a:t>
            </a:r>
            <a:r>
              <a:rPr lang="en-US" dirty="0" err="1"/>
              <a:t>giň</a:t>
            </a:r>
            <a:r>
              <a:rPr lang="en-US" dirty="0"/>
              <a:t> </a:t>
            </a:r>
            <a:r>
              <a:rPr lang="en-US" dirty="0" err="1"/>
              <a:t>topary</a:t>
            </a:r>
            <a:r>
              <a:rPr lang="en-US" dirty="0"/>
              <a:t> </a:t>
            </a:r>
            <a:r>
              <a:rPr lang="en-US" dirty="0" err="1"/>
              <a:t>ara</a:t>
            </a:r>
            <a:r>
              <a:rPr lang="en-US" dirty="0"/>
              <a:t> </a:t>
            </a:r>
            <a:r>
              <a:rPr lang="en-US" dirty="0" err="1"/>
              <a:t>alnyp</a:t>
            </a:r>
            <a:r>
              <a:rPr lang="en-US" dirty="0"/>
              <a:t> </a:t>
            </a:r>
            <a:r>
              <a:rPr lang="en-US" dirty="0" err="1"/>
              <a:t>maslahatlaşylar</a:t>
            </a:r>
            <a:r>
              <a:rPr lang="en-US" dirty="0"/>
              <a:t>. </a:t>
            </a:r>
            <a:r>
              <a:rPr lang="en-US" dirty="0" err="1"/>
              <a:t>Çäkli</a:t>
            </a:r>
            <a:r>
              <a:rPr lang="en-US" dirty="0"/>
              <a:t> </a:t>
            </a:r>
            <a:r>
              <a:rPr lang="en-US" dirty="0" err="1"/>
              <a:t>görnüşdäki</a:t>
            </a:r>
            <a:r>
              <a:rPr lang="en-US" dirty="0"/>
              <a:t> </a:t>
            </a:r>
            <a:r>
              <a:rPr lang="en-US" dirty="0" err="1"/>
              <a:t>duşuşyk</a:t>
            </a:r>
            <a:r>
              <a:rPr lang="en-US" dirty="0"/>
              <a:t> </a:t>
            </a:r>
            <a:r>
              <a:rPr lang="en-US" dirty="0" err="1"/>
              <a:t>sebitiň</a:t>
            </a:r>
            <a:r>
              <a:rPr lang="en-US" dirty="0"/>
              <a:t> </a:t>
            </a:r>
            <a:r>
              <a:rPr lang="en-US" dirty="0" err="1"/>
              <a:t>gün</a:t>
            </a:r>
            <a:r>
              <a:rPr lang="en-US" dirty="0"/>
              <a:t> </a:t>
            </a:r>
            <a:r>
              <a:rPr lang="en-US" dirty="0" err="1"/>
              <a:t>tertibiniň</a:t>
            </a:r>
            <a:r>
              <a:rPr lang="en-US" dirty="0"/>
              <a:t> has </a:t>
            </a:r>
            <a:r>
              <a:rPr lang="en-US" dirty="0" err="1"/>
              <a:t>ähmiýet</a:t>
            </a:r>
            <a:r>
              <a:rPr lang="ru-RU" dirty="0"/>
              <a:t>l</a:t>
            </a:r>
            <a:r>
              <a:rPr lang="en-US" dirty="0"/>
              <a:t>i we </a:t>
            </a:r>
            <a:r>
              <a:rPr lang="en-US" dirty="0" err="1"/>
              <a:t>möhüm</a:t>
            </a:r>
            <a:r>
              <a:rPr lang="en-US" dirty="0"/>
              <a:t> </a:t>
            </a:r>
            <a:r>
              <a:rPr lang="en-US" dirty="0" err="1"/>
              <a:t>meseleleriniň</a:t>
            </a:r>
            <a:r>
              <a:rPr lang="en-US" dirty="0"/>
              <a:t> </a:t>
            </a:r>
            <a:r>
              <a:rPr lang="en-US" dirty="0" err="1"/>
              <a:t>birnäçesi</a:t>
            </a:r>
            <a:r>
              <a:rPr lang="en-US" dirty="0"/>
              <a:t> </a:t>
            </a:r>
            <a:r>
              <a:rPr lang="en-US" dirty="0" err="1"/>
              <a:t>boýunça</a:t>
            </a:r>
            <a:r>
              <a:rPr lang="en-US" dirty="0"/>
              <a:t> </a:t>
            </a:r>
            <a:r>
              <a:rPr lang="en-US" dirty="0" err="1"/>
              <a:t>pikir</a:t>
            </a:r>
            <a:r>
              <a:rPr lang="en-US" dirty="0"/>
              <a:t> </a:t>
            </a:r>
            <a:r>
              <a:rPr lang="en-US" dirty="0" err="1"/>
              <a:t>alyşmaga</a:t>
            </a:r>
            <a:r>
              <a:rPr lang="en-US" dirty="0"/>
              <a:t> </a:t>
            </a:r>
            <a:r>
              <a:rPr lang="en-US" dirty="0" err="1"/>
              <a:t>mümkinçilik</a:t>
            </a:r>
            <a:r>
              <a:rPr lang="en-US" dirty="0"/>
              <a:t> </a:t>
            </a:r>
            <a:r>
              <a:rPr lang="en-US" dirty="0" err="1"/>
              <a:t>berýär</a:t>
            </a:r>
            <a:r>
              <a:rPr lang="en-US" dirty="0"/>
              <a:t>.</a:t>
            </a:r>
            <a:endParaRPr lang="ru-RU" dirty="0"/>
          </a:p>
          <a:p>
            <a:pPr algn="just"/>
            <a:endParaRPr lang="ru-RU" dirty="0"/>
          </a:p>
        </p:txBody>
      </p:sp>
    </p:spTree>
    <p:extLst>
      <p:ext uri="{BB962C8B-B14F-4D97-AF65-F5344CB8AC3E}">
        <p14:creationId xmlns:p14="http://schemas.microsoft.com/office/powerpoint/2010/main" val="1641759987"/>
      </p:ext>
    </p:extLst>
  </p:cSld>
  <p:clrMapOvr>
    <a:masterClrMapping/>
  </p:clrMapOvr>
  <mc:AlternateContent xmlns:mc="http://schemas.openxmlformats.org/markup-compatibility/2006" xmlns:p14="http://schemas.microsoft.com/office/powerpoint/2010/main">
    <mc:Choice Requires="p14">
      <p:transition spd="slow" p14:dur="4400">
        <p14:honeycomb/>
      </p:transition>
    </mc:Choice>
    <mc:Fallback xmlns="">
      <p:transition spd="slow">
        <p:fade/>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899592" y="908720"/>
            <a:ext cx="7344816" cy="4824536"/>
          </a:xfrm>
        </p:spPr>
        <p:txBody>
          <a:bodyPr>
            <a:noAutofit/>
          </a:bodyPr>
          <a:lstStyle/>
          <a:p>
            <a:pPr algn="just"/>
            <a:r>
              <a:rPr lang="en-US" sz="1600" dirty="0" err="1"/>
              <a:t>Hor­mat­ly</a:t>
            </a:r>
            <a:r>
              <a:rPr lang="en-US" sz="1600" dirty="0"/>
              <a:t> </a:t>
            </a:r>
            <a:r>
              <a:rPr lang="en-US" sz="1600" dirty="0" err="1"/>
              <a:t>Pre­zi­den­ti­miz</a:t>
            </a:r>
            <a:r>
              <a:rPr lang="en-US" sz="1600" dirty="0"/>
              <a:t> </a:t>
            </a:r>
            <a:r>
              <a:rPr lang="en-US" sz="1600" dirty="0" err="1"/>
              <a:t>Gurbanguly</a:t>
            </a:r>
            <a:r>
              <a:rPr lang="en-US" sz="1600" dirty="0"/>
              <a:t> </a:t>
            </a:r>
            <a:r>
              <a:rPr lang="en-US" sz="1600" dirty="0" err="1"/>
              <a:t>Berdimuhamedow</a:t>
            </a:r>
            <a:r>
              <a:rPr lang="en-US" sz="1600" dirty="0"/>
              <a:t> </a:t>
            </a:r>
            <a:r>
              <a:rPr lang="en-US" sz="1600" dirty="0" err="1"/>
              <a:t>Ga­za­gys­tan</a:t>
            </a:r>
            <a:r>
              <a:rPr lang="en-US" sz="1600" dirty="0"/>
              <a:t> </a:t>
            </a:r>
            <a:r>
              <a:rPr lang="en-US" sz="1600" dirty="0" err="1"/>
              <a:t>Res­pub­li­ka­sy­nyň</a:t>
            </a:r>
            <a:r>
              <a:rPr lang="en-US" sz="1600" dirty="0"/>
              <a:t>, </a:t>
            </a:r>
            <a:r>
              <a:rPr lang="en-US" sz="1600" dirty="0" err="1"/>
              <a:t>Gyr­gyz</a:t>
            </a:r>
            <a:r>
              <a:rPr lang="en-US" sz="1600" dirty="0"/>
              <a:t> </a:t>
            </a:r>
            <a:r>
              <a:rPr lang="en-US" sz="1600" dirty="0" err="1"/>
              <a:t>Res­pub­li­ka­sy­nyň</a:t>
            </a:r>
            <a:r>
              <a:rPr lang="en-US" sz="1600" dirty="0"/>
              <a:t>, </a:t>
            </a:r>
            <a:r>
              <a:rPr lang="en-US" sz="1600" dirty="0" err="1"/>
              <a:t>Tä­ji­gis­tan</a:t>
            </a:r>
            <a:r>
              <a:rPr lang="en-US" sz="1600" dirty="0"/>
              <a:t> </a:t>
            </a:r>
            <a:r>
              <a:rPr lang="en-US" sz="1600" dirty="0" err="1"/>
              <a:t>Res­pub­li­ka­sy­nyň</a:t>
            </a:r>
            <a:r>
              <a:rPr lang="en-US" sz="1600" dirty="0"/>
              <a:t> we </a:t>
            </a:r>
            <a:r>
              <a:rPr lang="en-US" sz="1600" dirty="0" err="1"/>
              <a:t>Öz­be­gis­tan</a:t>
            </a:r>
            <a:r>
              <a:rPr lang="en-US" sz="1600" dirty="0"/>
              <a:t> </a:t>
            </a:r>
            <a:r>
              <a:rPr lang="en-US" sz="1600" dirty="0" err="1"/>
              <a:t>Res­pub­li­ka­sy­nyň</a:t>
            </a:r>
            <a:r>
              <a:rPr lang="en-US" sz="1600" dirty="0"/>
              <a:t> </a:t>
            </a:r>
            <a:r>
              <a:rPr lang="en-US" sz="1600" dirty="0" err="1"/>
              <a:t>Pre­zi­dent­le­ri­ni</a:t>
            </a:r>
            <a:r>
              <a:rPr lang="en-US" sz="1600" dirty="0"/>
              <a:t> </a:t>
            </a:r>
            <a:r>
              <a:rPr lang="en-US" sz="1600" dirty="0" err="1"/>
              <a:t>Türk­me­nis­tan­da</a:t>
            </a:r>
            <a:r>
              <a:rPr lang="en-US" sz="1600" dirty="0"/>
              <a:t>, «</a:t>
            </a:r>
            <a:r>
              <a:rPr lang="en-US" sz="1600" dirty="0" err="1"/>
              <a:t>Awa­za</a:t>
            </a:r>
            <a:r>
              <a:rPr lang="en-US" sz="1600" dirty="0"/>
              <a:t>» </a:t>
            </a:r>
            <a:r>
              <a:rPr lang="en-US" sz="1600" dirty="0" err="1"/>
              <a:t>mil­li</a:t>
            </a:r>
            <a:r>
              <a:rPr lang="en-US" sz="1600" dirty="0"/>
              <a:t> </a:t>
            </a:r>
            <a:r>
              <a:rPr lang="en-US" sz="1600" dirty="0" err="1"/>
              <a:t>sy­ýa­hat­çy­lyk</a:t>
            </a:r>
            <a:r>
              <a:rPr lang="en-US" sz="1600" dirty="0"/>
              <a:t> </a:t>
            </a:r>
            <a:r>
              <a:rPr lang="en-US" sz="1600" dirty="0" err="1"/>
              <a:t>zo­la­gyn­da</a:t>
            </a:r>
            <a:r>
              <a:rPr lang="en-US" sz="1600" dirty="0"/>
              <a:t> </a:t>
            </a:r>
            <a:r>
              <a:rPr lang="en-US" sz="1600" dirty="0" err="1"/>
              <a:t>ýe­ne-de</a:t>
            </a:r>
            <a:r>
              <a:rPr lang="en-US" sz="1600" dirty="0"/>
              <a:t> </a:t>
            </a:r>
            <a:r>
              <a:rPr lang="en-US" sz="1600" dirty="0" err="1"/>
              <a:t>bir</a:t>
            </a:r>
            <a:r>
              <a:rPr lang="en-US" sz="1600" dirty="0"/>
              <a:t> </a:t>
            </a:r>
            <a:r>
              <a:rPr lang="en-US" sz="1600" dirty="0" err="1"/>
              <a:t>ge­zek</a:t>
            </a:r>
            <a:r>
              <a:rPr lang="en-US" sz="1600" dirty="0"/>
              <a:t> </a:t>
            </a:r>
            <a:r>
              <a:rPr lang="en-US" sz="1600" dirty="0" err="1"/>
              <a:t>mä­hir­li</a:t>
            </a:r>
            <a:r>
              <a:rPr lang="en-US" sz="1600" dirty="0"/>
              <a:t> </a:t>
            </a:r>
            <a:r>
              <a:rPr lang="en-US" sz="1600" dirty="0" err="1"/>
              <a:t>mü­bä­rek­läp</a:t>
            </a:r>
            <a:r>
              <a:rPr lang="en-US" sz="1600" dirty="0"/>
              <a:t>, AHHG-</a:t>
            </a:r>
            <a:r>
              <a:rPr lang="en-US" sz="1600" dirty="0" err="1"/>
              <a:t>ny</a:t>
            </a:r>
            <a:r>
              <a:rPr lang="en-US" sz="1600" dirty="0"/>
              <a:t> </a:t>
            </a:r>
            <a:r>
              <a:rPr lang="en-US" sz="1600" dirty="0" err="1"/>
              <a:t>esas­lan­dy­ry­jy</a:t>
            </a:r>
            <a:r>
              <a:rPr lang="en-US" sz="1600" dirty="0"/>
              <a:t> </a:t>
            </a:r>
            <a:r>
              <a:rPr lang="en-US" sz="1600" dirty="0" err="1"/>
              <a:t>döw­let­le­riň</a:t>
            </a:r>
            <a:r>
              <a:rPr lang="en-US" sz="1600" dirty="0"/>
              <a:t> </a:t>
            </a:r>
            <a:r>
              <a:rPr lang="en-US" sz="1600" dirty="0" err="1"/>
              <a:t>Baş­tu­tan­la­ry­nyň</a:t>
            </a:r>
            <a:r>
              <a:rPr lang="en-US" sz="1600" dirty="0"/>
              <a:t> </a:t>
            </a:r>
            <a:r>
              <a:rPr lang="en-US" sz="1600" dirty="0" err="1"/>
              <a:t>Ge­ňe­şi­niň</a:t>
            </a:r>
            <a:r>
              <a:rPr lang="en-US" sz="1600" dirty="0"/>
              <a:t> </a:t>
            </a:r>
            <a:r>
              <a:rPr lang="en-US" sz="1600" dirty="0" err="1"/>
              <a:t>işi­ne</a:t>
            </a:r>
            <a:r>
              <a:rPr lang="en-US" sz="1600" dirty="0"/>
              <a:t> </a:t>
            </a:r>
            <a:r>
              <a:rPr lang="en-US" sz="1600" dirty="0" err="1"/>
              <a:t>gat­naş­ma­ga</a:t>
            </a:r>
            <a:r>
              <a:rPr lang="en-US" sz="1600" dirty="0"/>
              <a:t> </a:t>
            </a:r>
            <a:r>
              <a:rPr lang="en-US" sz="1600" dirty="0" err="1"/>
              <a:t>ça­ky­ly­gyň</a:t>
            </a:r>
            <a:r>
              <a:rPr lang="en-US" sz="1600" dirty="0"/>
              <a:t> </a:t>
            </a:r>
            <a:r>
              <a:rPr lang="en-US" sz="1600" dirty="0" err="1"/>
              <a:t>ka­bul</a:t>
            </a:r>
            <a:r>
              <a:rPr lang="en-US" sz="1600" dirty="0"/>
              <a:t> </a:t>
            </a:r>
            <a:r>
              <a:rPr lang="en-US" sz="1600" dirty="0" err="1"/>
              <a:t>edi­len­di­gi</a:t>
            </a:r>
            <a:r>
              <a:rPr lang="en-US" sz="1600" dirty="0"/>
              <a:t> </a:t>
            </a:r>
            <a:r>
              <a:rPr lang="en-US" sz="1600" dirty="0" err="1"/>
              <a:t>üçin</a:t>
            </a:r>
            <a:r>
              <a:rPr lang="en-US" sz="1600" dirty="0"/>
              <a:t> </a:t>
            </a:r>
            <a:r>
              <a:rPr lang="en-US" sz="1600" dirty="0" err="1"/>
              <a:t>hem­me­le­re</a:t>
            </a:r>
            <a:r>
              <a:rPr lang="en-US" sz="1600" dirty="0"/>
              <a:t> </a:t>
            </a:r>
            <a:r>
              <a:rPr lang="en-US" sz="1600" dirty="0" err="1"/>
              <a:t>ho­şal­lyk</a:t>
            </a:r>
            <a:r>
              <a:rPr lang="en-US" sz="1600" dirty="0"/>
              <a:t> </a:t>
            </a:r>
            <a:r>
              <a:rPr lang="en-US" sz="1600" dirty="0" err="1"/>
              <a:t>bil­dir­di</a:t>
            </a:r>
            <a:r>
              <a:rPr lang="en-US" sz="1600" dirty="0"/>
              <a:t>. </a:t>
            </a:r>
            <a:r>
              <a:rPr lang="en-US" sz="1600" dirty="0" err="1"/>
              <a:t>Mil­li</a:t>
            </a:r>
            <a:r>
              <a:rPr lang="en-US" sz="1600" dirty="0"/>
              <a:t> </a:t>
            </a:r>
            <a:r>
              <a:rPr lang="en-US" sz="1600" dirty="0" err="1"/>
              <a:t>Li­de­ri­mi­ziň</a:t>
            </a:r>
            <a:r>
              <a:rPr lang="en-US" sz="1600" dirty="0"/>
              <a:t> </a:t>
            </a:r>
            <a:r>
              <a:rPr lang="en-US" sz="1600" dirty="0" err="1"/>
              <a:t>bel­leý­şi</a:t>
            </a:r>
            <a:r>
              <a:rPr lang="en-US" sz="1600" dirty="0"/>
              <a:t> </a:t>
            </a:r>
            <a:r>
              <a:rPr lang="en-US" sz="1600" dirty="0" err="1"/>
              <a:t>ýa­ly</a:t>
            </a:r>
            <a:r>
              <a:rPr lang="en-US" sz="1600" dirty="0"/>
              <a:t>, </a:t>
            </a:r>
            <a:r>
              <a:rPr lang="en-US" sz="1600" dirty="0" err="1"/>
              <a:t>şu</a:t>
            </a:r>
            <a:r>
              <a:rPr lang="en-US" sz="1600" dirty="0"/>
              <a:t> </a:t>
            </a:r>
            <a:r>
              <a:rPr lang="en-US" sz="1600" dirty="0" err="1"/>
              <a:t>gün­ki</a:t>
            </a:r>
            <a:r>
              <a:rPr lang="en-US" sz="1600" dirty="0"/>
              <a:t> </a:t>
            </a:r>
            <a:r>
              <a:rPr lang="en-US" sz="1600" dirty="0" err="1"/>
              <a:t>wa­ka</a:t>
            </a:r>
            <a:r>
              <a:rPr lang="en-US" sz="1600" dirty="0"/>
              <a:t> </a:t>
            </a:r>
            <a:r>
              <a:rPr lang="en-US" sz="1600" dirty="0" err="1"/>
              <a:t>bi­ziň</a:t>
            </a:r>
            <a:r>
              <a:rPr lang="en-US" sz="1600" dirty="0"/>
              <a:t> </a:t>
            </a:r>
            <a:r>
              <a:rPr lang="en-US" sz="1600" dirty="0" err="1"/>
              <a:t>ýur­du­my­za</a:t>
            </a:r>
            <a:r>
              <a:rPr lang="en-US" sz="1600" dirty="0"/>
              <a:t> </a:t>
            </a:r>
            <a:r>
              <a:rPr lang="en-US" sz="1600" dirty="0" err="1"/>
              <a:t>hor­ma­tyň</a:t>
            </a:r>
            <a:r>
              <a:rPr lang="en-US" sz="1600" dirty="0"/>
              <a:t> </a:t>
            </a:r>
            <a:r>
              <a:rPr lang="en-US" sz="1600" dirty="0" err="1"/>
              <a:t>su­but­na­ma­sy</a:t>
            </a:r>
            <a:r>
              <a:rPr lang="en-US" sz="1600" dirty="0"/>
              <a:t> hem-de Aral </a:t>
            </a:r>
            <a:r>
              <a:rPr lang="en-US" sz="1600" dirty="0" err="1"/>
              <a:t>deň­zi</a:t>
            </a:r>
            <a:r>
              <a:rPr lang="en-US" sz="1600" dirty="0"/>
              <a:t> </a:t>
            </a:r>
            <a:r>
              <a:rPr lang="en-US" sz="1600" dirty="0" err="1"/>
              <a:t>se­bi­tin­de</a:t>
            </a:r>
            <a:r>
              <a:rPr lang="en-US" sz="1600" dirty="0"/>
              <a:t> </a:t>
            </a:r>
            <a:r>
              <a:rPr lang="en-US" sz="1600" dirty="0" err="1"/>
              <a:t>eko­lo­gi­ýa</a:t>
            </a:r>
            <a:r>
              <a:rPr lang="en-US" sz="1600" dirty="0"/>
              <a:t>, </a:t>
            </a:r>
            <a:r>
              <a:rPr lang="en-US" sz="1600" dirty="0" err="1"/>
              <a:t>durmuşykdysady</a:t>
            </a:r>
            <a:r>
              <a:rPr lang="en-US" sz="1600" dirty="0"/>
              <a:t> we </a:t>
            </a:r>
            <a:r>
              <a:rPr lang="en-US" sz="1600" dirty="0" err="1"/>
              <a:t>ynsanperwer</a:t>
            </a:r>
            <a:r>
              <a:rPr lang="en-US" sz="1600" dirty="0"/>
              <a:t> </a:t>
            </a:r>
            <a:r>
              <a:rPr lang="en-US" sz="1600" dirty="0" err="1"/>
              <a:t>ýagdaýy</a:t>
            </a:r>
            <a:r>
              <a:rPr lang="en-US" sz="1600" dirty="0"/>
              <a:t> </a:t>
            </a:r>
            <a:r>
              <a:rPr lang="en-US" sz="1600" dirty="0" err="1"/>
              <a:t>gowulandyrmaga</a:t>
            </a:r>
            <a:r>
              <a:rPr lang="en-US" sz="1600" dirty="0"/>
              <a:t> </a:t>
            </a:r>
            <a:r>
              <a:rPr lang="en-US" sz="1600" dirty="0" err="1"/>
              <a:t>goşant</a:t>
            </a:r>
            <a:r>
              <a:rPr lang="en-US" sz="1600" dirty="0"/>
              <a:t> </a:t>
            </a:r>
            <a:r>
              <a:rPr lang="en-US" sz="1600" dirty="0" err="1"/>
              <a:t>goşmak</a:t>
            </a:r>
            <a:r>
              <a:rPr lang="en-US" sz="1600" dirty="0"/>
              <a:t> </a:t>
            </a:r>
            <a:r>
              <a:rPr lang="en-US" sz="1600" dirty="0" err="1"/>
              <a:t>isleginiň</a:t>
            </a:r>
            <a:r>
              <a:rPr lang="en-US" sz="1600" dirty="0"/>
              <a:t> </a:t>
            </a:r>
            <a:r>
              <a:rPr lang="en-US" sz="1600" dirty="0" err="1"/>
              <a:t>beýany</a:t>
            </a:r>
            <a:r>
              <a:rPr lang="en-US" sz="1600" dirty="0"/>
              <a:t> </a:t>
            </a:r>
            <a:r>
              <a:rPr lang="en-US" sz="1600" dirty="0" err="1"/>
              <a:t>bolup</a:t>
            </a:r>
            <a:r>
              <a:rPr lang="en-US" sz="1600" dirty="0"/>
              <a:t> </a:t>
            </a:r>
            <a:r>
              <a:rPr lang="en-US" sz="1600" dirty="0" err="1"/>
              <a:t>durýar</a:t>
            </a:r>
            <a:r>
              <a:rPr lang="en-US" sz="1600" dirty="0" smtClean="0"/>
              <a:t>.</a:t>
            </a:r>
            <a:r>
              <a:rPr lang="en-US" sz="1600" dirty="0"/>
              <a:t> </a:t>
            </a:r>
            <a:r>
              <a:rPr lang="en-US" sz="1600" dirty="0" err="1"/>
              <a:t>Şu</a:t>
            </a:r>
            <a:r>
              <a:rPr lang="en-US" sz="1600" dirty="0"/>
              <a:t> </a:t>
            </a:r>
            <a:r>
              <a:rPr lang="en-US" sz="1600" dirty="0" err="1"/>
              <a:t>gün­ki</a:t>
            </a:r>
            <a:r>
              <a:rPr lang="en-US" sz="1600" dirty="0"/>
              <a:t> </a:t>
            </a:r>
            <a:r>
              <a:rPr lang="en-US" sz="1600" dirty="0" err="1"/>
              <a:t>du­şu­şyk</a:t>
            </a:r>
            <a:r>
              <a:rPr lang="en-US" sz="1600" dirty="0"/>
              <a:t> Aral </a:t>
            </a:r>
            <a:r>
              <a:rPr lang="en-US" sz="1600" dirty="0" err="1"/>
              <a:t>me­se­le­le­ri</a:t>
            </a:r>
            <a:r>
              <a:rPr lang="en-US" sz="1600" dirty="0"/>
              <a:t> </a:t>
            </a:r>
            <a:r>
              <a:rPr lang="en-US" sz="1600" dirty="0" err="1"/>
              <a:t>bo­ýun­ça</a:t>
            </a:r>
            <a:r>
              <a:rPr lang="en-US" sz="1600" dirty="0"/>
              <a:t> </a:t>
            </a:r>
            <a:r>
              <a:rPr lang="en-US" sz="1600" dirty="0" err="1"/>
              <a:t>Mer­ke­zi</a:t>
            </a:r>
            <a:r>
              <a:rPr lang="en-US" sz="1600" dirty="0"/>
              <a:t> </a:t>
            </a:r>
            <a:r>
              <a:rPr lang="en-US" sz="1600" dirty="0" err="1"/>
              <a:t>Azi­ýa</a:t>
            </a:r>
            <a:r>
              <a:rPr lang="en-US" sz="1600" dirty="0"/>
              <a:t> </a:t>
            </a:r>
            <a:r>
              <a:rPr lang="en-US" sz="1600" dirty="0" err="1"/>
              <a:t>ýurt­la­ry­nyň</a:t>
            </a:r>
            <a:r>
              <a:rPr lang="en-US" sz="1600" dirty="0"/>
              <a:t> </a:t>
            </a:r>
            <a:r>
              <a:rPr lang="en-US" sz="1600" dirty="0" err="1"/>
              <a:t>köpýyl­lyk</a:t>
            </a:r>
            <a:r>
              <a:rPr lang="en-US" sz="1600" dirty="0"/>
              <a:t> </a:t>
            </a:r>
            <a:r>
              <a:rPr lang="en-US" sz="1600" dirty="0" err="1"/>
              <a:t>hyz­mat­daş­ly­gy­nyň</a:t>
            </a:r>
            <a:r>
              <a:rPr lang="en-US" sz="1600" dirty="0"/>
              <a:t> </a:t>
            </a:r>
            <a:r>
              <a:rPr lang="en-US" sz="1600" dirty="0" err="1"/>
              <a:t>my­na­syp</a:t>
            </a:r>
            <a:r>
              <a:rPr lang="en-US" sz="1600" dirty="0"/>
              <a:t> </a:t>
            </a:r>
            <a:r>
              <a:rPr lang="en-US" sz="1600" dirty="0" err="1"/>
              <a:t>do­wa­my</a:t>
            </a:r>
            <a:r>
              <a:rPr lang="en-US" sz="1600" dirty="0"/>
              <a:t> </a:t>
            </a:r>
            <a:r>
              <a:rPr lang="en-US" sz="1600" dirty="0" err="1"/>
              <a:t>bo­lup</a:t>
            </a:r>
            <a:r>
              <a:rPr lang="en-US" sz="1600" dirty="0"/>
              <a:t> </a:t>
            </a:r>
            <a:r>
              <a:rPr lang="en-US" sz="1600" dirty="0" err="1"/>
              <a:t>dur­ýar</a:t>
            </a:r>
            <a:r>
              <a:rPr lang="en-US" sz="1600" dirty="0"/>
              <a:t>. </a:t>
            </a:r>
            <a:r>
              <a:rPr lang="en-US" sz="1600" dirty="0" err="1"/>
              <a:t>Onuň</a:t>
            </a:r>
            <a:r>
              <a:rPr lang="en-US" sz="1600" dirty="0"/>
              <a:t> </a:t>
            </a:r>
            <a:r>
              <a:rPr lang="en-US" sz="1600" dirty="0" err="1"/>
              <a:t>çäk­le­rin­de</a:t>
            </a:r>
            <a:r>
              <a:rPr lang="en-US" sz="1600" dirty="0"/>
              <a:t> </a:t>
            </a:r>
            <a:r>
              <a:rPr lang="en-US" sz="1600" dirty="0" err="1"/>
              <a:t>ýe­ri­ne</a:t>
            </a:r>
            <a:r>
              <a:rPr lang="en-US" sz="1600" dirty="0"/>
              <a:t> </a:t>
            </a:r>
            <a:r>
              <a:rPr lang="en-US" sz="1600" dirty="0" err="1"/>
              <a:t>ýe­ti­ri­len</a:t>
            </a:r>
            <a:r>
              <a:rPr lang="en-US" sz="1600" dirty="0"/>
              <a:t> </a:t>
            </a:r>
            <a:r>
              <a:rPr lang="en-US" sz="1600" dirty="0" err="1"/>
              <a:t>iş­le­riň</a:t>
            </a:r>
            <a:r>
              <a:rPr lang="en-US" sz="1600" dirty="0"/>
              <a:t> </a:t>
            </a:r>
            <a:r>
              <a:rPr lang="en-US" sz="1600" dirty="0" err="1"/>
              <a:t>kä­bir</a:t>
            </a:r>
            <a:r>
              <a:rPr lang="en-US" sz="1600" dirty="0"/>
              <a:t> </a:t>
            </a:r>
            <a:r>
              <a:rPr lang="en-US" sz="1600" dirty="0" err="1"/>
              <a:t>des­lap­ky</a:t>
            </a:r>
            <a:r>
              <a:rPr lang="en-US" sz="1600" dirty="0"/>
              <a:t> </a:t>
            </a:r>
            <a:r>
              <a:rPr lang="en-US" sz="1600" dirty="0" err="1"/>
              <a:t>jem­le­ri­ni</a:t>
            </a:r>
            <a:r>
              <a:rPr lang="en-US" sz="1600" dirty="0"/>
              <a:t> </a:t>
            </a:r>
            <a:r>
              <a:rPr lang="en-US" sz="1600" dirty="0" err="1"/>
              <a:t>jem­le­mek</a:t>
            </a:r>
            <a:r>
              <a:rPr lang="en-US" sz="1600" dirty="0"/>
              <a:t>, </a:t>
            </a:r>
            <a:r>
              <a:rPr lang="en-US" sz="1600" dirty="0" err="1"/>
              <a:t>oňa</a:t>
            </a:r>
            <a:r>
              <a:rPr lang="en-US" sz="1600" dirty="0"/>
              <a:t> </a:t>
            </a:r>
            <a:r>
              <a:rPr lang="en-US" sz="1600" dirty="0" err="1"/>
              <a:t>umu­my</a:t>
            </a:r>
            <a:r>
              <a:rPr lang="en-US" sz="1600" dirty="0"/>
              <a:t> </a:t>
            </a:r>
            <a:r>
              <a:rPr lang="en-US" sz="1600" dirty="0" err="1"/>
              <a:t>ba­ha</a:t>
            </a:r>
            <a:r>
              <a:rPr lang="en-US" sz="1600" dirty="0"/>
              <a:t> </a:t>
            </a:r>
            <a:r>
              <a:rPr lang="en-US" sz="1600" dirty="0" err="1"/>
              <a:t>ber­mek</a:t>
            </a:r>
            <a:r>
              <a:rPr lang="en-US" sz="1600" dirty="0"/>
              <a:t>, </a:t>
            </a:r>
            <a:r>
              <a:rPr lang="en-US" sz="1600" dirty="0" err="1"/>
              <a:t>bäş­ta­rap­la­ýyn</a:t>
            </a:r>
            <a:r>
              <a:rPr lang="en-US" sz="1600" dirty="0"/>
              <a:t> </a:t>
            </a:r>
            <a:r>
              <a:rPr lang="en-US" sz="1600" dirty="0" err="1"/>
              <a:t>gat­na­şyk­la­ryň</a:t>
            </a:r>
            <a:r>
              <a:rPr lang="en-US" sz="1600" dirty="0"/>
              <a:t> </a:t>
            </a:r>
            <a:r>
              <a:rPr lang="en-US" sz="1600" dirty="0" err="1"/>
              <a:t>tä­ze</a:t>
            </a:r>
            <a:r>
              <a:rPr lang="en-US" sz="1600" dirty="0"/>
              <a:t>, </a:t>
            </a:r>
            <a:r>
              <a:rPr lang="en-US" sz="1600" dirty="0" err="1"/>
              <a:t>anyk</a:t>
            </a:r>
            <a:r>
              <a:rPr lang="en-US" sz="1600" dirty="0"/>
              <a:t> </a:t>
            </a:r>
            <a:r>
              <a:rPr lang="en-US" sz="1600" dirty="0" err="1"/>
              <a:t>ugur­la­ry­ny</a:t>
            </a:r>
            <a:r>
              <a:rPr lang="en-US" sz="1600" dirty="0"/>
              <a:t>, AHHG-</a:t>
            </a:r>
            <a:r>
              <a:rPr lang="en-US" sz="1600" dirty="0" err="1"/>
              <a:t>nyň</a:t>
            </a:r>
            <a:r>
              <a:rPr lang="en-US" sz="1600" dirty="0"/>
              <a:t> </a:t>
            </a:r>
            <a:r>
              <a:rPr lang="en-US" sz="1600" dirty="0" err="1"/>
              <a:t>hal­ka­ra</a:t>
            </a:r>
            <a:r>
              <a:rPr lang="en-US" sz="1600" dirty="0"/>
              <a:t> </a:t>
            </a:r>
            <a:r>
              <a:rPr lang="en-US" sz="1600" dirty="0" err="1"/>
              <a:t>dü­züm­le­ri</a:t>
            </a:r>
            <a:r>
              <a:rPr lang="en-US" sz="1600" dirty="0"/>
              <a:t>, </a:t>
            </a:r>
            <a:r>
              <a:rPr lang="en-US" sz="1600" dirty="0" err="1"/>
              <a:t>oza­ly</a:t>
            </a:r>
            <a:r>
              <a:rPr lang="en-US" sz="1600" dirty="0"/>
              <a:t> </a:t>
            </a:r>
            <a:r>
              <a:rPr lang="en-US" sz="1600" dirty="0" err="1"/>
              <a:t>bi­len</a:t>
            </a:r>
            <a:r>
              <a:rPr lang="en-US" sz="1600" dirty="0"/>
              <a:t>, </a:t>
            </a:r>
            <a:r>
              <a:rPr lang="en-US" sz="1600" dirty="0" err="1"/>
              <a:t>Bir­le­şen</a:t>
            </a:r>
            <a:r>
              <a:rPr lang="en-US" sz="1600" dirty="0"/>
              <a:t> </a:t>
            </a:r>
            <a:r>
              <a:rPr lang="en-US" sz="1600" dirty="0" err="1"/>
              <a:t>Mil­let­ler</a:t>
            </a:r>
            <a:r>
              <a:rPr lang="en-US" sz="1600" dirty="0"/>
              <a:t> </a:t>
            </a:r>
            <a:r>
              <a:rPr lang="en-US" sz="1600" dirty="0" err="1"/>
              <a:t>Gu­ra­ma­sy</a:t>
            </a:r>
            <a:r>
              <a:rPr lang="en-US" sz="1600" dirty="0"/>
              <a:t> </a:t>
            </a:r>
            <a:r>
              <a:rPr lang="en-US" sz="1600" dirty="0" err="1"/>
              <a:t>bi­len</a:t>
            </a:r>
            <a:r>
              <a:rPr lang="en-US" sz="1600" dirty="0"/>
              <a:t> </a:t>
            </a:r>
            <a:r>
              <a:rPr lang="en-US" sz="1600" dirty="0" err="1"/>
              <a:t>hyz­mat­daş­ly­gyň</a:t>
            </a:r>
            <a:r>
              <a:rPr lang="en-US" sz="1600" dirty="0"/>
              <a:t> </a:t>
            </a:r>
            <a:r>
              <a:rPr lang="en-US" sz="1600" dirty="0" err="1"/>
              <a:t>gör­nüş­le­ri­ni</a:t>
            </a:r>
            <a:r>
              <a:rPr lang="en-US" sz="1600" dirty="0"/>
              <a:t> </a:t>
            </a:r>
            <a:r>
              <a:rPr lang="en-US" sz="1600" dirty="0" err="1"/>
              <a:t>kes­git­le­mek</a:t>
            </a:r>
            <a:r>
              <a:rPr lang="en-US" sz="1600" dirty="0"/>
              <a:t>, </a:t>
            </a:r>
            <a:r>
              <a:rPr lang="en-US" sz="1600" dirty="0" err="1"/>
              <a:t>Gaz­na­nyň</a:t>
            </a:r>
            <a:r>
              <a:rPr lang="en-US" sz="1600" dirty="0"/>
              <a:t> </a:t>
            </a:r>
            <a:r>
              <a:rPr lang="en-US" sz="1600" dirty="0" err="1"/>
              <a:t>işi­ni</a:t>
            </a:r>
            <a:r>
              <a:rPr lang="en-US" sz="1600" dirty="0"/>
              <a:t> </a:t>
            </a:r>
            <a:r>
              <a:rPr lang="en-US" sz="1600" dirty="0" err="1"/>
              <a:t>kä­mil­leş­dir­mek</a:t>
            </a:r>
            <a:r>
              <a:rPr lang="en-US" sz="1600" dirty="0"/>
              <a:t> </a:t>
            </a:r>
            <a:r>
              <a:rPr lang="en-US" sz="1600" dirty="0" err="1"/>
              <a:t>bi­len</a:t>
            </a:r>
            <a:r>
              <a:rPr lang="en-US" sz="1600" dirty="0"/>
              <a:t> </a:t>
            </a:r>
            <a:r>
              <a:rPr lang="en-US" sz="1600" dirty="0" err="1"/>
              <a:t>bag­ly</a:t>
            </a:r>
            <a:r>
              <a:rPr lang="en-US" sz="1600" dirty="0"/>
              <a:t> </a:t>
            </a:r>
            <a:r>
              <a:rPr lang="en-US" sz="1600" dirty="0" err="1"/>
              <a:t>bo­lan</a:t>
            </a:r>
            <a:r>
              <a:rPr lang="en-US" sz="1600" dirty="0"/>
              <a:t> </a:t>
            </a:r>
            <a:r>
              <a:rPr lang="en-US" sz="1600" dirty="0" err="1"/>
              <a:t>beý­le­ki</a:t>
            </a:r>
            <a:r>
              <a:rPr lang="en-US" sz="1600" dirty="0"/>
              <a:t> </a:t>
            </a:r>
            <a:r>
              <a:rPr lang="en-US" sz="1600" dirty="0" err="1"/>
              <a:t>mö­hüm</a:t>
            </a:r>
            <a:r>
              <a:rPr lang="en-US" sz="1600" dirty="0"/>
              <a:t> </a:t>
            </a:r>
            <a:r>
              <a:rPr lang="en-US" sz="1600" dirty="0" err="1"/>
              <a:t>me­se­le­le­ri</a:t>
            </a:r>
            <a:r>
              <a:rPr lang="en-US" sz="1600" dirty="0"/>
              <a:t> </a:t>
            </a:r>
            <a:r>
              <a:rPr lang="en-US" sz="1600" dirty="0" err="1"/>
              <a:t>ara</a:t>
            </a:r>
            <a:r>
              <a:rPr lang="en-US" sz="1600" dirty="0"/>
              <a:t> </a:t>
            </a:r>
            <a:r>
              <a:rPr lang="en-US" sz="1600" dirty="0" err="1"/>
              <a:t>alyp</a:t>
            </a:r>
            <a:r>
              <a:rPr lang="en-US" sz="1600" dirty="0"/>
              <a:t> </a:t>
            </a:r>
            <a:r>
              <a:rPr lang="en-US" sz="1600" dirty="0" err="1"/>
              <a:t>mas­la­hat­la­şa­rys</a:t>
            </a:r>
            <a:r>
              <a:rPr lang="en-US" sz="1600" dirty="0"/>
              <a:t>.</a:t>
            </a:r>
            <a:endParaRPr lang="ru-RU" sz="1600" dirty="0"/>
          </a:p>
          <a:p>
            <a:pPr algn="just"/>
            <a:endParaRPr lang="ru-RU" sz="1600" dirty="0"/>
          </a:p>
        </p:txBody>
      </p:sp>
    </p:spTree>
    <p:extLst>
      <p:ext uri="{BB962C8B-B14F-4D97-AF65-F5344CB8AC3E}">
        <p14:creationId xmlns:p14="http://schemas.microsoft.com/office/powerpoint/2010/main" val="4246134685"/>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043608" y="908720"/>
            <a:ext cx="7056784" cy="4896544"/>
          </a:xfrm>
        </p:spPr>
        <p:txBody>
          <a:bodyPr>
            <a:normAutofit/>
          </a:bodyPr>
          <a:lstStyle/>
          <a:p>
            <a:pPr algn="just"/>
            <a:r>
              <a:rPr lang="en-US" dirty="0" err="1"/>
              <a:t>Şu</a:t>
            </a:r>
            <a:r>
              <a:rPr lang="en-US" dirty="0"/>
              <a:t> </a:t>
            </a:r>
            <a:r>
              <a:rPr lang="en-US" dirty="0" err="1"/>
              <a:t>gün­ki</a:t>
            </a:r>
            <a:r>
              <a:rPr lang="en-US" dirty="0"/>
              <a:t> </a:t>
            </a:r>
            <a:r>
              <a:rPr lang="en-US" dirty="0" err="1"/>
              <a:t>du­şu­şy­gyň</a:t>
            </a:r>
            <a:r>
              <a:rPr lang="en-US" dirty="0"/>
              <a:t> Aral </a:t>
            </a:r>
            <a:r>
              <a:rPr lang="en-US" dirty="0" err="1"/>
              <a:t>deň­zi</a:t>
            </a:r>
            <a:r>
              <a:rPr lang="en-US" dirty="0"/>
              <a:t> </a:t>
            </a:r>
            <a:r>
              <a:rPr lang="en-US" dirty="0" err="1"/>
              <a:t>me­se­le­le­ri­ni</a:t>
            </a:r>
            <a:r>
              <a:rPr lang="en-US" dirty="0"/>
              <a:t> </a:t>
            </a:r>
            <a:r>
              <a:rPr lang="en-US" dirty="0" err="1"/>
              <a:t>çöz­mek</a:t>
            </a:r>
            <a:r>
              <a:rPr lang="en-US" dirty="0"/>
              <a:t> </a:t>
            </a:r>
            <a:r>
              <a:rPr lang="en-US" dirty="0" err="1"/>
              <a:t>işin­de</a:t>
            </a:r>
            <a:r>
              <a:rPr lang="en-US" dirty="0"/>
              <a:t> </a:t>
            </a:r>
            <a:r>
              <a:rPr lang="en-US" dirty="0" err="1"/>
              <a:t>aý­dyň</a:t>
            </a:r>
            <a:r>
              <a:rPr lang="en-US" dirty="0"/>
              <a:t> </a:t>
            </a:r>
            <a:r>
              <a:rPr lang="en-US" dirty="0" err="1"/>
              <a:t>ne­ti­je­le­ri</a:t>
            </a:r>
            <a:r>
              <a:rPr lang="en-US" dirty="0"/>
              <a:t> </a:t>
            </a:r>
            <a:r>
              <a:rPr lang="en-US" dirty="0" err="1"/>
              <a:t>ga­zan­ma­ga</a:t>
            </a:r>
            <a:r>
              <a:rPr lang="en-US" dirty="0"/>
              <a:t> </a:t>
            </a:r>
            <a:r>
              <a:rPr lang="en-US" dirty="0" err="1"/>
              <a:t>umu­my</a:t>
            </a:r>
            <a:r>
              <a:rPr lang="en-US" dirty="0"/>
              <a:t> </a:t>
            </a:r>
            <a:r>
              <a:rPr lang="en-US" dirty="0" err="1"/>
              <a:t>is­le­giň</a:t>
            </a:r>
            <a:r>
              <a:rPr lang="en-US" dirty="0"/>
              <a:t> </a:t>
            </a:r>
            <a:r>
              <a:rPr lang="en-US" dirty="0" err="1"/>
              <a:t>no­bat­da­ky</a:t>
            </a:r>
            <a:r>
              <a:rPr lang="en-US" dirty="0"/>
              <a:t> </a:t>
            </a:r>
            <a:r>
              <a:rPr lang="en-US" dirty="0" err="1"/>
              <a:t>su­but­na­ma­sy</a:t>
            </a:r>
            <a:r>
              <a:rPr lang="en-US" dirty="0"/>
              <a:t> </a:t>
            </a:r>
            <a:r>
              <a:rPr lang="en-US" dirty="0" err="1"/>
              <a:t>bol­jak­dy­gy­na</a:t>
            </a:r>
            <a:r>
              <a:rPr lang="en-US" dirty="0"/>
              <a:t> </a:t>
            </a:r>
            <a:r>
              <a:rPr lang="en-US" dirty="0" err="1"/>
              <a:t>ynam</a:t>
            </a:r>
            <a:r>
              <a:rPr lang="en-US" dirty="0"/>
              <a:t> </a:t>
            </a:r>
            <a:r>
              <a:rPr lang="en-US" dirty="0" err="1"/>
              <a:t>bil­dir­ýäris</a:t>
            </a:r>
            <a:r>
              <a:rPr lang="en-US" dirty="0"/>
              <a:t> </a:t>
            </a:r>
            <a:r>
              <a:rPr lang="en-US" dirty="0" err="1"/>
              <a:t>diýip</a:t>
            </a:r>
            <a:r>
              <a:rPr lang="en-US" dirty="0"/>
              <a:t>, </a:t>
            </a:r>
            <a:r>
              <a:rPr lang="en-US" dirty="0" err="1"/>
              <a:t>mil­li</a:t>
            </a:r>
            <a:r>
              <a:rPr lang="en-US" dirty="0"/>
              <a:t> </a:t>
            </a:r>
            <a:r>
              <a:rPr lang="en-US" dirty="0" err="1"/>
              <a:t>Li­de­ri­miz</a:t>
            </a:r>
            <a:r>
              <a:rPr lang="en-US" dirty="0"/>
              <a:t> </a:t>
            </a:r>
            <a:r>
              <a:rPr lang="en-US" dirty="0" err="1"/>
              <a:t>sam­mi­te</a:t>
            </a:r>
            <a:r>
              <a:rPr lang="en-US" dirty="0"/>
              <a:t> </a:t>
            </a:r>
            <a:r>
              <a:rPr lang="en-US" dirty="0" err="1"/>
              <a:t>gat­na­şy­jy­la­ry</a:t>
            </a:r>
            <a:r>
              <a:rPr lang="en-US" dirty="0"/>
              <a:t> </a:t>
            </a:r>
            <a:r>
              <a:rPr lang="en-US" dirty="0" err="1"/>
              <a:t>onuň</a:t>
            </a:r>
            <a:r>
              <a:rPr lang="en-US" dirty="0"/>
              <a:t> </a:t>
            </a:r>
            <a:r>
              <a:rPr lang="en-US" dirty="0" err="1"/>
              <a:t>öz</a:t>
            </a:r>
            <a:r>
              <a:rPr lang="en-US" dirty="0"/>
              <a:t> </a:t>
            </a:r>
            <a:r>
              <a:rPr lang="en-US" dirty="0" err="1"/>
              <a:t>işi­ne</a:t>
            </a:r>
            <a:r>
              <a:rPr lang="en-US" dirty="0"/>
              <a:t> </a:t>
            </a:r>
            <a:r>
              <a:rPr lang="en-US" dirty="0" err="1"/>
              <a:t>baş­la­ma­gy</a:t>
            </a:r>
            <a:r>
              <a:rPr lang="en-US" dirty="0"/>
              <a:t> </a:t>
            </a:r>
            <a:r>
              <a:rPr lang="en-US" dirty="0" err="1"/>
              <a:t>bi­len</a:t>
            </a:r>
            <a:r>
              <a:rPr lang="en-US" dirty="0"/>
              <a:t> </a:t>
            </a:r>
            <a:r>
              <a:rPr lang="en-US" dirty="0" err="1"/>
              <a:t>gut­la­dy</a:t>
            </a:r>
            <a:r>
              <a:rPr lang="en-US" dirty="0" smtClean="0"/>
              <a:t>.</a:t>
            </a:r>
            <a:r>
              <a:rPr lang="en-US" dirty="0"/>
              <a:t> Bu </a:t>
            </a:r>
            <a:r>
              <a:rPr lang="en-US" dirty="0" err="1"/>
              <a:t>fo­ru­myň</a:t>
            </a:r>
            <a:r>
              <a:rPr lang="en-US" dirty="0"/>
              <a:t> </a:t>
            </a:r>
            <a:r>
              <a:rPr lang="en-US" dirty="0" err="1"/>
              <a:t>äh­mi­ýe­ti</a:t>
            </a:r>
            <a:r>
              <a:rPr lang="en-US" dirty="0"/>
              <a:t>, </a:t>
            </a:r>
            <a:r>
              <a:rPr lang="en-US" dirty="0" err="1"/>
              <a:t>il­kin­ji</a:t>
            </a:r>
            <a:r>
              <a:rPr lang="en-US" dirty="0"/>
              <a:t> </a:t>
            </a:r>
            <a:r>
              <a:rPr lang="en-US" dirty="0" err="1"/>
              <a:t>no­bat­da</a:t>
            </a:r>
            <a:r>
              <a:rPr lang="en-US" dirty="0"/>
              <a:t>, </a:t>
            </a:r>
            <a:r>
              <a:rPr lang="en-US" dirty="0" err="1"/>
              <a:t>onuň</a:t>
            </a:r>
            <a:r>
              <a:rPr lang="en-US" dirty="0"/>
              <a:t> </a:t>
            </a:r>
            <a:r>
              <a:rPr lang="en-US" dirty="0" err="1"/>
              <a:t>Mer­ke­zi</a:t>
            </a:r>
            <a:r>
              <a:rPr lang="en-US" dirty="0"/>
              <a:t> </a:t>
            </a:r>
            <a:r>
              <a:rPr lang="en-US" dirty="0" err="1"/>
              <a:t>Azi­ýa</a:t>
            </a:r>
            <a:r>
              <a:rPr lang="en-US" dirty="0"/>
              <a:t> </a:t>
            </a:r>
            <a:r>
              <a:rPr lang="en-US" dirty="0" err="1"/>
              <a:t>döw­let­le­ri­niň</a:t>
            </a:r>
            <a:r>
              <a:rPr lang="en-US" dirty="0"/>
              <a:t> </a:t>
            </a:r>
            <a:r>
              <a:rPr lang="en-US" dirty="0" err="1"/>
              <a:t>je­bis­li­gi­niň</a:t>
            </a:r>
            <a:r>
              <a:rPr lang="en-US" dirty="0"/>
              <a:t>, </a:t>
            </a:r>
            <a:r>
              <a:rPr lang="en-US" dirty="0" err="1"/>
              <a:t>se­bi­tiň</a:t>
            </a:r>
            <a:r>
              <a:rPr lang="en-US" dirty="0"/>
              <a:t> </a:t>
            </a:r>
            <a:r>
              <a:rPr lang="en-US" dirty="0" err="1"/>
              <a:t>mö­hüm</a:t>
            </a:r>
            <a:r>
              <a:rPr lang="en-US" dirty="0"/>
              <a:t> </a:t>
            </a:r>
            <a:r>
              <a:rPr lang="en-US" dirty="0" err="1"/>
              <a:t>me­se­le­le­ri­ni</a:t>
            </a:r>
            <a:r>
              <a:rPr lang="en-US" dirty="0"/>
              <a:t> </a:t>
            </a:r>
            <a:r>
              <a:rPr lang="en-US" dirty="0" err="1"/>
              <a:t>çöz­mek­de</a:t>
            </a:r>
            <a:r>
              <a:rPr lang="en-US" dirty="0"/>
              <a:t> </a:t>
            </a:r>
            <a:r>
              <a:rPr lang="en-US" dirty="0" err="1"/>
              <a:t>umu­my</a:t>
            </a:r>
            <a:r>
              <a:rPr lang="en-US" dirty="0"/>
              <a:t> </a:t>
            </a:r>
            <a:r>
              <a:rPr lang="en-US" dirty="0" err="1"/>
              <a:t>ta­gal­la­la­ry</a:t>
            </a:r>
            <a:r>
              <a:rPr lang="en-US" dirty="0"/>
              <a:t> </a:t>
            </a:r>
            <a:r>
              <a:rPr lang="en-US" dirty="0" err="1"/>
              <a:t>bir­leş­dir­me­giň</a:t>
            </a:r>
            <a:r>
              <a:rPr lang="en-US" dirty="0"/>
              <a:t> </a:t>
            </a:r>
            <a:r>
              <a:rPr lang="en-US" dirty="0" err="1"/>
              <a:t>aý­dyň</a:t>
            </a:r>
            <a:r>
              <a:rPr lang="en-US" dirty="0"/>
              <a:t> </a:t>
            </a:r>
            <a:r>
              <a:rPr lang="en-US" dirty="0" err="1"/>
              <a:t>be­ýa­ny</a:t>
            </a:r>
            <a:r>
              <a:rPr lang="en-US" dirty="0"/>
              <a:t> </a:t>
            </a:r>
            <a:r>
              <a:rPr lang="en-US" dirty="0" err="1"/>
              <a:t>bo­lup</a:t>
            </a:r>
            <a:r>
              <a:rPr lang="en-US" dirty="0"/>
              <a:t> </a:t>
            </a:r>
            <a:r>
              <a:rPr lang="en-US" dirty="0" err="1"/>
              <a:t>dur­ýar</a:t>
            </a:r>
            <a:r>
              <a:rPr lang="en-US" dirty="0"/>
              <a:t>. Bu, </a:t>
            </a:r>
            <a:r>
              <a:rPr lang="en-US" dirty="0" err="1"/>
              <a:t>aý­ra­tyn-da</a:t>
            </a:r>
            <a:r>
              <a:rPr lang="en-US" dirty="0"/>
              <a:t>, </a:t>
            </a:r>
            <a:r>
              <a:rPr lang="en-US" dirty="0" err="1"/>
              <a:t>hä­zir­ki</a:t>
            </a:r>
            <a:r>
              <a:rPr lang="en-US" dirty="0"/>
              <a:t> </a:t>
            </a:r>
            <a:r>
              <a:rPr lang="en-US" dirty="0" err="1"/>
              <a:t>dö­wür­de</a:t>
            </a:r>
            <a:r>
              <a:rPr lang="en-US" dirty="0"/>
              <a:t>, </a:t>
            </a:r>
            <a:r>
              <a:rPr lang="en-US" dirty="0" err="1"/>
              <a:t>bi­ziň</a:t>
            </a:r>
            <a:r>
              <a:rPr lang="en-US" dirty="0"/>
              <a:t> </a:t>
            </a:r>
            <a:r>
              <a:rPr lang="en-US" dirty="0" err="1"/>
              <a:t>ýurt­la­ry­my­zyň</a:t>
            </a:r>
            <a:r>
              <a:rPr lang="en-US" dirty="0"/>
              <a:t> </a:t>
            </a:r>
            <a:r>
              <a:rPr lang="en-US" dirty="0" err="1"/>
              <a:t>döw­le­ta­ra</a:t>
            </a:r>
            <a:r>
              <a:rPr lang="en-US" dirty="0"/>
              <a:t> </a:t>
            </a:r>
            <a:r>
              <a:rPr lang="en-US" dirty="0" err="1"/>
              <a:t>hyz­mat­daş­ly­gy­ny</a:t>
            </a:r>
            <a:r>
              <a:rPr lang="en-US" dirty="0"/>
              <a:t> </a:t>
            </a:r>
            <a:r>
              <a:rPr lang="en-US" dirty="0" err="1"/>
              <a:t>ber­kit­mä­ge</a:t>
            </a:r>
            <a:r>
              <a:rPr lang="en-US" dirty="0"/>
              <a:t> </a:t>
            </a:r>
            <a:r>
              <a:rPr lang="en-US" dirty="0" err="1"/>
              <a:t>gö­nük­di­ri­len</a:t>
            </a:r>
            <a:r>
              <a:rPr lang="en-US" dirty="0"/>
              <a:t> </a:t>
            </a:r>
            <a:r>
              <a:rPr lang="en-US" dirty="0" err="1"/>
              <a:t>sy­ýa­sy-dip­lo­ma­ti­k</a:t>
            </a:r>
            <a:r>
              <a:rPr lang="en-US" dirty="0"/>
              <a:t> </a:t>
            </a:r>
            <a:r>
              <a:rPr lang="en-US" dirty="0" err="1"/>
              <a:t>hä­si­ýet­li</a:t>
            </a:r>
            <a:r>
              <a:rPr lang="en-US" dirty="0"/>
              <a:t> </a:t>
            </a:r>
            <a:r>
              <a:rPr lang="en-US" dirty="0" err="1"/>
              <a:t>çä­re­ler</a:t>
            </a:r>
            <a:r>
              <a:rPr lang="en-US" dirty="0"/>
              <a:t> </a:t>
            </a:r>
            <a:r>
              <a:rPr lang="en-US" dirty="0" err="1"/>
              <a:t>top­lu­my­ny</a:t>
            </a:r>
            <a:r>
              <a:rPr lang="en-US" dirty="0"/>
              <a:t> </a:t>
            </a:r>
            <a:r>
              <a:rPr lang="en-US" dirty="0" err="1"/>
              <a:t>yzy­gi­der­li</a:t>
            </a:r>
            <a:r>
              <a:rPr lang="en-US" dirty="0"/>
              <a:t> </a:t>
            </a:r>
            <a:r>
              <a:rPr lang="en-US" dirty="0" err="1"/>
              <a:t>ama­la</a:t>
            </a:r>
            <a:r>
              <a:rPr lang="en-US" dirty="0"/>
              <a:t> </a:t>
            </a:r>
            <a:r>
              <a:rPr lang="en-US" dirty="0" err="1"/>
              <a:t>aşyr­ýan</a:t>
            </a:r>
            <a:r>
              <a:rPr lang="en-US" dirty="0"/>
              <a:t> </a:t>
            </a:r>
            <a:r>
              <a:rPr lang="en-US" dirty="0" err="1"/>
              <a:t>döw­rün­de</a:t>
            </a:r>
            <a:r>
              <a:rPr lang="en-US" dirty="0"/>
              <a:t> has-da </a:t>
            </a:r>
            <a:r>
              <a:rPr lang="en-US" dirty="0" err="1"/>
              <a:t>mö­hüm­dir</a:t>
            </a:r>
            <a:r>
              <a:rPr lang="en-US" dirty="0"/>
              <a:t>. </a:t>
            </a:r>
            <a:r>
              <a:rPr lang="en-US" dirty="0" err="1"/>
              <a:t>Şu­nuň</a:t>
            </a:r>
            <a:r>
              <a:rPr lang="en-US" dirty="0"/>
              <a:t> </a:t>
            </a:r>
            <a:r>
              <a:rPr lang="en-US" dirty="0" err="1"/>
              <a:t>bi­len</a:t>
            </a:r>
            <a:r>
              <a:rPr lang="en-US" dirty="0"/>
              <a:t> </a:t>
            </a:r>
            <a:r>
              <a:rPr lang="en-US" dirty="0" err="1"/>
              <a:t>bag­ly­lyk­da</a:t>
            </a:r>
            <a:r>
              <a:rPr lang="en-US" dirty="0"/>
              <a:t>, </a:t>
            </a:r>
            <a:r>
              <a:rPr lang="en-US" dirty="0" err="1"/>
              <a:t>şu</a:t>
            </a:r>
            <a:r>
              <a:rPr lang="en-US" dirty="0"/>
              <a:t> </a:t>
            </a:r>
            <a:r>
              <a:rPr lang="en-US" dirty="0" err="1"/>
              <a:t>gün­ki</a:t>
            </a:r>
            <a:r>
              <a:rPr lang="en-US" dirty="0"/>
              <a:t> </a:t>
            </a:r>
            <a:r>
              <a:rPr lang="en-US" dirty="0" err="1"/>
              <a:t>sam­mit</a:t>
            </a:r>
            <a:r>
              <a:rPr lang="en-US" dirty="0"/>
              <a:t> </a:t>
            </a:r>
            <a:r>
              <a:rPr lang="en-US" dirty="0" err="1"/>
              <a:t>bi­ziň</a:t>
            </a:r>
            <a:r>
              <a:rPr lang="en-US" dirty="0"/>
              <a:t> </a:t>
            </a:r>
            <a:r>
              <a:rPr lang="en-US" dirty="0" err="1"/>
              <a:t>döw­let­le­ri­mi­ziň</a:t>
            </a:r>
            <a:r>
              <a:rPr lang="en-US" dirty="0"/>
              <a:t> </a:t>
            </a:r>
            <a:r>
              <a:rPr lang="en-US" dirty="0" err="1"/>
              <a:t>dür­li</a:t>
            </a:r>
            <a:r>
              <a:rPr lang="en-US" dirty="0"/>
              <a:t> </a:t>
            </a:r>
            <a:r>
              <a:rPr lang="en-US" dirty="0" err="1"/>
              <a:t>ugur­lar­da</a:t>
            </a:r>
            <a:r>
              <a:rPr lang="en-US" dirty="0"/>
              <a:t> </a:t>
            </a:r>
            <a:r>
              <a:rPr lang="en-US" dirty="0" err="1"/>
              <a:t>hyz­mat­daş­lyk</a:t>
            </a:r>
            <a:r>
              <a:rPr lang="en-US" dirty="0"/>
              <a:t> </a:t>
            </a:r>
            <a:r>
              <a:rPr lang="en-US" dirty="0" err="1"/>
              <a:t>gat­na­şyk­la­ry­ny</a:t>
            </a:r>
            <a:r>
              <a:rPr lang="en-US" dirty="0"/>
              <a:t> </a:t>
            </a:r>
            <a:r>
              <a:rPr lang="en-US" dirty="0" err="1"/>
              <a:t>iş­jeň­leş­dir­me­giň</a:t>
            </a:r>
            <a:r>
              <a:rPr lang="en-US" dirty="0"/>
              <a:t> </a:t>
            </a:r>
            <a:r>
              <a:rPr lang="en-US" dirty="0" err="1"/>
              <a:t>bar­şyn­da</a:t>
            </a:r>
            <a:r>
              <a:rPr lang="en-US" dirty="0"/>
              <a:t> </a:t>
            </a:r>
            <a:r>
              <a:rPr lang="en-US" dirty="0" err="1"/>
              <a:t>no­bat­da­ky</a:t>
            </a:r>
            <a:r>
              <a:rPr lang="en-US" dirty="0"/>
              <a:t> </a:t>
            </a:r>
            <a:r>
              <a:rPr lang="en-US" dirty="0" err="1"/>
              <a:t>mö­hüm</a:t>
            </a:r>
            <a:r>
              <a:rPr lang="en-US" dirty="0"/>
              <a:t> </a:t>
            </a:r>
            <a:r>
              <a:rPr lang="en-US" dirty="0" err="1"/>
              <a:t>tap­gyr</a:t>
            </a:r>
            <a:r>
              <a:rPr lang="en-US" dirty="0"/>
              <a:t> </a:t>
            </a:r>
            <a:r>
              <a:rPr lang="en-US" dirty="0" err="1" smtClean="0"/>
              <a:t>bo­lar</a:t>
            </a:r>
            <a:r>
              <a:rPr lang="tk-TM" dirty="0"/>
              <a:t>.</a:t>
            </a:r>
            <a:endParaRPr lang="ru-RU" dirty="0"/>
          </a:p>
        </p:txBody>
      </p:sp>
    </p:spTree>
    <p:extLst>
      <p:ext uri="{BB962C8B-B14F-4D97-AF65-F5344CB8AC3E}">
        <p14:creationId xmlns:p14="http://schemas.microsoft.com/office/powerpoint/2010/main" val="613109476"/>
      </p:ext>
    </p:extLst>
  </p:cSld>
  <p:clrMapOvr>
    <a:masterClrMapping/>
  </p:clrMapOvr>
  <p:transition spd="slow">
    <p:wheel spokes="1"/>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115616" y="980728"/>
            <a:ext cx="7056784" cy="4968552"/>
          </a:xfrm>
        </p:spPr>
        <p:txBody>
          <a:bodyPr>
            <a:normAutofit fontScale="92500" lnSpcReduction="10000"/>
          </a:bodyPr>
          <a:lstStyle/>
          <a:p>
            <a:pPr algn="just"/>
            <a:r>
              <a:rPr lang="en-US" dirty="0" err="1"/>
              <a:t>Bi­ziň</a:t>
            </a:r>
            <a:r>
              <a:rPr lang="en-US" dirty="0"/>
              <a:t> </a:t>
            </a:r>
            <a:r>
              <a:rPr lang="en-US" dirty="0" err="1"/>
              <a:t>du­şu­şy­gy­my­zyň</a:t>
            </a:r>
            <a:r>
              <a:rPr lang="en-US" dirty="0"/>
              <a:t> </a:t>
            </a:r>
            <a:r>
              <a:rPr lang="en-US" dirty="0" err="1"/>
              <a:t>ýu­bi­leý</a:t>
            </a:r>
            <a:r>
              <a:rPr lang="en-US" dirty="0"/>
              <a:t> </a:t>
            </a:r>
            <a:r>
              <a:rPr lang="en-US" dirty="0" err="1"/>
              <a:t>ýy­lyn­da</a:t>
            </a:r>
            <a:r>
              <a:rPr lang="en-US" dirty="0"/>
              <a:t> — </a:t>
            </a:r>
            <a:r>
              <a:rPr lang="en-US" dirty="0" err="1"/>
              <a:t>Ara­ly</a:t>
            </a:r>
            <a:r>
              <a:rPr lang="en-US" dirty="0"/>
              <a:t> </a:t>
            </a:r>
            <a:r>
              <a:rPr lang="en-US" dirty="0" err="1"/>
              <a:t>ha­las</a:t>
            </a:r>
            <a:r>
              <a:rPr lang="en-US" dirty="0"/>
              <a:t> </a:t>
            </a:r>
            <a:r>
              <a:rPr lang="en-US" dirty="0" err="1"/>
              <a:t>et­me­giň</a:t>
            </a:r>
            <a:r>
              <a:rPr lang="en-US" dirty="0"/>
              <a:t> </a:t>
            </a:r>
            <a:r>
              <a:rPr lang="en-US" dirty="0" err="1"/>
              <a:t>Hal­ka­ra</a:t>
            </a:r>
            <a:r>
              <a:rPr lang="en-US" dirty="0"/>
              <a:t> </a:t>
            </a:r>
            <a:r>
              <a:rPr lang="en-US" dirty="0" err="1"/>
              <a:t>gaz­na­sy­nyň</a:t>
            </a:r>
            <a:r>
              <a:rPr lang="en-US" dirty="0"/>
              <a:t> </a:t>
            </a:r>
            <a:r>
              <a:rPr lang="en-US" dirty="0" err="1"/>
              <a:t>esas­lan­dy­ryl­ma­gy­nyň</a:t>
            </a:r>
            <a:r>
              <a:rPr lang="en-US" dirty="0"/>
              <a:t> 25 </a:t>
            </a:r>
            <a:r>
              <a:rPr lang="en-US" dirty="0" err="1"/>
              <a:t>ýyl­ly­gy­nyň</a:t>
            </a:r>
            <a:r>
              <a:rPr lang="en-US" dirty="0"/>
              <a:t> </a:t>
            </a:r>
            <a:r>
              <a:rPr lang="en-US" dirty="0" err="1"/>
              <a:t>bel­le­nil­ýän</a:t>
            </a:r>
            <a:r>
              <a:rPr lang="en-US" dirty="0"/>
              <a:t> </a:t>
            </a:r>
            <a:r>
              <a:rPr lang="en-US" dirty="0" err="1"/>
              <a:t>döw­rün­de</a:t>
            </a:r>
            <a:r>
              <a:rPr lang="en-US" dirty="0"/>
              <a:t> </a:t>
            </a:r>
            <a:r>
              <a:rPr lang="en-US" dirty="0" err="1"/>
              <a:t>ge­çi­ril­me­gi­niň</a:t>
            </a:r>
            <a:r>
              <a:rPr lang="en-US" dirty="0"/>
              <a:t> </a:t>
            </a:r>
            <a:r>
              <a:rPr lang="en-US" dirty="0" err="1"/>
              <a:t>öz­bo­luş­ly</a:t>
            </a:r>
            <a:r>
              <a:rPr lang="en-US" dirty="0"/>
              <a:t> </a:t>
            </a:r>
            <a:r>
              <a:rPr lang="en-US" dirty="0" err="1"/>
              <a:t>ma­ny­sy</a:t>
            </a:r>
            <a:r>
              <a:rPr lang="en-US" dirty="0"/>
              <a:t> bar. 1993-nji </a:t>
            </a:r>
            <a:r>
              <a:rPr lang="en-US" dirty="0" err="1"/>
              <a:t>ýy­lyň</a:t>
            </a:r>
            <a:r>
              <a:rPr lang="en-US" dirty="0"/>
              <a:t> </a:t>
            </a:r>
            <a:r>
              <a:rPr lang="en-US" dirty="0" err="1"/>
              <a:t>ýan­wa­ryn­da</a:t>
            </a:r>
            <a:r>
              <a:rPr lang="en-US" dirty="0"/>
              <a:t> AHHG-</a:t>
            </a:r>
            <a:r>
              <a:rPr lang="en-US" dirty="0" err="1"/>
              <a:t>nyň</a:t>
            </a:r>
            <a:r>
              <a:rPr lang="en-US" dirty="0"/>
              <a:t> </a:t>
            </a:r>
            <a:r>
              <a:rPr lang="en-US" dirty="0" err="1"/>
              <a:t>dö­re­dil­me­gi</a:t>
            </a:r>
            <a:r>
              <a:rPr lang="en-US" dirty="0"/>
              <a:t> </a:t>
            </a:r>
            <a:r>
              <a:rPr lang="en-US" dirty="0" err="1"/>
              <a:t>ze­rur</a:t>
            </a:r>
            <a:r>
              <a:rPr lang="en-US" dirty="0"/>
              <a:t> </a:t>
            </a:r>
            <a:r>
              <a:rPr lang="en-US" dirty="0" err="1"/>
              <a:t>bo­lan</a:t>
            </a:r>
            <a:r>
              <a:rPr lang="en-US" dirty="0"/>
              <a:t> </a:t>
            </a:r>
            <a:r>
              <a:rPr lang="en-US" dirty="0" err="1"/>
              <a:t>iş­le­ri</a:t>
            </a:r>
            <a:r>
              <a:rPr lang="en-US" dirty="0"/>
              <a:t> </a:t>
            </a:r>
            <a:r>
              <a:rPr lang="en-US" dirty="0" err="1"/>
              <a:t>ama­la</a:t>
            </a:r>
            <a:r>
              <a:rPr lang="en-US" dirty="0"/>
              <a:t> </a:t>
            </a:r>
            <a:r>
              <a:rPr lang="en-US" dirty="0" err="1"/>
              <a:t>aşyr­mak</a:t>
            </a:r>
            <a:r>
              <a:rPr lang="en-US" dirty="0"/>
              <a:t> </a:t>
            </a:r>
            <a:r>
              <a:rPr lang="en-US" dirty="0" err="1"/>
              <a:t>ba­bat­da</a:t>
            </a:r>
            <a:r>
              <a:rPr lang="en-US" dirty="0"/>
              <a:t> </a:t>
            </a:r>
            <a:r>
              <a:rPr lang="en-US" dirty="0" err="1"/>
              <a:t>se­bi­tiň</a:t>
            </a:r>
            <a:r>
              <a:rPr lang="en-US" dirty="0"/>
              <a:t> </a:t>
            </a:r>
            <a:r>
              <a:rPr lang="en-US" dirty="0" err="1"/>
              <a:t>döw­let­le­ri­niň</a:t>
            </a:r>
            <a:r>
              <a:rPr lang="en-US" dirty="0"/>
              <a:t> Aral </a:t>
            </a:r>
            <a:r>
              <a:rPr lang="en-US" dirty="0" err="1"/>
              <a:t>me­se­le­le­ri­ne</a:t>
            </a:r>
            <a:r>
              <a:rPr lang="en-US" dirty="0"/>
              <a:t> </a:t>
            </a:r>
            <a:r>
              <a:rPr lang="en-US" dirty="0" err="1"/>
              <a:t>se­ret­mä­ge</a:t>
            </a:r>
            <a:r>
              <a:rPr lang="en-US" dirty="0"/>
              <a:t> </a:t>
            </a:r>
            <a:r>
              <a:rPr lang="en-US" dirty="0" err="1"/>
              <a:t>gi­riş­mä­ge</a:t>
            </a:r>
            <a:r>
              <a:rPr lang="en-US" dirty="0"/>
              <a:t> </a:t>
            </a:r>
            <a:r>
              <a:rPr lang="en-US" dirty="0" err="1"/>
              <a:t>dü­şün­ýän­di­gi­ni</a:t>
            </a:r>
            <a:r>
              <a:rPr lang="en-US" dirty="0"/>
              <a:t> we </a:t>
            </a:r>
            <a:r>
              <a:rPr lang="en-US" dirty="0" err="1"/>
              <a:t>is­le­ýän­di­gi­ni</a:t>
            </a:r>
            <a:r>
              <a:rPr lang="en-US" dirty="0"/>
              <a:t> </a:t>
            </a:r>
            <a:r>
              <a:rPr lang="en-US" dirty="0" err="1"/>
              <a:t>be­ýan</a:t>
            </a:r>
            <a:r>
              <a:rPr lang="en-US" dirty="0"/>
              <a:t> </a:t>
            </a:r>
            <a:r>
              <a:rPr lang="en-US" dirty="0" err="1"/>
              <a:t>ed­ýän</a:t>
            </a:r>
            <a:r>
              <a:rPr lang="en-US" dirty="0"/>
              <a:t>, </a:t>
            </a:r>
            <a:r>
              <a:rPr lang="en-US" dirty="0" err="1"/>
              <a:t>öz</a:t>
            </a:r>
            <a:r>
              <a:rPr lang="en-US" dirty="0"/>
              <a:t> </a:t>
            </a:r>
            <a:r>
              <a:rPr lang="en-US" dirty="0" err="1"/>
              <a:t>wag­tyn­da</a:t>
            </a:r>
            <a:r>
              <a:rPr lang="en-US" dirty="0"/>
              <a:t> </a:t>
            </a:r>
            <a:r>
              <a:rPr lang="en-US" dirty="0" err="1"/>
              <a:t>ädi­len</a:t>
            </a:r>
            <a:r>
              <a:rPr lang="en-US" dirty="0"/>
              <a:t> </a:t>
            </a:r>
            <a:r>
              <a:rPr lang="en-US" dirty="0" err="1"/>
              <a:t>ädim</a:t>
            </a:r>
            <a:r>
              <a:rPr lang="en-US" dirty="0"/>
              <a:t> </a:t>
            </a:r>
            <a:r>
              <a:rPr lang="en-US" dirty="0" err="1"/>
              <a:t>bol­dy</a:t>
            </a:r>
            <a:r>
              <a:rPr lang="en-US" dirty="0"/>
              <a:t>. Bu </a:t>
            </a:r>
            <a:r>
              <a:rPr lang="en-US" dirty="0" err="1"/>
              <a:t>çöz­gü­diň</a:t>
            </a:r>
            <a:r>
              <a:rPr lang="en-US" dirty="0"/>
              <a:t> </a:t>
            </a:r>
            <a:r>
              <a:rPr lang="en-US" dirty="0" err="1"/>
              <a:t>esas­ly­dy­gy­ny</a:t>
            </a:r>
            <a:r>
              <a:rPr lang="en-US" dirty="0"/>
              <a:t> </a:t>
            </a:r>
            <a:r>
              <a:rPr lang="en-US" dirty="0" err="1"/>
              <a:t>wagt</a:t>
            </a:r>
            <a:r>
              <a:rPr lang="en-US" dirty="0"/>
              <a:t> </a:t>
            </a:r>
            <a:r>
              <a:rPr lang="en-US" dirty="0" err="1"/>
              <a:t>gör­kez­di</a:t>
            </a:r>
            <a:r>
              <a:rPr lang="en-US" dirty="0"/>
              <a:t> </a:t>
            </a:r>
            <a:r>
              <a:rPr lang="en-US" dirty="0" err="1"/>
              <a:t>di­ýip</a:t>
            </a:r>
            <a:r>
              <a:rPr lang="en-US" dirty="0"/>
              <a:t>, </a:t>
            </a:r>
            <a:r>
              <a:rPr lang="en-US" dirty="0" err="1"/>
              <a:t>mil­li</a:t>
            </a:r>
            <a:r>
              <a:rPr lang="en-US" dirty="0"/>
              <a:t> </a:t>
            </a:r>
            <a:r>
              <a:rPr lang="en-US" dirty="0" err="1"/>
              <a:t>Li­de­ri­miz</a:t>
            </a:r>
            <a:r>
              <a:rPr lang="en-US" dirty="0"/>
              <a:t> </a:t>
            </a:r>
            <a:r>
              <a:rPr lang="en-US" dirty="0" err="1"/>
              <a:t>bel­le­di</a:t>
            </a:r>
            <a:r>
              <a:rPr lang="en-US" dirty="0"/>
              <a:t>. </a:t>
            </a:r>
            <a:r>
              <a:rPr lang="en-US" dirty="0" err="1"/>
              <a:t>Ara­ly</a:t>
            </a:r>
            <a:r>
              <a:rPr lang="en-US" dirty="0"/>
              <a:t> </a:t>
            </a:r>
            <a:r>
              <a:rPr lang="en-US" dirty="0" err="1"/>
              <a:t>ha­las</a:t>
            </a:r>
            <a:r>
              <a:rPr lang="en-US" dirty="0"/>
              <a:t> </a:t>
            </a:r>
            <a:r>
              <a:rPr lang="en-US" dirty="0" err="1"/>
              <a:t>et­me­giň</a:t>
            </a:r>
            <a:r>
              <a:rPr lang="en-US" dirty="0"/>
              <a:t> </a:t>
            </a:r>
            <a:r>
              <a:rPr lang="en-US" dirty="0" err="1"/>
              <a:t>Hal­ka­ra</a:t>
            </a:r>
            <a:r>
              <a:rPr lang="en-US" dirty="0"/>
              <a:t> </a:t>
            </a:r>
            <a:r>
              <a:rPr lang="en-US" dirty="0" err="1"/>
              <a:t>gaz­na­sy</a:t>
            </a:r>
            <a:r>
              <a:rPr lang="en-US" dirty="0"/>
              <a:t> Aral </a:t>
            </a:r>
            <a:r>
              <a:rPr lang="en-US" dirty="0" err="1"/>
              <a:t>pa­jy­ga­sy­nyň</a:t>
            </a:r>
            <a:r>
              <a:rPr lang="en-US" dirty="0"/>
              <a:t> </a:t>
            </a:r>
            <a:r>
              <a:rPr lang="en-US" dirty="0" err="1"/>
              <a:t>eko­lo­gik</a:t>
            </a:r>
            <a:r>
              <a:rPr lang="en-US" dirty="0"/>
              <a:t>, </a:t>
            </a:r>
            <a:r>
              <a:rPr lang="en-US" dirty="0" err="1"/>
              <a:t>dur­muş-yk­dy­sa­dy</a:t>
            </a:r>
            <a:r>
              <a:rPr lang="en-US" dirty="0"/>
              <a:t> we </a:t>
            </a:r>
            <a:r>
              <a:rPr lang="en-US" dirty="0" err="1"/>
              <a:t>yn­san­per­wer</a:t>
            </a:r>
            <a:r>
              <a:rPr lang="en-US" dirty="0"/>
              <a:t> </a:t>
            </a:r>
            <a:r>
              <a:rPr lang="en-US" dirty="0" err="1"/>
              <a:t>ugurlardaky</a:t>
            </a:r>
            <a:r>
              <a:rPr lang="en-US" dirty="0"/>
              <a:t> </a:t>
            </a:r>
            <a:r>
              <a:rPr lang="en-US" dirty="0" err="1"/>
              <a:t>tä­sir­le­ri­ni</a:t>
            </a:r>
            <a:r>
              <a:rPr lang="en-US" dirty="0"/>
              <a:t> </a:t>
            </a:r>
            <a:r>
              <a:rPr lang="en-US" dirty="0" err="1"/>
              <a:t>ýe­ňip</a:t>
            </a:r>
            <a:r>
              <a:rPr lang="en-US" dirty="0"/>
              <a:t> </a:t>
            </a:r>
            <a:r>
              <a:rPr lang="en-US" dirty="0" err="1"/>
              <a:t>geç­mek</a:t>
            </a:r>
            <a:r>
              <a:rPr lang="en-US" dirty="0"/>
              <a:t> </a:t>
            </a:r>
            <a:r>
              <a:rPr lang="en-US" dirty="0" err="1"/>
              <a:t>bo­ýun­ça</a:t>
            </a:r>
            <a:r>
              <a:rPr lang="en-US" dirty="0"/>
              <a:t> </a:t>
            </a:r>
            <a:r>
              <a:rPr lang="en-US" dirty="0" err="1"/>
              <a:t>döw­le­ta­ra</a:t>
            </a:r>
            <a:r>
              <a:rPr lang="en-US" dirty="0"/>
              <a:t> </a:t>
            </a:r>
            <a:r>
              <a:rPr lang="en-US" dirty="0" err="1"/>
              <a:t>gat­na­şyk­la­ra</a:t>
            </a:r>
            <a:r>
              <a:rPr lang="en-US" dirty="0"/>
              <a:t> </a:t>
            </a:r>
            <a:r>
              <a:rPr lang="en-US" dirty="0" err="1"/>
              <a:t>bin­ýat</a:t>
            </a:r>
            <a:r>
              <a:rPr lang="en-US" dirty="0"/>
              <a:t> </a:t>
            </a:r>
            <a:r>
              <a:rPr lang="en-US" dirty="0" err="1"/>
              <a:t>bol­dy</a:t>
            </a:r>
            <a:r>
              <a:rPr lang="en-US" dirty="0"/>
              <a:t>.</a:t>
            </a:r>
            <a:endParaRPr lang="ru-RU" dirty="0"/>
          </a:p>
          <a:p>
            <a:pPr algn="just"/>
            <a:r>
              <a:rPr lang="en-US" dirty="0" err="1"/>
              <a:t>Wagt</a:t>
            </a:r>
            <a:r>
              <a:rPr lang="en-US" dirty="0"/>
              <a:t> </a:t>
            </a:r>
            <a:r>
              <a:rPr lang="en-US" dirty="0" err="1"/>
              <a:t>bir</a:t>
            </a:r>
            <a:r>
              <a:rPr lang="en-US" dirty="0"/>
              <a:t> </a:t>
            </a:r>
            <a:r>
              <a:rPr lang="en-US" dirty="0" err="1"/>
              <a:t>ýer­de</a:t>
            </a:r>
            <a:r>
              <a:rPr lang="en-US" dirty="0"/>
              <a:t> </a:t>
            </a:r>
            <a:r>
              <a:rPr lang="en-US" dirty="0" err="1"/>
              <a:t>dur­ma­ýar</a:t>
            </a:r>
            <a:r>
              <a:rPr lang="en-US" dirty="0"/>
              <a:t>, </a:t>
            </a:r>
            <a:r>
              <a:rPr lang="en-US" dirty="0" err="1"/>
              <a:t>şo­nuň</a:t>
            </a:r>
            <a:r>
              <a:rPr lang="en-US" dirty="0"/>
              <a:t> </a:t>
            </a:r>
            <a:r>
              <a:rPr lang="en-US" dirty="0" err="1"/>
              <a:t>üçin</a:t>
            </a:r>
            <a:r>
              <a:rPr lang="en-US" dirty="0"/>
              <a:t> Aral </a:t>
            </a:r>
            <a:r>
              <a:rPr lang="en-US" dirty="0" err="1"/>
              <a:t>me­se­le­le­ri</a:t>
            </a:r>
            <a:r>
              <a:rPr lang="en-US" dirty="0"/>
              <a:t> </a:t>
            </a:r>
            <a:r>
              <a:rPr lang="en-US" dirty="0" err="1"/>
              <a:t>bu</a:t>
            </a:r>
            <a:r>
              <a:rPr lang="en-US" dirty="0"/>
              <a:t> </a:t>
            </a:r>
            <a:r>
              <a:rPr lang="en-US" dirty="0" err="1"/>
              <a:t>gün</a:t>
            </a:r>
            <a:r>
              <a:rPr lang="en-US" dirty="0"/>
              <a:t> </a:t>
            </a:r>
            <a:r>
              <a:rPr lang="en-US" dirty="0" err="1"/>
              <a:t>hä­zir­ki</a:t>
            </a:r>
            <a:r>
              <a:rPr lang="en-US" dirty="0"/>
              <a:t> </a:t>
            </a:r>
            <a:r>
              <a:rPr lang="en-US" dirty="0" err="1"/>
              <a:t>za­ma­nyň</a:t>
            </a:r>
            <a:r>
              <a:rPr lang="en-US" dirty="0"/>
              <a:t> </a:t>
            </a:r>
            <a:r>
              <a:rPr lang="en-US" dirty="0" err="1"/>
              <a:t>ta­lap­la­ry­na</a:t>
            </a:r>
            <a:r>
              <a:rPr lang="en-US" dirty="0"/>
              <a:t> </a:t>
            </a:r>
            <a:r>
              <a:rPr lang="en-US" dirty="0" err="1"/>
              <a:t>la­ýyk</a:t>
            </a:r>
            <a:r>
              <a:rPr lang="en-US" dirty="0"/>
              <a:t> </a:t>
            </a:r>
            <a:r>
              <a:rPr lang="en-US" dirty="0" err="1"/>
              <a:t>gel­ýän</a:t>
            </a:r>
            <a:r>
              <a:rPr lang="en-US" dirty="0"/>
              <a:t> </a:t>
            </a:r>
            <a:r>
              <a:rPr lang="en-US" dirty="0" err="1"/>
              <a:t>tä­ze</a:t>
            </a:r>
            <a:r>
              <a:rPr lang="en-US" dirty="0"/>
              <a:t> </a:t>
            </a:r>
            <a:r>
              <a:rPr lang="en-US" dirty="0" err="1"/>
              <a:t>çe­me­leş­me­le­riň</a:t>
            </a:r>
            <a:r>
              <a:rPr lang="en-US" dirty="0"/>
              <a:t> </a:t>
            </a:r>
            <a:r>
              <a:rPr lang="en-US" dirty="0" err="1"/>
              <a:t>ze­rur­dy­gy­ny</a:t>
            </a:r>
            <a:r>
              <a:rPr lang="en-US" dirty="0"/>
              <a:t> </a:t>
            </a:r>
            <a:r>
              <a:rPr lang="en-US" dirty="0" err="1"/>
              <a:t>şert­len­dir­ýär</a:t>
            </a:r>
            <a:r>
              <a:rPr lang="en-US" dirty="0"/>
              <a:t> </a:t>
            </a:r>
            <a:r>
              <a:rPr lang="en-US" dirty="0" err="1"/>
              <a:t>di­ýip</a:t>
            </a:r>
            <a:r>
              <a:rPr lang="en-US" dirty="0"/>
              <a:t>, </a:t>
            </a:r>
            <a:r>
              <a:rPr lang="en-US" dirty="0" err="1"/>
              <a:t>mil­li</a:t>
            </a:r>
            <a:r>
              <a:rPr lang="en-US" dirty="0"/>
              <a:t> </a:t>
            </a:r>
            <a:r>
              <a:rPr lang="en-US" dirty="0" err="1"/>
              <a:t>Li­de­ri­miz</a:t>
            </a:r>
            <a:r>
              <a:rPr lang="en-US" dirty="0"/>
              <a:t> </a:t>
            </a:r>
            <a:r>
              <a:rPr lang="en-US" dirty="0" err="1"/>
              <a:t>sö­zü­ni</a:t>
            </a:r>
            <a:r>
              <a:rPr lang="en-US" dirty="0"/>
              <a:t> </a:t>
            </a:r>
            <a:r>
              <a:rPr lang="en-US" dirty="0" err="1"/>
              <a:t>do­wam</a:t>
            </a:r>
            <a:r>
              <a:rPr lang="en-US" dirty="0"/>
              <a:t> </a:t>
            </a:r>
            <a:r>
              <a:rPr lang="en-US" dirty="0" err="1"/>
              <a:t>et­di</a:t>
            </a:r>
            <a:r>
              <a:rPr lang="en-US" dirty="0"/>
              <a:t>. </a:t>
            </a:r>
            <a:r>
              <a:rPr lang="en-US" dirty="0" err="1"/>
              <a:t>Türk­me­nis­tan</a:t>
            </a:r>
            <a:r>
              <a:rPr lang="en-US" dirty="0"/>
              <a:t> </a:t>
            </a:r>
            <a:r>
              <a:rPr lang="en-US" dirty="0" err="1"/>
              <a:t>şun­dan</a:t>
            </a:r>
            <a:r>
              <a:rPr lang="en-US" dirty="0"/>
              <a:t> </a:t>
            </a:r>
            <a:r>
              <a:rPr lang="en-US" dirty="0" err="1"/>
              <a:t>ugur</a:t>
            </a:r>
            <a:r>
              <a:rPr lang="en-US" dirty="0"/>
              <a:t> </a:t>
            </a:r>
            <a:r>
              <a:rPr lang="en-US" dirty="0" err="1"/>
              <a:t>al­mak</a:t>
            </a:r>
            <a:r>
              <a:rPr lang="en-US" dirty="0"/>
              <a:t> </a:t>
            </a:r>
            <a:r>
              <a:rPr lang="en-US" dirty="0" err="1"/>
              <a:t>bi­len</a:t>
            </a:r>
            <a:r>
              <a:rPr lang="en-US" dirty="0"/>
              <a:t>, 2017 — 2019-njy </a:t>
            </a:r>
            <a:r>
              <a:rPr lang="en-US" dirty="0" err="1"/>
              <a:t>ýyl­lar­da</a:t>
            </a:r>
            <a:r>
              <a:rPr lang="en-US" dirty="0"/>
              <a:t> </a:t>
            </a:r>
            <a:r>
              <a:rPr lang="en-US" dirty="0" err="1"/>
              <a:t>gaz­na­da</a:t>
            </a:r>
            <a:r>
              <a:rPr lang="en-US" dirty="0"/>
              <a:t> </a:t>
            </a:r>
            <a:r>
              <a:rPr lang="en-US" dirty="0" err="1"/>
              <a:t>baş­lyk­lyk</a:t>
            </a:r>
            <a:r>
              <a:rPr lang="en-US" dirty="0"/>
              <a:t> </a:t>
            </a:r>
            <a:r>
              <a:rPr lang="en-US" dirty="0" err="1"/>
              <a:t>et­mek</a:t>
            </a:r>
            <a:r>
              <a:rPr lang="en-US" dirty="0"/>
              <a:t> </a:t>
            </a:r>
            <a:r>
              <a:rPr lang="en-US" dirty="0" err="1"/>
              <a:t>we­zi­pe­si­ni</a:t>
            </a:r>
            <a:r>
              <a:rPr lang="en-US" dirty="0"/>
              <a:t> </a:t>
            </a:r>
            <a:r>
              <a:rPr lang="en-US" dirty="0" err="1"/>
              <a:t>öz</a:t>
            </a:r>
            <a:r>
              <a:rPr lang="en-US" dirty="0"/>
              <a:t> </a:t>
            </a:r>
            <a:r>
              <a:rPr lang="en-US" dirty="0" err="1"/>
              <a:t>üs­tü­ne</a:t>
            </a:r>
            <a:r>
              <a:rPr lang="en-US" dirty="0"/>
              <a:t> </a:t>
            </a:r>
            <a:r>
              <a:rPr lang="en-US" dirty="0" err="1"/>
              <a:t>al­dy</a:t>
            </a:r>
            <a:r>
              <a:rPr lang="en-US" dirty="0"/>
              <a:t>.</a:t>
            </a:r>
            <a:endParaRPr lang="ru-RU" dirty="0"/>
          </a:p>
          <a:p>
            <a:pPr algn="just"/>
            <a:endParaRPr lang="ru-RU" dirty="0"/>
          </a:p>
        </p:txBody>
      </p:sp>
    </p:spTree>
    <p:extLst>
      <p:ext uri="{BB962C8B-B14F-4D97-AF65-F5344CB8AC3E}">
        <p14:creationId xmlns:p14="http://schemas.microsoft.com/office/powerpoint/2010/main" val="1896543954"/>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Users\Lenovo.com\Desktop\images (26).jpe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07704" y="1268760"/>
            <a:ext cx="5616624" cy="437831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63620510"/>
      </p:ext>
    </p:extLst>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043608" y="836712"/>
            <a:ext cx="7128792" cy="4752528"/>
          </a:xfrm>
        </p:spPr>
        <p:txBody>
          <a:bodyPr>
            <a:noAutofit/>
          </a:bodyPr>
          <a:lstStyle/>
          <a:p>
            <a:pPr algn="just"/>
            <a:r>
              <a:rPr lang="en-US" sz="1900" dirty="0"/>
              <a:t>Biz </a:t>
            </a:r>
            <a:r>
              <a:rPr lang="en-US" sz="1900" dirty="0" err="1"/>
              <a:t>baş­lyk­lyk</a:t>
            </a:r>
            <a:r>
              <a:rPr lang="en-US" sz="1900" dirty="0"/>
              <a:t> </a:t>
            </a:r>
            <a:r>
              <a:rPr lang="en-US" sz="1900" dirty="0" err="1"/>
              <a:t>et­me­giň</a:t>
            </a:r>
            <a:r>
              <a:rPr lang="en-US" sz="1900" dirty="0"/>
              <a:t> </a:t>
            </a:r>
            <a:r>
              <a:rPr lang="en-US" sz="1900" dirty="0" err="1"/>
              <a:t>kon­sep­si­ýa­sy­ny</a:t>
            </a:r>
            <a:r>
              <a:rPr lang="en-US" sz="1900" dirty="0"/>
              <a:t> </a:t>
            </a:r>
            <a:r>
              <a:rPr lang="en-US" sz="1900" dirty="0" err="1"/>
              <a:t>iş­läp</a:t>
            </a:r>
            <a:r>
              <a:rPr lang="en-US" sz="1900" dirty="0"/>
              <a:t> </a:t>
            </a:r>
            <a:r>
              <a:rPr lang="en-US" sz="1900" dirty="0" err="1"/>
              <a:t>taý­ýar­la­dyk</a:t>
            </a:r>
            <a:r>
              <a:rPr lang="en-US" sz="1900" dirty="0"/>
              <a:t>, </a:t>
            </a:r>
            <a:r>
              <a:rPr lang="en-US" sz="1900" dirty="0" err="1"/>
              <a:t>on­da</a:t>
            </a:r>
            <a:r>
              <a:rPr lang="en-US" sz="1900" dirty="0"/>
              <a:t> </a:t>
            </a:r>
            <a:r>
              <a:rPr lang="en-US" sz="1900" dirty="0" err="1"/>
              <a:t>iş­le­riň</a:t>
            </a:r>
            <a:r>
              <a:rPr lang="en-US" sz="1900" dirty="0"/>
              <a:t> </a:t>
            </a:r>
            <a:r>
              <a:rPr lang="en-US" sz="1900" dirty="0" err="1"/>
              <a:t>esa­sy</a:t>
            </a:r>
            <a:r>
              <a:rPr lang="en-US" sz="1900" dirty="0"/>
              <a:t> </a:t>
            </a:r>
            <a:r>
              <a:rPr lang="en-US" sz="1900" dirty="0" err="1"/>
              <a:t>ugur­la­ry</a:t>
            </a:r>
            <a:r>
              <a:rPr lang="en-US" sz="1900" dirty="0"/>
              <a:t>, </a:t>
            </a:r>
            <a:r>
              <a:rPr lang="en-US" sz="1900" dirty="0" err="1"/>
              <a:t>şol</a:t>
            </a:r>
            <a:r>
              <a:rPr lang="en-US" sz="1900" dirty="0"/>
              <a:t> </a:t>
            </a:r>
            <a:r>
              <a:rPr lang="en-US" sz="1900" dirty="0" err="1"/>
              <a:t>san­da</a:t>
            </a:r>
            <a:r>
              <a:rPr lang="en-US" sz="1900" dirty="0"/>
              <a:t> </a:t>
            </a:r>
            <a:r>
              <a:rPr lang="en-US" sz="1900" dirty="0" err="1"/>
              <a:t>Mer­ke­zi</a:t>
            </a:r>
            <a:r>
              <a:rPr lang="en-US" sz="1900" dirty="0"/>
              <a:t> </a:t>
            </a:r>
            <a:r>
              <a:rPr lang="en-US" sz="1900" dirty="0" err="1"/>
              <a:t>Azi­ýa</a:t>
            </a:r>
            <a:r>
              <a:rPr lang="en-US" sz="1900" dirty="0"/>
              <a:t> </a:t>
            </a:r>
            <a:r>
              <a:rPr lang="en-US" sz="1900" dirty="0" err="1"/>
              <a:t>se­bi­tin­de</a:t>
            </a:r>
            <a:r>
              <a:rPr lang="en-US" sz="1900" dirty="0"/>
              <a:t> </a:t>
            </a:r>
            <a:r>
              <a:rPr lang="en-US" sz="1900" dirty="0" err="1"/>
              <a:t>suw</a:t>
            </a:r>
            <a:r>
              <a:rPr lang="en-US" sz="1900" dirty="0"/>
              <a:t> </a:t>
            </a:r>
            <a:r>
              <a:rPr lang="en-US" sz="1900" dirty="0" err="1"/>
              <a:t>se­riş­de­le­ri­ni</a:t>
            </a:r>
            <a:r>
              <a:rPr lang="en-US" sz="1900" dirty="0"/>
              <a:t> </a:t>
            </a:r>
            <a:r>
              <a:rPr lang="en-US" sz="1900" dirty="0" err="1"/>
              <a:t>re­je­li</a:t>
            </a:r>
            <a:r>
              <a:rPr lang="en-US" sz="1900" dirty="0"/>
              <a:t> </a:t>
            </a:r>
            <a:r>
              <a:rPr lang="en-US" sz="1900" dirty="0" err="1"/>
              <a:t>peý­da­lan­mak</a:t>
            </a:r>
            <a:r>
              <a:rPr lang="en-US" sz="1900" dirty="0"/>
              <a:t> we </a:t>
            </a:r>
            <a:r>
              <a:rPr lang="en-US" sz="1900" dirty="0" err="1"/>
              <a:t>do­lan­dyr­mak</a:t>
            </a:r>
            <a:r>
              <a:rPr lang="en-US" sz="1900" dirty="0"/>
              <a:t>, </a:t>
            </a:r>
            <a:r>
              <a:rPr lang="en-US" sz="1900" dirty="0" err="1"/>
              <a:t>daş­ky</a:t>
            </a:r>
            <a:r>
              <a:rPr lang="en-US" sz="1900" dirty="0"/>
              <a:t> </a:t>
            </a:r>
            <a:r>
              <a:rPr lang="en-US" sz="1900" dirty="0" err="1"/>
              <a:t>gur­şa­wy</a:t>
            </a:r>
            <a:r>
              <a:rPr lang="en-US" sz="1900" dirty="0"/>
              <a:t> </a:t>
            </a:r>
            <a:r>
              <a:rPr lang="en-US" sz="1900" dirty="0" err="1"/>
              <a:t>go­ra­mak</a:t>
            </a:r>
            <a:r>
              <a:rPr lang="en-US" sz="1900" dirty="0"/>
              <a:t>, </a:t>
            </a:r>
            <a:r>
              <a:rPr lang="en-US" sz="1900" dirty="0" err="1"/>
              <a:t>ho­wa­nyň</a:t>
            </a:r>
            <a:r>
              <a:rPr lang="en-US" sz="1900" dirty="0"/>
              <a:t> </a:t>
            </a:r>
            <a:r>
              <a:rPr lang="en-US" sz="1900" dirty="0" err="1"/>
              <a:t>üýt­ge­me­gi</a:t>
            </a:r>
            <a:r>
              <a:rPr lang="en-US" sz="1900" dirty="0"/>
              <a:t>, </a:t>
            </a:r>
            <a:r>
              <a:rPr lang="en-US" sz="1900" dirty="0" err="1"/>
              <a:t>eko­lo­gi­ýa</a:t>
            </a:r>
            <a:r>
              <a:rPr lang="en-US" sz="1900" dirty="0"/>
              <a:t> </a:t>
            </a:r>
            <a:r>
              <a:rPr lang="en-US" sz="1900" dirty="0" err="1"/>
              <a:t>ýag­da­ýy­ny</a:t>
            </a:r>
            <a:r>
              <a:rPr lang="en-US" sz="1900" dirty="0"/>
              <a:t> </a:t>
            </a:r>
            <a:r>
              <a:rPr lang="en-US" sz="1900" dirty="0" err="1"/>
              <a:t>go­wu­lan­dyr­mak</a:t>
            </a:r>
            <a:r>
              <a:rPr lang="en-US" sz="1900" dirty="0"/>
              <a:t> </a:t>
            </a:r>
            <a:r>
              <a:rPr lang="en-US" sz="1900" dirty="0" err="1"/>
              <a:t>bo­ýun­ça</a:t>
            </a:r>
            <a:r>
              <a:rPr lang="en-US" sz="1900" dirty="0"/>
              <a:t> </a:t>
            </a:r>
            <a:r>
              <a:rPr lang="en-US" sz="1900" dirty="0" err="1"/>
              <a:t>iş­le­riň</a:t>
            </a:r>
            <a:r>
              <a:rPr lang="en-US" sz="1900" dirty="0"/>
              <a:t> </a:t>
            </a:r>
            <a:r>
              <a:rPr lang="en-US" sz="1900" dirty="0" err="1"/>
              <a:t>esa­sy</a:t>
            </a:r>
            <a:r>
              <a:rPr lang="en-US" sz="1900" dirty="0"/>
              <a:t> </a:t>
            </a:r>
            <a:r>
              <a:rPr lang="en-US" sz="1900" dirty="0" err="1"/>
              <a:t>ugur­la­ry</a:t>
            </a:r>
            <a:r>
              <a:rPr lang="en-US" sz="1900" dirty="0"/>
              <a:t> </a:t>
            </a:r>
            <a:r>
              <a:rPr lang="en-US" sz="1900" dirty="0" err="1"/>
              <a:t>bel­le­nil­di</a:t>
            </a:r>
            <a:r>
              <a:rPr lang="en-US" sz="1900" dirty="0"/>
              <a:t>.</a:t>
            </a:r>
            <a:endParaRPr lang="ru-RU" sz="1900" dirty="0"/>
          </a:p>
          <a:p>
            <a:pPr algn="just"/>
            <a:r>
              <a:rPr lang="en-US" sz="1900" dirty="0" err="1"/>
              <a:t>Şu­nuň</a:t>
            </a:r>
            <a:r>
              <a:rPr lang="en-US" sz="1900" dirty="0"/>
              <a:t> </a:t>
            </a:r>
            <a:r>
              <a:rPr lang="en-US" sz="1900" dirty="0" err="1"/>
              <a:t>bi­len</a:t>
            </a:r>
            <a:r>
              <a:rPr lang="en-US" sz="1900" dirty="0"/>
              <a:t> </a:t>
            </a:r>
            <a:r>
              <a:rPr lang="en-US" sz="1900" dirty="0" err="1"/>
              <a:t>bag­ly­lyk­da</a:t>
            </a:r>
            <a:r>
              <a:rPr lang="en-US" sz="1900" dirty="0"/>
              <a:t>, 2017 — 2018-nji </a:t>
            </a:r>
            <a:r>
              <a:rPr lang="en-US" sz="1900" dirty="0" err="1"/>
              <a:t>ýyl­lar­da</a:t>
            </a:r>
            <a:r>
              <a:rPr lang="en-US" sz="1900" dirty="0"/>
              <a:t> </a:t>
            </a:r>
            <a:r>
              <a:rPr lang="en-US" sz="1900" dirty="0" err="1"/>
              <a:t>Aş­ga­bat­da</a:t>
            </a:r>
            <a:r>
              <a:rPr lang="en-US" sz="1900" dirty="0"/>
              <a:t> AHHG-</a:t>
            </a:r>
            <a:r>
              <a:rPr lang="en-US" sz="1900" dirty="0" err="1"/>
              <a:t>nyň</a:t>
            </a:r>
            <a:r>
              <a:rPr lang="en-US" sz="1900" dirty="0"/>
              <a:t> </a:t>
            </a:r>
            <a:r>
              <a:rPr lang="en-US" sz="1900" dirty="0" err="1"/>
              <a:t>Mü­di­ri­ýe­ti­niň</a:t>
            </a:r>
            <a:r>
              <a:rPr lang="en-US" sz="1900" dirty="0"/>
              <a:t>, </a:t>
            </a:r>
            <a:r>
              <a:rPr lang="en-US" sz="1900" dirty="0" err="1"/>
              <a:t>onuň</a:t>
            </a:r>
            <a:r>
              <a:rPr lang="en-US" sz="1900" dirty="0"/>
              <a:t> </a:t>
            </a:r>
            <a:r>
              <a:rPr lang="en-US" sz="1900" dirty="0" err="1"/>
              <a:t>Döw­le­ta­ra</a:t>
            </a:r>
            <a:r>
              <a:rPr lang="en-US" sz="1900" dirty="0"/>
              <a:t> </a:t>
            </a:r>
            <a:r>
              <a:rPr lang="en-US" sz="1900" dirty="0" err="1"/>
              <a:t>ut­gaş­dy­ry­jy</a:t>
            </a:r>
            <a:r>
              <a:rPr lang="en-US" sz="1900" dirty="0"/>
              <a:t> </a:t>
            </a:r>
            <a:r>
              <a:rPr lang="en-US" sz="1900" dirty="0" err="1"/>
              <a:t>suw</a:t>
            </a:r>
            <a:r>
              <a:rPr lang="en-US" sz="1900" dirty="0"/>
              <a:t> </a:t>
            </a:r>
            <a:r>
              <a:rPr lang="en-US" sz="1900" dirty="0" err="1"/>
              <a:t>ho­ja­lyk</a:t>
            </a:r>
            <a:r>
              <a:rPr lang="en-US" sz="1900" dirty="0"/>
              <a:t> </a:t>
            </a:r>
            <a:r>
              <a:rPr lang="en-US" sz="1900" dirty="0" err="1"/>
              <a:t>ko­mis­si­ýa­sy­nyň</a:t>
            </a:r>
            <a:r>
              <a:rPr lang="en-US" sz="1900" dirty="0"/>
              <a:t> hem-de </a:t>
            </a:r>
            <a:r>
              <a:rPr lang="en-US" sz="1900" dirty="0" err="1"/>
              <a:t>Dur­nuk­ly</a:t>
            </a:r>
            <a:r>
              <a:rPr lang="en-US" sz="1900" dirty="0"/>
              <a:t> </a:t>
            </a:r>
            <a:r>
              <a:rPr lang="en-US" sz="1900" dirty="0" err="1"/>
              <a:t>ösüş</a:t>
            </a:r>
            <a:r>
              <a:rPr lang="en-US" sz="1900" dirty="0"/>
              <a:t> </a:t>
            </a:r>
            <a:r>
              <a:rPr lang="en-US" sz="1900" dirty="0" err="1"/>
              <a:t>bo­ýun­ça</a:t>
            </a:r>
            <a:r>
              <a:rPr lang="en-US" sz="1900" dirty="0"/>
              <a:t> </a:t>
            </a:r>
            <a:r>
              <a:rPr lang="en-US" sz="1900" dirty="0" err="1"/>
              <a:t>döw­le­ta­ra</a:t>
            </a:r>
            <a:r>
              <a:rPr lang="en-US" sz="1900" dirty="0"/>
              <a:t> </a:t>
            </a:r>
            <a:r>
              <a:rPr lang="en-US" sz="1900" dirty="0" err="1"/>
              <a:t>to­pa­ry­nyň</a:t>
            </a:r>
            <a:r>
              <a:rPr lang="en-US" sz="1900" dirty="0"/>
              <a:t> </a:t>
            </a:r>
            <a:r>
              <a:rPr lang="en-US" sz="1900" dirty="0" err="1"/>
              <a:t>mej­lis­le­ri</a:t>
            </a:r>
            <a:r>
              <a:rPr lang="en-US" sz="1900" dirty="0"/>
              <a:t> </a:t>
            </a:r>
            <a:r>
              <a:rPr lang="en-US" sz="1900" dirty="0" err="1"/>
              <a:t>ge­çi­ril­di</a:t>
            </a:r>
            <a:r>
              <a:rPr lang="en-US" sz="1900" dirty="0"/>
              <a:t>, AHHG-</a:t>
            </a:r>
            <a:r>
              <a:rPr lang="en-US" sz="1900" dirty="0" err="1"/>
              <a:t>nyň</a:t>
            </a:r>
            <a:r>
              <a:rPr lang="en-US" sz="1900" dirty="0"/>
              <a:t> </a:t>
            </a:r>
            <a:r>
              <a:rPr lang="en-US" sz="1900" dirty="0" err="1"/>
              <a:t>Ýe­ri­ne</a:t>
            </a:r>
            <a:r>
              <a:rPr lang="en-US" sz="1900" dirty="0"/>
              <a:t> </a:t>
            </a:r>
            <a:r>
              <a:rPr lang="en-US" sz="1900" dirty="0" err="1"/>
              <a:t>Ýe­ti­ri­ji</a:t>
            </a:r>
            <a:r>
              <a:rPr lang="en-US" sz="1900" dirty="0"/>
              <a:t> </a:t>
            </a:r>
            <a:r>
              <a:rPr lang="en-US" sz="1900" dirty="0" err="1"/>
              <a:t>ko­mi­te­ti</a:t>
            </a:r>
            <a:r>
              <a:rPr lang="en-US" sz="1900" dirty="0"/>
              <a:t> </a:t>
            </a:r>
            <a:r>
              <a:rPr lang="en-US" sz="1900" dirty="0" err="1"/>
              <a:t>öz</a:t>
            </a:r>
            <a:r>
              <a:rPr lang="en-US" sz="1900" dirty="0"/>
              <a:t> </a:t>
            </a:r>
            <a:r>
              <a:rPr lang="en-US" sz="1900" dirty="0" err="1"/>
              <a:t>işi­ni</a:t>
            </a:r>
            <a:r>
              <a:rPr lang="en-US" sz="1900" dirty="0"/>
              <a:t> </a:t>
            </a:r>
            <a:r>
              <a:rPr lang="en-US" sz="1900" dirty="0" err="1"/>
              <a:t>yzy­gi­der­li</a:t>
            </a:r>
            <a:r>
              <a:rPr lang="en-US" sz="1900" dirty="0"/>
              <a:t> </a:t>
            </a:r>
            <a:r>
              <a:rPr lang="en-US" sz="1900" dirty="0" err="1"/>
              <a:t>ama­la</a:t>
            </a:r>
            <a:r>
              <a:rPr lang="en-US" sz="1900" dirty="0"/>
              <a:t> </a:t>
            </a:r>
            <a:r>
              <a:rPr lang="en-US" sz="1900" dirty="0" err="1"/>
              <a:t>aşyr­ýar</a:t>
            </a:r>
            <a:r>
              <a:rPr lang="en-US" sz="1900" dirty="0"/>
              <a:t>. </a:t>
            </a:r>
            <a:r>
              <a:rPr lang="en-US" sz="1900" dirty="0" err="1"/>
              <a:t>Şu</a:t>
            </a:r>
            <a:r>
              <a:rPr lang="en-US" sz="1900" dirty="0"/>
              <a:t> </a:t>
            </a:r>
            <a:r>
              <a:rPr lang="en-US" sz="1900" dirty="0" err="1"/>
              <a:t>ýy­lyň</a:t>
            </a:r>
            <a:r>
              <a:rPr lang="en-US" sz="1900" dirty="0"/>
              <a:t> </a:t>
            </a:r>
            <a:r>
              <a:rPr lang="en-US" sz="1900" dirty="0" err="1"/>
              <a:t>few­ra­lyn­da</a:t>
            </a:r>
            <a:r>
              <a:rPr lang="en-US" sz="1900" dirty="0"/>
              <a:t> </a:t>
            </a:r>
            <a:r>
              <a:rPr lang="en-US" sz="1900" dirty="0" err="1"/>
              <a:t>Türk­me­nis­tan­da</a:t>
            </a:r>
            <a:r>
              <a:rPr lang="en-US" sz="1900" dirty="0"/>
              <a:t> </a:t>
            </a:r>
            <a:r>
              <a:rPr lang="en-US" sz="1900" dirty="0" err="1"/>
              <a:t>Mer­ke­zi</a:t>
            </a:r>
            <a:r>
              <a:rPr lang="en-US" sz="1900" dirty="0"/>
              <a:t> </a:t>
            </a:r>
            <a:r>
              <a:rPr lang="en-US" sz="1900" dirty="0" err="1"/>
              <a:t>Azi­ýa</a:t>
            </a:r>
            <a:r>
              <a:rPr lang="en-US" sz="1900" dirty="0"/>
              <a:t> </a:t>
            </a:r>
            <a:r>
              <a:rPr lang="en-US" sz="1900" dirty="0" err="1"/>
              <a:t>hal­ka­ra</a:t>
            </a:r>
            <a:r>
              <a:rPr lang="en-US" sz="1900" dirty="0"/>
              <a:t> </a:t>
            </a:r>
            <a:r>
              <a:rPr lang="en-US" sz="1900" dirty="0" err="1"/>
              <a:t>eko­lo­gi­ýa</a:t>
            </a:r>
            <a:r>
              <a:rPr lang="en-US" sz="1900" dirty="0"/>
              <a:t> </a:t>
            </a:r>
            <a:r>
              <a:rPr lang="en-US" sz="1900" dirty="0" err="1"/>
              <a:t>fo­ru­my</a:t>
            </a:r>
            <a:r>
              <a:rPr lang="en-US" sz="1900" dirty="0"/>
              <a:t> </a:t>
            </a:r>
            <a:r>
              <a:rPr lang="en-US" sz="1900" dirty="0" err="1"/>
              <a:t>ge­çi­ril­di</a:t>
            </a:r>
            <a:r>
              <a:rPr lang="en-US" sz="1900" dirty="0" smtClean="0"/>
              <a:t>.</a:t>
            </a:r>
            <a:endParaRPr lang="ru-RU" sz="1900" dirty="0"/>
          </a:p>
          <a:p>
            <a:pPr algn="just"/>
            <a:endParaRPr lang="ru-RU" sz="1900" dirty="0"/>
          </a:p>
        </p:txBody>
      </p:sp>
    </p:spTree>
    <p:extLst>
      <p:ext uri="{BB962C8B-B14F-4D97-AF65-F5344CB8AC3E}">
        <p14:creationId xmlns:p14="http://schemas.microsoft.com/office/powerpoint/2010/main" val="2993509468"/>
      </p:ext>
    </p:extLst>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
      <p:transition spd="slow">
        <p:dissolve/>
      </p:transition>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043608" y="1196752"/>
            <a:ext cx="7056784" cy="4824536"/>
          </a:xfrm>
        </p:spPr>
        <p:txBody>
          <a:bodyPr>
            <a:normAutofit/>
          </a:bodyPr>
          <a:lstStyle/>
          <a:p>
            <a:pPr algn="just"/>
            <a:r>
              <a:rPr lang="en-US" dirty="0" err="1"/>
              <a:t>Hor­mat­ly</a:t>
            </a:r>
            <a:r>
              <a:rPr lang="en-US" dirty="0"/>
              <a:t> </a:t>
            </a:r>
            <a:r>
              <a:rPr lang="en-US" dirty="0" err="1"/>
              <a:t>Pre­zi­den­ti­miz</a:t>
            </a:r>
            <a:r>
              <a:rPr lang="en-US" dirty="0"/>
              <a:t> </a:t>
            </a:r>
            <a:r>
              <a:rPr lang="en-US" dirty="0" err="1"/>
              <a:t>Gurbanguly</a:t>
            </a:r>
            <a:r>
              <a:rPr lang="en-US" dirty="0"/>
              <a:t> </a:t>
            </a:r>
            <a:r>
              <a:rPr lang="en-US" dirty="0" err="1"/>
              <a:t>Berdimuhamedowyň</a:t>
            </a:r>
            <a:r>
              <a:rPr lang="en-US" dirty="0"/>
              <a:t> </a:t>
            </a:r>
            <a:r>
              <a:rPr lang="en-US" dirty="0" err="1"/>
              <a:t>bel­leý­şi</a:t>
            </a:r>
            <a:r>
              <a:rPr lang="en-US" dirty="0"/>
              <a:t> </a:t>
            </a:r>
            <a:r>
              <a:rPr lang="en-US" dirty="0" err="1"/>
              <a:t>ýa­ly</a:t>
            </a:r>
            <a:r>
              <a:rPr lang="en-US" dirty="0"/>
              <a:t>, </a:t>
            </a:r>
            <a:r>
              <a:rPr lang="en-US" dirty="0" err="1"/>
              <a:t>Türk­me­nis­ta­nyň</a:t>
            </a:r>
            <a:r>
              <a:rPr lang="en-US" dirty="0"/>
              <a:t> AHHG-da </a:t>
            </a:r>
            <a:r>
              <a:rPr lang="en-US" dirty="0" err="1"/>
              <a:t>baş­lyk­lyk</a:t>
            </a:r>
            <a:r>
              <a:rPr lang="en-US" dirty="0"/>
              <a:t> </a:t>
            </a:r>
            <a:r>
              <a:rPr lang="en-US" dirty="0" err="1"/>
              <a:t>et­me­gin­de</a:t>
            </a:r>
            <a:r>
              <a:rPr lang="en-US" dirty="0"/>
              <a:t> </a:t>
            </a:r>
            <a:r>
              <a:rPr lang="en-US" dirty="0" err="1"/>
              <a:t>Gaz­na­ny</a:t>
            </a:r>
            <a:r>
              <a:rPr lang="en-US" dirty="0"/>
              <a:t> </a:t>
            </a:r>
            <a:r>
              <a:rPr lang="en-US" dirty="0" err="1"/>
              <a:t>esas­lan­dy­ry­jy</a:t>
            </a:r>
            <a:r>
              <a:rPr lang="en-US" dirty="0"/>
              <a:t> </a:t>
            </a:r>
            <a:r>
              <a:rPr lang="en-US" dirty="0" err="1"/>
              <a:t>döw­let­le­riň</a:t>
            </a:r>
            <a:r>
              <a:rPr lang="en-US" dirty="0"/>
              <a:t> </a:t>
            </a:r>
            <a:r>
              <a:rPr lang="en-US" dirty="0" err="1"/>
              <a:t>mil­li</a:t>
            </a:r>
            <a:r>
              <a:rPr lang="en-US" dirty="0"/>
              <a:t> </a:t>
            </a:r>
            <a:r>
              <a:rPr lang="en-US" dirty="0" err="1"/>
              <a:t>bi­ler­men­le­ri­ni</a:t>
            </a:r>
            <a:r>
              <a:rPr lang="en-US" dirty="0"/>
              <a:t> hem-de </a:t>
            </a:r>
            <a:r>
              <a:rPr lang="en-US" dirty="0" err="1"/>
              <a:t>hal­ka­ra</a:t>
            </a:r>
            <a:r>
              <a:rPr lang="en-US" dirty="0"/>
              <a:t> </a:t>
            </a:r>
            <a:r>
              <a:rPr lang="en-US" dirty="0" err="1"/>
              <a:t>hyz­mat­daş­la­ry</a:t>
            </a:r>
            <a:r>
              <a:rPr lang="en-US" dirty="0"/>
              <a:t> </a:t>
            </a:r>
            <a:r>
              <a:rPr lang="en-US" dirty="0" err="1"/>
              <a:t>çek­mek</a:t>
            </a:r>
            <a:r>
              <a:rPr lang="en-US" dirty="0"/>
              <a:t> </a:t>
            </a:r>
            <a:r>
              <a:rPr lang="en-US" dirty="0" err="1"/>
              <a:t>bi­len</a:t>
            </a:r>
            <a:r>
              <a:rPr lang="en-US" dirty="0"/>
              <a:t>, Aral </a:t>
            </a:r>
            <a:r>
              <a:rPr lang="en-US" dirty="0" err="1"/>
              <a:t>deň­zi</a:t>
            </a:r>
            <a:r>
              <a:rPr lang="en-US" dirty="0"/>
              <a:t> </a:t>
            </a:r>
            <a:r>
              <a:rPr lang="en-US" dirty="0" err="1"/>
              <a:t>se­bi­ti­niň</a:t>
            </a:r>
            <a:r>
              <a:rPr lang="en-US" dirty="0"/>
              <a:t> </a:t>
            </a:r>
            <a:r>
              <a:rPr lang="en-US" dirty="0" err="1"/>
              <a:t>ýurt­la­ry­na</a:t>
            </a:r>
            <a:r>
              <a:rPr lang="en-US" dirty="0"/>
              <a:t> </a:t>
            </a:r>
            <a:r>
              <a:rPr lang="en-US" dirty="0" err="1"/>
              <a:t>kö­mek</a:t>
            </a:r>
            <a:r>
              <a:rPr lang="en-US" dirty="0"/>
              <a:t> </a:t>
            </a:r>
            <a:r>
              <a:rPr lang="en-US" dirty="0" err="1"/>
              <a:t>et­mek</a:t>
            </a:r>
            <a:r>
              <a:rPr lang="en-US" dirty="0"/>
              <a:t> </a:t>
            </a:r>
            <a:r>
              <a:rPr lang="en-US" dirty="0" err="1"/>
              <a:t>bo­ýun­ça</a:t>
            </a:r>
            <a:r>
              <a:rPr lang="en-US" dirty="0"/>
              <a:t> </a:t>
            </a:r>
            <a:r>
              <a:rPr lang="en-US" dirty="0" err="1"/>
              <a:t>he­re­ket­le­riň</a:t>
            </a:r>
            <a:r>
              <a:rPr lang="en-US" dirty="0"/>
              <a:t> </a:t>
            </a:r>
            <a:r>
              <a:rPr lang="en-US" dirty="0" err="1"/>
              <a:t>mak­sat­na­ma­sy­nyň</a:t>
            </a:r>
            <a:r>
              <a:rPr lang="en-US" dirty="0"/>
              <a:t> </a:t>
            </a:r>
            <a:r>
              <a:rPr lang="en-US" dirty="0" err="1"/>
              <a:t>kon­sep­si­ýa­sy</a:t>
            </a:r>
            <a:r>
              <a:rPr lang="en-US" dirty="0"/>
              <a:t> </a:t>
            </a:r>
            <a:r>
              <a:rPr lang="en-US" dirty="0" err="1"/>
              <a:t>taý­ýar­la­nyl­dy</a:t>
            </a:r>
            <a:r>
              <a:rPr lang="en-US" dirty="0"/>
              <a:t> </a:t>
            </a:r>
            <a:r>
              <a:rPr lang="en-US" dirty="0" err="1"/>
              <a:t>di­ýip</a:t>
            </a:r>
            <a:r>
              <a:rPr lang="en-US" dirty="0"/>
              <a:t> </a:t>
            </a:r>
            <a:r>
              <a:rPr lang="en-US" dirty="0" err="1"/>
              <a:t>bel­le­di</a:t>
            </a:r>
            <a:r>
              <a:rPr lang="en-US" dirty="0"/>
              <a:t>. </a:t>
            </a:r>
            <a:r>
              <a:rPr lang="en-US" dirty="0" err="1"/>
              <a:t>Şeý­le</a:t>
            </a:r>
            <a:r>
              <a:rPr lang="en-US" dirty="0"/>
              <a:t> hem </a:t>
            </a:r>
            <a:r>
              <a:rPr lang="en-US" dirty="0" err="1"/>
              <a:t>gaz­na­nyň</a:t>
            </a:r>
            <a:r>
              <a:rPr lang="en-US" dirty="0"/>
              <a:t> </a:t>
            </a:r>
            <a:r>
              <a:rPr lang="en-US" dirty="0" err="1"/>
              <a:t>çäk­le­rin­de</a:t>
            </a:r>
            <a:r>
              <a:rPr lang="en-US" dirty="0"/>
              <a:t> </a:t>
            </a:r>
            <a:r>
              <a:rPr lang="en-US" dirty="0" err="1"/>
              <a:t>Mer­ke­zi</a:t>
            </a:r>
            <a:r>
              <a:rPr lang="en-US" dirty="0"/>
              <a:t> </a:t>
            </a:r>
            <a:r>
              <a:rPr lang="en-US" dirty="0" err="1"/>
              <a:t>Azi­ýa­nyň</a:t>
            </a:r>
            <a:r>
              <a:rPr lang="en-US" dirty="0"/>
              <a:t> </a:t>
            </a:r>
            <a:r>
              <a:rPr lang="en-US" dirty="0" err="1"/>
              <a:t>daş­ky</a:t>
            </a:r>
            <a:r>
              <a:rPr lang="en-US" dirty="0"/>
              <a:t> </a:t>
            </a:r>
            <a:r>
              <a:rPr lang="en-US" dirty="0" err="1"/>
              <a:t>gur­şa­wy</a:t>
            </a:r>
            <a:r>
              <a:rPr lang="en-US" dirty="0"/>
              <a:t> </a:t>
            </a:r>
            <a:r>
              <a:rPr lang="en-US" dirty="0" err="1"/>
              <a:t>go­ra­mak</a:t>
            </a:r>
            <a:r>
              <a:rPr lang="en-US" dirty="0"/>
              <a:t> </a:t>
            </a:r>
            <a:r>
              <a:rPr lang="en-US" dirty="0" err="1"/>
              <a:t>bo­ýun­ça</a:t>
            </a:r>
            <a:r>
              <a:rPr lang="en-US" dirty="0"/>
              <a:t> </a:t>
            </a:r>
            <a:r>
              <a:rPr lang="en-US" dirty="0" err="1"/>
              <a:t>he­re­ket­le­ri­niň</a:t>
            </a:r>
            <a:r>
              <a:rPr lang="en-US" dirty="0"/>
              <a:t> </a:t>
            </a:r>
            <a:r>
              <a:rPr lang="en-US" dirty="0" err="1"/>
              <a:t>Se­bit</a:t>
            </a:r>
            <a:r>
              <a:rPr lang="en-US" dirty="0"/>
              <a:t> </a:t>
            </a:r>
            <a:r>
              <a:rPr lang="en-US" dirty="0" err="1"/>
              <a:t>me­ýil­na­ma­sy­ny</a:t>
            </a:r>
            <a:r>
              <a:rPr lang="en-US" dirty="0"/>
              <a:t> </a:t>
            </a:r>
            <a:r>
              <a:rPr lang="en-US" dirty="0" err="1"/>
              <a:t>kä­mil­leş­dir­mek</a:t>
            </a:r>
            <a:r>
              <a:rPr lang="en-US" dirty="0"/>
              <a:t> </a:t>
            </a:r>
            <a:r>
              <a:rPr lang="en-US" dirty="0" err="1"/>
              <a:t>bo­ýun­ça</a:t>
            </a:r>
            <a:r>
              <a:rPr lang="en-US" dirty="0"/>
              <a:t> </a:t>
            </a:r>
            <a:r>
              <a:rPr lang="en-US" dirty="0" err="1"/>
              <a:t>iş­ler</a:t>
            </a:r>
            <a:r>
              <a:rPr lang="en-US" dirty="0"/>
              <a:t> </a:t>
            </a:r>
            <a:r>
              <a:rPr lang="en-US" dirty="0" err="1"/>
              <a:t>ge­çi­ril­ýär</a:t>
            </a:r>
            <a:r>
              <a:rPr lang="en-US" dirty="0"/>
              <a:t>. </a:t>
            </a:r>
            <a:r>
              <a:rPr lang="en-US" dirty="0" err="1"/>
              <a:t>Türk­me­nis­tan</a:t>
            </a:r>
            <a:r>
              <a:rPr lang="en-US" dirty="0"/>
              <a:t> AHHG-</a:t>
            </a:r>
            <a:r>
              <a:rPr lang="en-US" dirty="0" err="1"/>
              <a:t>nyň</a:t>
            </a:r>
            <a:r>
              <a:rPr lang="en-US" dirty="0"/>
              <a:t> </a:t>
            </a:r>
            <a:r>
              <a:rPr lang="en-US" dirty="0" err="1"/>
              <a:t>işi­ni</a:t>
            </a:r>
            <a:r>
              <a:rPr lang="en-US" dirty="0"/>
              <a:t> </a:t>
            </a:r>
            <a:r>
              <a:rPr lang="en-US" dirty="0" err="1"/>
              <a:t>ut­gaş­dyr­mak</a:t>
            </a:r>
            <a:r>
              <a:rPr lang="en-US" dirty="0"/>
              <a:t> </a:t>
            </a:r>
            <a:r>
              <a:rPr lang="en-US" dirty="0" err="1"/>
              <a:t>ug­run­da</a:t>
            </a:r>
            <a:r>
              <a:rPr lang="en-US" dirty="0"/>
              <a:t> </a:t>
            </a:r>
            <a:r>
              <a:rPr lang="en-US" dirty="0" err="1"/>
              <a:t>jo­gap­kär­çi­lik</a:t>
            </a:r>
            <a:r>
              <a:rPr lang="en-US" dirty="0"/>
              <a:t> </a:t>
            </a:r>
            <a:r>
              <a:rPr lang="en-US" dirty="0" err="1"/>
              <a:t>çe­kip</a:t>
            </a:r>
            <a:r>
              <a:rPr lang="en-US" dirty="0"/>
              <a:t>, </a:t>
            </a:r>
            <a:r>
              <a:rPr lang="en-US" dirty="0" err="1"/>
              <a:t>Mer­ke­zi</a:t>
            </a:r>
            <a:r>
              <a:rPr lang="en-US" dirty="0"/>
              <a:t> </a:t>
            </a:r>
            <a:r>
              <a:rPr lang="en-US" dirty="0" err="1"/>
              <a:t>Azi­ýa­da</a:t>
            </a:r>
            <a:r>
              <a:rPr lang="en-US" dirty="0"/>
              <a:t> </a:t>
            </a:r>
            <a:r>
              <a:rPr lang="en-US" dirty="0" err="1"/>
              <a:t>dur­nuk­ly</a:t>
            </a:r>
            <a:r>
              <a:rPr lang="en-US" dirty="0"/>
              <a:t> </a:t>
            </a:r>
            <a:r>
              <a:rPr lang="en-US" dirty="0" err="1"/>
              <a:t>ösüş</a:t>
            </a:r>
            <a:r>
              <a:rPr lang="en-US" dirty="0"/>
              <a:t> </a:t>
            </a:r>
            <a:r>
              <a:rPr lang="en-US" dirty="0" err="1"/>
              <a:t>üçin</a:t>
            </a:r>
            <a:r>
              <a:rPr lang="en-US" dirty="0"/>
              <a:t> </a:t>
            </a:r>
            <a:r>
              <a:rPr lang="en-US" dirty="0" err="1"/>
              <a:t>daş­ky</a:t>
            </a:r>
            <a:r>
              <a:rPr lang="en-US" dirty="0"/>
              <a:t> </a:t>
            </a:r>
            <a:r>
              <a:rPr lang="en-US" dirty="0" err="1"/>
              <a:t>gur­şa­wy</a:t>
            </a:r>
            <a:r>
              <a:rPr lang="en-US" dirty="0"/>
              <a:t> </a:t>
            </a:r>
            <a:r>
              <a:rPr lang="en-US" dirty="0" err="1"/>
              <a:t>go­ra­mak</a:t>
            </a:r>
            <a:r>
              <a:rPr lang="en-US" dirty="0"/>
              <a:t> </a:t>
            </a:r>
            <a:r>
              <a:rPr lang="en-US" dirty="0" err="1"/>
              <a:t>ha­kyn­da</a:t>
            </a:r>
            <a:r>
              <a:rPr lang="en-US" dirty="0"/>
              <a:t> </a:t>
            </a:r>
            <a:r>
              <a:rPr lang="en-US" dirty="0" err="1"/>
              <a:t>se­bi­tiň</a:t>
            </a:r>
            <a:r>
              <a:rPr lang="en-US" dirty="0"/>
              <a:t> </a:t>
            </a:r>
            <a:r>
              <a:rPr lang="en-US" dirty="0" err="1"/>
              <a:t>ýurt­la­ry­nyň</a:t>
            </a:r>
            <a:r>
              <a:rPr lang="en-US" dirty="0"/>
              <a:t> </a:t>
            </a:r>
            <a:r>
              <a:rPr lang="en-US" dirty="0" err="1"/>
              <a:t>Çar­çu­wa­ly</a:t>
            </a:r>
            <a:r>
              <a:rPr lang="en-US" dirty="0"/>
              <a:t> </a:t>
            </a:r>
            <a:r>
              <a:rPr lang="en-US" dirty="0" err="1"/>
              <a:t>kon­sep­si­ýa</a:t>
            </a:r>
            <a:r>
              <a:rPr lang="en-US" dirty="0"/>
              <a:t> </a:t>
            </a:r>
            <a:r>
              <a:rPr lang="en-US" dirty="0" err="1"/>
              <a:t>go­şul­mak</a:t>
            </a:r>
            <a:r>
              <a:rPr lang="en-US" dirty="0"/>
              <a:t> </a:t>
            </a:r>
            <a:r>
              <a:rPr lang="en-US" dirty="0" err="1"/>
              <a:t>işi­ni</a:t>
            </a:r>
            <a:r>
              <a:rPr lang="en-US" dirty="0"/>
              <a:t> </a:t>
            </a:r>
            <a:r>
              <a:rPr lang="en-US" dirty="0" err="1"/>
              <a:t>çalt­lan­dyr­mak</a:t>
            </a:r>
            <a:r>
              <a:rPr lang="en-US" dirty="0"/>
              <a:t> </a:t>
            </a:r>
            <a:r>
              <a:rPr lang="en-US" dirty="0" err="1"/>
              <a:t>bo­ýun­ça</a:t>
            </a:r>
            <a:r>
              <a:rPr lang="en-US" dirty="0"/>
              <a:t> </a:t>
            </a:r>
            <a:r>
              <a:rPr lang="en-US" dirty="0" err="1"/>
              <a:t>ta­gal­la­la­ry</a:t>
            </a:r>
            <a:r>
              <a:rPr lang="en-US" dirty="0"/>
              <a:t> </a:t>
            </a:r>
            <a:r>
              <a:rPr lang="en-US" dirty="0" err="1"/>
              <a:t>ed­ýär</a:t>
            </a:r>
            <a:r>
              <a:rPr lang="en-US" dirty="0"/>
              <a:t>.</a:t>
            </a:r>
            <a:endParaRPr lang="ru-RU" dirty="0"/>
          </a:p>
        </p:txBody>
      </p:sp>
    </p:spTree>
    <p:extLst>
      <p:ext uri="{BB962C8B-B14F-4D97-AF65-F5344CB8AC3E}">
        <p14:creationId xmlns:p14="http://schemas.microsoft.com/office/powerpoint/2010/main" val="851937038"/>
      </p:ext>
    </p:extLst>
  </p:cSld>
  <p:clrMapOvr>
    <a:masterClrMapping/>
  </p:clrMapOvr>
  <mc:AlternateContent xmlns:mc="http://schemas.openxmlformats.org/markup-compatibility/2006" xmlns:p14="http://schemas.microsoft.com/office/powerpoint/2010/main">
    <mc:Choice Requires="p14">
      <p:transition spd="slow">
        <p14:flash/>
      </p:transition>
    </mc:Choice>
    <mc:Fallback xmlns="">
      <p:transition spd="slow">
        <p:fade/>
      </p:transition>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971600" y="908720"/>
            <a:ext cx="7200800" cy="4680520"/>
          </a:xfrm>
        </p:spPr>
        <p:txBody>
          <a:bodyPr>
            <a:normAutofit fontScale="92500"/>
          </a:bodyPr>
          <a:lstStyle/>
          <a:p>
            <a:pPr algn="just"/>
            <a:r>
              <a:rPr lang="en-US" dirty="0" err="1" smtClean="0"/>
              <a:t>Ara­ly</a:t>
            </a:r>
            <a:r>
              <a:rPr lang="en-US" dirty="0" smtClean="0"/>
              <a:t> </a:t>
            </a:r>
            <a:r>
              <a:rPr lang="en-US" dirty="0" err="1"/>
              <a:t>go­ra­mak</a:t>
            </a:r>
            <a:r>
              <a:rPr lang="en-US" dirty="0"/>
              <a:t> </a:t>
            </a:r>
            <a:r>
              <a:rPr lang="en-US" dirty="0" err="1"/>
              <a:t>me­se­le­si­ne</a:t>
            </a:r>
            <a:r>
              <a:rPr lang="en-US" dirty="0"/>
              <a:t> </a:t>
            </a:r>
            <a:r>
              <a:rPr lang="en-US" dirty="0" err="1"/>
              <a:t>içer­ki</a:t>
            </a:r>
            <a:r>
              <a:rPr lang="en-US" dirty="0"/>
              <a:t>, </a:t>
            </a:r>
            <a:r>
              <a:rPr lang="en-US" dirty="0" err="1"/>
              <a:t>se­bit</a:t>
            </a:r>
            <a:r>
              <a:rPr lang="en-US" dirty="0"/>
              <a:t> </a:t>
            </a:r>
            <a:r>
              <a:rPr lang="en-US" dirty="0" err="1"/>
              <a:t>me­se­le­si</a:t>
            </a:r>
            <a:r>
              <a:rPr lang="en-US" dirty="0"/>
              <a:t> </a:t>
            </a:r>
            <a:r>
              <a:rPr lang="en-US" dirty="0" err="1"/>
              <a:t>hök­mün­de</a:t>
            </a:r>
            <a:r>
              <a:rPr lang="en-US" dirty="0"/>
              <a:t> </a:t>
            </a:r>
            <a:r>
              <a:rPr lang="en-US" dirty="0" err="1"/>
              <a:t>ga­ra­lyp</a:t>
            </a:r>
            <a:r>
              <a:rPr lang="en-US" dirty="0"/>
              <a:t> </a:t>
            </a:r>
            <a:r>
              <a:rPr lang="en-US" dirty="0" err="1"/>
              <a:t>bi­lin­mez</a:t>
            </a:r>
            <a:r>
              <a:rPr lang="en-US" dirty="0"/>
              <a:t>. </a:t>
            </a:r>
            <a:r>
              <a:rPr lang="en-US" dirty="0" err="1"/>
              <a:t>Ony</a:t>
            </a:r>
            <a:r>
              <a:rPr lang="en-US" dirty="0"/>
              <a:t> </a:t>
            </a:r>
            <a:r>
              <a:rPr lang="en-US" dirty="0" err="1"/>
              <a:t>üs­tün­lik­li</a:t>
            </a:r>
            <a:r>
              <a:rPr lang="en-US" dirty="0"/>
              <a:t> </a:t>
            </a:r>
            <a:r>
              <a:rPr lang="en-US" dirty="0" err="1"/>
              <a:t>çöz­mek</a:t>
            </a:r>
            <a:r>
              <a:rPr lang="en-US" dirty="0"/>
              <a:t> </a:t>
            </a:r>
            <a:r>
              <a:rPr lang="en-US" dirty="0" err="1"/>
              <a:t>üçin</a:t>
            </a:r>
            <a:r>
              <a:rPr lang="en-US" dirty="0"/>
              <a:t> </a:t>
            </a:r>
            <a:r>
              <a:rPr lang="en-US" dirty="0" err="1"/>
              <a:t>dün­ýä</a:t>
            </a:r>
            <a:r>
              <a:rPr lang="en-US" dirty="0"/>
              <a:t> </a:t>
            </a:r>
            <a:r>
              <a:rPr lang="en-US" dirty="0" err="1"/>
              <a:t>bi­le­le­şi­gi­niň</a:t>
            </a:r>
            <a:r>
              <a:rPr lang="en-US" dirty="0"/>
              <a:t> </a:t>
            </a:r>
            <a:r>
              <a:rPr lang="en-US" dirty="0" err="1"/>
              <a:t>gol­da­wy</a:t>
            </a:r>
            <a:r>
              <a:rPr lang="en-US" dirty="0"/>
              <a:t>, </a:t>
            </a:r>
            <a:r>
              <a:rPr lang="en-US" dirty="0" err="1"/>
              <a:t>tä­ze</a:t>
            </a:r>
            <a:r>
              <a:rPr lang="en-US" dirty="0"/>
              <a:t> </a:t>
            </a:r>
            <a:r>
              <a:rPr lang="en-US" dirty="0" err="1"/>
              <a:t>jem­le­nen</a:t>
            </a:r>
            <a:r>
              <a:rPr lang="en-US" dirty="0"/>
              <a:t>, </a:t>
            </a:r>
            <a:r>
              <a:rPr lang="en-US" dirty="0" err="1"/>
              <a:t>top­lum­la­ýyn</a:t>
            </a:r>
            <a:r>
              <a:rPr lang="en-US" dirty="0"/>
              <a:t> </a:t>
            </a:r>
            <a:r>
              <a:rPr lang="en-US" dirty="0" err="1"/>
              <a:t>hal­ka­ra</a:t>
            </a:r>
            <a:r>
              <a:rPr lang="en-US" dirty="0"/>
              <a:t> </a:t>
            </a:r>
            <a:r>
              <a:rPr lang="en-US" dirty="0" err="1"/>
              <a:t>çe­me­leş­me­si</a:t>
            </a:r>
            <a:r>
              <a:rPr lang="en-US" dirty="0"/>
              <a:t>, </a:t>
            </a:r>
            <a:r>
              <a:rPr lang="en-US" dirty="0" err="1"/>
              <a:t>bu</a:t>
            </a:r>
            <a:r>
              <a:rPr lang="en-US" dirty="0"/>
              <a:t> </a:t>
            </a:r>
            <a:r>
              <a:rPr lang="en-US" dirty="0" err="1"/>
              <a:t>işe</a:t>
            </a:r>
            <a:r>
              <a:rPr lang="en-US" dirty="0"/>
              <a:t> </a:t>
            </a:r>
            <a:r>
              <a:rPr lang="en-US" dirty="0" err="1"/>
              <a:t>Bir­le­şen</a:t>
            </a:r>
            <a:r>
              <a:rPr lang="en-US" dirty="0"/>
              <a:t> </a:t>
            </a:r>
            <a:r>
              <a:rPr lang="en-US" dirty="0" err="1"/>
              <a:t>Mil­let­ler</a:t>
            </a:r>
            <a:r>
              <a:rPr lang="en-US" dirty="0"/>
              <a:t> </a:t>
            </a:r>
            <a:r>
              <a:rPr lang="en-US" dirty="0" err="1"/>
              <a:t>Gu­ra­ma­sy­nyň</a:t>
            </a:r>
            <a:r>
              <a:rPr lang="en-US" dirty="0"/>
              <a:t> </a:t>
            </a:r>
            <a:r>
              <a:rPr lang="en-US" dirty="0" err="1"/>
              <a:t>yzy­gi­der­li</a:t>
            </a:r>
            <a:r>
              <a:rPr lang="en-US" dirty="0"/>
              <a:t> </a:t>
            </a:r>
            <a:r>
              <a:rPr lang="en-US" dirty="0" err="1"/>
              <a:t>gat­naş­ma­gy</a:t>
            </a:r>
            <a:r>
              <a:rPr lang="en-US" dirty="0"/>
              <a:t> </a:t>
            </a:r>
            <a:r>
              <a:rPr lang="en-US" dirty="0" err="1"/>
              <a:t>ze­rur</a:t>
            </a:r>
            <a:r>
              <a:rPr lang="en-US" dirty="0"/>
              <a:t> </a:t>
            </a:r>
            <a:r>
              <a:rPr lang="en-US" dirty="0" err="1"/>
              <a:t>bo­lup</a:t>
            </a:r>
            <a:r>
              <a:rPr lang="en-US" dirty="0"/>
              <a:t> </a:t>
            </a:r>
            <a:r>
              <a:rPr lang="en-US" dirty="0" err="1"/>
              <a:t>dur­ýar</a:t>
            </a:r>
            <a:r>
              <a:rPr lang="en-US" dirty="0"/>
              <a:t>. </a:t>
            </a:r>
            <a:r>
              <a:rPr lang="en-US" dirty="0" err="1"/>
              <a:t>Şu­nuň</a:t>
            </a:r>
            <a:r>
              <a:rPr lang="en-US" dirty="0"/>
              <a:t> </a:t>
            </a:r>
            <a:r>
              <a:rPr lang="en-US" dirty="0" err="1"/>
              <a:t>bi­len</a:t>
            </a:r>
            <a:r>
              <a:rPr lang="en-US" dirty="0"/>
              <a:t> </a:t>
            </a:r>
            <a:r>
              <a:rPr lang="en-US" dirty="0" err="1"/>
              <a:t>bag­ly­lyk­da</a:t>
            </a:r>
            <a:r>
              <a:rPr lang="en-US" dirty="0"/>
              <a:t>, 2012-nji </a:t>
            </a:r>
            <a:r>
              <a:rPr lang="en-US" dirty="0" err="1"/>
              <a:t>ýy­lyň</a:t>
            </a:r>
            <a:r>
              <a:rPr lang="en-US" dirty="0"/>
              <a:t> </a:t>
            </a:r>
            <a:r>
              <a:rPr lang="en-US" dirty="0" err="1"/>
              <a:t>iýu­nyn­da</a:t>
            </a:r>
            <a:r>
              <a:rPr lang="en-US" dirty="0"/>
              <a:t> </a:t>
            </a:r>
            <a:r>
              <a:rPr lang="en-US" dirty="0" err="1"/>
              <a:t>Rio-de-Ža­neý­ro­da</a:t>
            </a:r>
            <a:r>
              <a:rPr lang="en-US" dirty="0"/>
              <a:t> </a:t>
            </a:r>
            <a:r>
              <a:rPr lang="en-US" dirty="0" err="1"/>
              <a:t>ge­çi­ri­len</a:t>
            </a:r>
            <a:r>
              <a:rPr lang="en-US" dirty="0"/>
              <a:t> </a:t>
            </a:r>
            <a:r>
              <a:rPr lang="en-US" dirty="0" err="1"/>
              <a:t>Dur­nuk­ly</a:t>
            </a:r>
            <a:r>
              <a:rPr lang="en-US" dirty="0"/>
              <a:t> </a:t>
            </a:r>
            <a:r>
              <a:rPr lang="en-US" dirty="0" err="1"/>
              <a:t>ösüş</a:t>
            </a:r>
            <a:r>
              <a:rPr lang="en-US" dirty="0"/>
              <a:t> </a:t>
            </a:r>
            <a:r>
              <a:rPr lang="en-US" dirty="0" err="1"/>
              <a:t>bo­ýun­ça</a:t>
            </a:r>
            <a:r>
              <a:rPr lang="en-US" dirty="0"/>
              <a:t> </a:t>
            </a:r>
            <a:r>
              <a:rPr lang="en-US" dirty="0" err="1"/>
              <a:t>mas­la­hat­da</a:t>
            </a:r>
            <a:r>
              <a:rPr lang="en-US" dirty="0"/>
              <a:t> (Rio+20) </a:t>
            </a:r>
            <a:r>
              <a:rPr lang="en-US" dirty="0" err="1"/>
              <a:t>Türk­me­nis­tan</a:t>
            </a:r>
            <a:r>
              <a:rPr lang="en-US" dirty="0"/>
              <a:t> BMG-</a:t>
            </a:r>
            <a:r>
              <a:rPr lang="en-US" dirty="0" err="1"/>
              <a:t>niň</a:t>
            </a:r>
            <a:r>
              <a:rPr lang="en-US" dirty="0"/>
              <a:t> </a:t>
            </a:r>
            <a:r>
              <a:rPr lang="en-US" dirty="0" err="1"/>
              <a:t>işi­niň</a:t>
            </a:r>
            <a:r>
              <a:rPr lang="en-US" dirty="0"/>
              <a:t> </a:t>
            </a:r>
            <a:r>
              <a:rPr lang="en-US" dirty="0" err="1"/>
              <a:t>aý­ra­tyn</a:t>
            </a:r>
            <a:r>
              <a:rPr lang="en-US" dirty="0"/>
              <a:t> </a:t>
            </a:r>
            <a:r>
              <a:rPr lang="en-US" dirty="0" err="1"/>
              <a:t>ug­ru­ny</a:t>
            </a:r>
            <a:r>
              <a:rPr lang="en-US" dirty="0"/>
              <a:t> </a:t>
            </a:r>
            <a:r>
              <a:rPr lang="en-US" dirty="0" err="1"/>
              <a:t>iş­läp</a:t>
            </a:r>
            <a:r>
              <a:rPr lang="en-US" dirty="0"/>
              <a:t> </a:t>
            </a:r>
            <a:r>
              <a:rPr lang="en-US" dirty="0" err="1"/>
              <a:t>taý­ýar­la­ma­gy</a:t>
            </a:r>
            <a:r>
              <a:rPr lang="en-US" dirty="0"/>
              <a:t>, </a:t>
            </a:r>
            <a:r>
              <a:rPr lang="en-US" dirty="0" err="1"/>
              <a:t>ony</a:t>
            </a:r>
            <a:r>
              <a:rPr lang="en-US" dirty="0"/>
              <a:t> BMG-</a:t>
            </a:r>
            <a:r>
              <a:rPr lang="en-US" dirty="0" err="1"/>
              <a:t>niň</a:t>
            </a:r>
            <a:r>
              <a:rPr lang="en-US" dirty="0"/>
              <a:t> Aral </a:t>
            </a:r>
            <a:r>
              <a:rPr lang="en-US" dirty="0" err="1"/>
              <a:t>üçin</a:t>
            </a:r>
            <a:r>
              <a:rPr lang="en-US" dirty="0"/>
              <a:t> </a:t>
            </a:r>
            <a:r>
              <a:rPr lang="en-US" dirty="0" err="1"/>
              <a:t>ýö­ri­te</a:t>
            </a:r>
            <a:r>
              <a:rPr lang="en-US" dirty="0"/>
              <a:t> </a:t>
            </a:r>
            <a:r>
              <a:rPr lang="en-US" dirty="0" err="1"/>
              <a:t>mak­sat­na­ma­sy</a:t>
            </a:r>
            <a:r>
              <a:rPr lang="en-US" dirty="0"/>
              <a:t> </a:t>
            </a:r>
            <a:r>
              <a:rPr lang="en-US" dirty="0" err="1"/>
              <a:t>di­ýip</a:t>
            </a:r>
            <a:r>
              <a:rPr lang="en-US" dirty="0"/>
              <a:t> </a:t>
            </a:r>
            <a:r>
              <a:rPr lang="en-US" dirty="0" err="1"/>
              <a:t>at­lan­dyr­ma­gy</a:t>
            </a:r>
            <a:r>
              <a:rPr lang="en-US" dirty="0"/>
              <a:t> </a:t>
            </a:r>
            <a:r>
              <a:rPr lang="en-US" dirty="0" err="1"/>
              <a:t>tek­lip</a:t>
            </a:r>
            <a:r>
              <a:rPr lang="en-US" dirty="0"/>
              <a:t> </a:t>
            </a:r>
            <a:r>
              <a:rPr lang="en-US" dirty="0" err="1"/>
              <a:t>et­di</a:t>
            </a:r>
            <a:r>
              <a:rPr lang="en-US" dirty="0"/>
              <a:t>, </a:t>
            </a:r>
            <a:r>
              <a:rPr lang="en-US" dirty="0" err="1"/>
              <a:t>ol</a:t>
            </a:r>
            <a:r>
              <a:rPr lang="en-US" dirty="0"/>
              <a:t> Aral </a:t>
            </a:r>
            <a:r>
              <a:rPr lang="en-US" dirty="0" err="1"/>
              <a:t>deň­zi</a:t>
            </a:r>
            <a:r>
              <a:rPr lang="en-US" dirty="0"/>
              <a:t> </a:t>
            </a:r>
            <a:r>
              <a:rPr lang="en-US" dirty="0" err="1"/>
              <a:t>se­bi­tin­de</a:t>
            </a:r>
            <a:r>
              <a:rPr lang="en-US" dirty="0"/>
              <a:t> </a:t>
            </a:r>
            <a:r>
              <a:rPr lang="en-US" dirty="0" err="1"/>
              <a:t>ýag­da­ýy</a:t>
            </a:r>
            <a:r>
              <a:rPr lang="en-US" dirty="0"/>
              <a:t> </a:t>
            </a:r>
            <a:r>
              <a:rPr lang="en-US" dirty="0" err="1"/>
              <a:t>dur­nuk­laş­dyr­mak</a:t>
            </a:r>
            <a:r>
              <a:rPr lang="en-US" dirty="0"/>
              <a:t> we </a:t>
            </a:r>
            <a:r>
              <a:rPr lang="en-US" dirty="0" err="1"/>
              <a:t>go­wu­lan­dyr­mak</a:t>
            </a:r>
            <a:r>
              <a:rPr lang="en-US" dirty="0"/>
              <a:t> </a:t>
            </a:r>
            <a:r>
              <a:rPr lang="en-US" dirty="0" err="1"/>
              <a:t>bo­ýun­ça</a:t>
            </a:r>
            <a:r>
              <a:rPr lang="en-US" dirty="0"/>
              <a:t> </a:t>
            </a:r>
            <a:r>
              <a:rPr lang="en-US" dirty="0" err="1"/>
              <a:t>anyk</a:t>
            </a:r>
            <a:r>
              <a:rPr lang="en-US" dirty="0"/>
              <a:t> </a:t>
            </a:r>
            <a:r>
              <a:rPr lang="en-US" dirty="0" err="1"/>
              <a:t>me­ýil­na­ma­la­ry</a:t>
            </a:r>
            <a:r>
              <a:rPr lang="en-US" dirty="0"/>
              <a:t> </a:t>
            </a:r>
            <a:r>
              <a:rPr lang="en-US" dirty="0" err="1"/>
              <a:t>öz</a:t>
            </a:r>
            <a:r>
              <a:rPr lang="en-US" dirty="0"/>
              <a:t> </a:t>
            </a:r>
            <a:r>
              <a:rPr lang="en-US" dirty="0" err="1"/>
              <a:t>içi­ne</a:t>
            </a:r>
            <a:r>
              <a:rPr lang="en-US" dirty="0"/>
              <a:t> </a:t>
            </a:r>
            <a:r>
              <a:rPr lang="en-US" dirty="0" err="1"/>
              <a:t>alyp</a:t>
            </a:r>
            <a:r>
              <a:rPr lang="en-US" dirty="0"/>
              <a:t> </a:t>
            </a:r>
            <a:r>
              <a:rPr lang="en-US" dirty="0" err="1" smtClean="0"/>
              <a:t>bi­ler­di</a:t>
            </a:r>
            <a:r>
              <a:rPr lang="en-US" dirty="0" smtClean="0"/>
              <a:t>.</a:t>
            </a:r>
            <a:r>
              <a:rPr lang="ru-RU" dirty="0"/>
              <a:t> </a:t>
            </a:r>
            <a:r>
              <a:rPr lang="en-US" dirty="0" smtClean="0"/>
              <a:t>Aral </a:t>
            </a:r>
            <a:r>
              <a:rPr lang="en-US" dirty="0" err="1"/>
              <a:t>deň­zi</a:t>
            </a:r>
            <a:r>
              <a:rPr lang="en-US" dirty="0"/>
              <a:t> </a:t>
            </a:r>
            <a:r>
              <a:rPr lang="en-US" dirty="0" err="1"/>
              <a:t>se­bi­tin­de</a:t>
            </a:r>
            <a:r>
              <a:rPr lang="en-US" dirty="0"/>
              <a:t> </a:t>
            </a:r>
            <a:r>
              <a:rPr lang="en-US" dirty="0" err="1"/>
              <a:t>Dur­nuk­ly</a:t>
            </a:r>
            <a:r>
              <a:rPr lang="en-US" dirty="0"/>
              <a:t> </a:t>
            </a:r>
            <a:r>
              <a:rPr lang="en-US" dirty="0" err="1"/>
              <a:t>ösü­şiň</a:t>
            </a:r>
            <a:r>
              <a:rPr lang="en-US" dirty="0"/>
              <a:t> </a:t>
            </a:r>
            <a:r>
              <a:rPr lang="en-US" dirty="0" err="1"/>
              <a:t>mak­sat­la­ry­ny</a:t>
            </a:r>
            <a:r>
              <a:rPr lang="en-US" dirty="0"/>
              <a:t> </a:t>
            </a:r>
            <a:r>
              <a:rPr lang="en-US" dirty="0" err="1"/>
              <a:t>ama­la</a:t>
            </a:r>
            <a:r>
              <a:rPr lang="en-US" dirty="0"/>
              <a:t> </a:t>
            </a:r>
            <a:r>
              <a:rPr lang="en-US" dirty="0" err="1"/>
              <a:t>aşyr­mak</a:t>
            </a:r>
            <a:r>
              <a:rPr lang="en-US" dirty="0"/>
              <a:t> </a:t>
            </a:r>
            <a:r>
              <a:rPr lang="en-US" dirty="0" err="1"/>
              <a:t>üçin</a:t>
            </a:r>
            <a:r>
              <a:rPr lang="en-US" dirty="0"/>
              <a:t> AHHG-</a:t>
            </a:r>
            <a:r>
              <a:rPr lang="en-US" dirty="0" err="1"/>
              <a:t>nyň</a:t>
            </a:r>
            <a:r>
              <a:rPr lang="en-US" dirty="0"/>
              <a:t> we </a:t>
            </a:r>
            <a:r>
              <a:rPr lang="en-US" dirty="0" err="1"/>
              <a:t>Bir­le­şen</a:t>
            </a:r>
            <a:r>
              <a:rPr lang="en-US" dirty="0"/>
              <a:t> </a:t>
            </a:r>
            <a:r>
              <a:rPr lang="en-US" dirty="0" err="1"/>
              <a:t>Mil­let­ler</a:t>
            </a:r>
            <a:r>
              <a:rPr lang="en-US" dirty="0"/>
              <a:t> </a:t>
            </a:r>
            <a:r>
              <a:rPr lang="en-US" dirty="0" err="1"/>
              <a:t>Gu­ra­ma­sy­nyň</a:t>
            </a:r>
            <a:r>
              <a:rPr lang="en-US" dirty="0"/>
              <a:t> </a:t>
            </a:r>
            <a:r>
              <a:rPr lang="en-US" dirty="0" err="1"/>
              <a:t>ara­syn­da­ky</a:t>
            </a:r>
            <a:r>
              <a:rPr lang="en-US" dirty="0"/>
              <a:t> </a:t>
            </a:r>
            <a:r>
              <a:rPr lang="en-US" dirty="0" err="1"/>
              <a:t>hyz­mat­daş­ly­gy</a:t>
            </a:r>
            <a:r>
              <a:rPr lang="en-US" dirty="0"/>
              <a:t> </a:t>
            </a:r>
            <a:r>
              <a:rPr lang="en-US" dirty="0" err="1"/>
              <a:t>iş­jeň­leş­dir­mek</a:t>
            </a:r>
            <a:r>
              <a:rPr lang="en-US" dirty="0"/>
              <a:t> </a:t>
            </a:r>
            <a:r>
              <a:rPr lang="en-US" dirty="0" err="1"/>
              <a:t>ady</a:t>
            </a:r>
            <a:r>
              <a:rPr lang="en-US" dirty="0"/>
              <a:t> </a:t>
            </a:r>
            <a:r>
              <a:rPr lang="en-US" dirty="0" err="1"/>
              <a:t>ag­za­lan</a:t>
            </a:r>
            <a:r>
              <a:rPr lang="en-US" dirty="0"/>
              <a:t> </a:t>
            </a:r>
            <a:r>
              <a:rPr lang="en-US" dirty="0" err="1"/>
              <a:t>mak­sat­na­ma­nyň</a:t>
            </a:r>
            <a:r>
              <a:rPr lang="en-US" dirty="0"/>
              <a:t> </a:t>
            </a:r>
            <a:r>
              <a:rPr lang="en-US" dirty="0" err="1"/>
              <a:t>esa­sy</a:t>
            </a:r>
            <a:r>
              <a:rPr lang="en-US" dirty="0"/>
              <a:t> </a:t>
            </a:r>
            <a:r>
              <a:rPr lang="en-US" dirty="0" err="1"/>
              <a:t>we­zi­pe­si</a:t>
            </a:r>
            <a:r>
              <a:rPr lang="en-US" dirty="0"/>
              <a:t> </a:t>
            </a:r>
            <a:r>
              <a:rPr lang="en-US" dirty="0" err="1"/>
              <a:t>bo­lup</a:t>
            </a:r>
            <a:r>
              <a:rPr lang="en-US" dirty="0"/>
              <a:t> </a:t>
            </a:r>
            <a:r>
              <a:rPr lang="en-US" dirty="0" err="1"/>
              <a:t>dur­ýar</a:t>
            </a:r>
            <a:r>
              <a:rPr lang="en-US" dirty="0"/>
              <a:t>.</a:t>
            </a:r>
            <a:endParaRPr lang="ru-RU" dirty="0"/>
          </a:p>
        </p:txBody>
      </p:sp>
    </p:spTree>
    <p:extLst>
      <p:ext uri="{BB962C8B-B14F-4D97-AF65-F5344CB8AC3E}">
        <p14:creationId xmlns:p14="http://schemas.microsoft.com/office/powerpoint/2010/main" val="2988808631"/>
      </p:ext>
    </p:extLst>
  </p:cSld>
  <p:clrMapOvr>
    <a:masterClrMapping/>
  </p:clrMapOvr>
  <p:transition spd="slow">
    <p:cove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Объект 2"/>
              <p:cNvSpPr>
                <a:spLocks noGrp="1"/>
              </p:cNvSpPr>
              <p:nvPr>
                <p:ph idx="1"/>
              </p:nvPr>
            </p:nvSpPr>
            <p:spPr>
              <a:xfrm>
                <a:off x="1043608" y="1196752"/>
                <a:ext cx="7200800" cy="4536504"/>
              </a:xfrm>
            </p:spPr>
            <p:txBody>
              <a:bodyPr/>
              <a:lstStyle/>
              <a:p>
                <a:pPr algn="just"/>
                <a:r>
                  <a:rPr lang="tk-TM" dirty="0" smtClean="0"/>
                  <a:t>Türkmenistanyň günorta bölegi suw akabalaryň güýçli şsendigi bilen tapawutlanýar. Onuň töwereginde Köýtendag we demirgazygynda dag öňi Paropamiz ýerleşendir. Bu ýerde kiçi, orta (Murgap, Tejen, Etrek, Sumbar) derýalary we köp sanly uly jar akabalary (Köýtendagyň demirgazyk-gündogar eňňidi, Uly we Kiçi Balkan daglary) bardyr.Ýurdumyzda 200-den gowrak süýji suw ýataklary meýdanlaryň bardygy anyklanyldy. Ýer asty suw gorlary baradaky Döwlet iş toparynyň kesgitlän maglumatlaryna görä, şolaryň 81-nde 1269 mln </a:t>
                </a:r>
                <a14:m>
                  <m:oMath xmlns:m="http://schemas.openxmlformats.org/officeDocument/2006/math">
                    <m:sSup>
                      <m:sSupPr>
                        <m:ctrlPr>
                          <a:rPr lang="tk-TM" i="1" smtClean="0">
                            <a:latin typeface="Cambria Math"/>
                          </a:rPr>
                        </m:ctrlPr>
                      </m:sSupPr>
                      <m:e>
                        <m:r>
                          <a:rPr lang="tk-TM" b="0" i="1" smtClean="0">
                            <a:latin typeface="Cambria Math"/>
                          </a:rPr>
                          <m:t>𝑚</m:t>
                        </m:r>
                      </m:e>
                      <m:sup>
                        <m:r>
                          <a:rPr lang="tk-TM" b="0" i="1" smtClean="0">
                            <a:latin typeface="Cambria Math"/>
                          </a:rPr>
                          <m:t>3</m:t>
                        </m:r>
                      </m:sup>
                    </m:sSup>
                    <m:r>
                      <a:rPr lang="tk-TM" b="0" i="1" smtClean="0">
                        <a:latin typeface="Cambria Math"/>
                      </a:rPr>
                      <m:t> </m:t>
                    </m:r>
                  </m:oMath>
                </a14:m>
                <a:r>
                  <a:rPr lang="tk-TM" dirty="0" smtClean="0"/>
                  <a:t> suw gory ýerleşýär. Tassyklanan ýerasty suw gorlarynyň köp mukdary Ahal welaýatynda, ýagny Merkezi Köýtendagyň eteklerinde ýerleşýär we özüniň ýokary hilli suwy bilen tapawutlanýar.</a:t>
                </a:r>
                <a:endParaRPr lang="ru-RU" dirty="0"/>
              </a:p>
            </p:txBody>
          </p:sp>
        </mc:Choice>
        <mc:Fallback xmlns="">
          <p:sp>
            <p:nvSpPr>
              <p:cNvPr id="3" name="Объект 2"/>
              <p:cNvSpPr>
                <a:spLocks noGrp="1" noRot="1" noChangeAspect="1" noMove="1" noResize="1" noEditPoints="1" noAdjustHandles="1" noChangeArrowheads="1" noChangeShapeType="1" noTextEdit="1"/>
              </p:cNvSpPr>
              <p:nvPr>
                <p:ph idx="1"/>
              </p:nvPr>
            </p:nvSpPr>
            <p:spPr>
              <a:xfrm>
                <a:off x="1043608" y="1196752"/>
                <a:ext cx="7200800" cy="4536504"/>
              </a:xfrm>
              <a:blipFill rotWithShape="1">
                <a:blip r:embed="rId2"/>
                <a:stretch>
                  <a:fillRect l="-677" r="-762"/>
                </a:stretch>
              </a:blipFill>
            </p:spPr>
            <p:txBody>
              <a:bodyPr/>
              <a:lstStyle/>
              <a:p>
                <a:r>
                  <a:rPr lang="ru-RU">
                    <a:noFill/>
                  </a:rPr>
                  <a:t> </a:t>
                </a:r>
              </a:p>
            </p:txBody>
          </p:sp>
        </mc:Fallback>
      </mc:AlternateContent>
    </p:spTree>
    <p:extLst>
      <p:ext uri="{BB962C8B-B14F-4D97-AF65-F5344CB8AC3E}">
        <p14:creationId xmlns:p14="http://schemas.microsoft.com/office/powerpoint/2010/main" val="369249762"/>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043608" y="980728"/>
            <a:ext cx="7056784" cy="4536504"/>
          </a:xfrm>
        </p:spPr>
        <p:txBody>
          <a:bodyPr>
            <a:normAutofit lnSpcReduction="10000"/>
          </a:bodyPr>
          <a:lstStyle/>
          <a:p>
            <a:pPr algn="just"/>
            <a:r>
              <a:rPr lang="en-US" dirty="0"/>
              <a:t>BMG-</a:t>
            </a:r>
            <a:r>
              <a:rPr lang="en-US" dirty="0" err="1"/>
              <a:t>niň</a:t>
            </a:r>
            <a:r>
              <a:rPr lang="en-US" dirty="0"/>
              <a:t> Aral </a:t>
            </a:r>
            <a:r>
              <a:rPr lang="en-US" dirty="0" err="1"/>
              <a:t>deň­zi</a:t>
            </a:r>
            <a:r>
              <a:rPr lang="en-US" dirty="0"/>
              <a:t> </a:t>
            </a:r>
            <a:r>
              <a:rPr lang="en-US" dirty="0" err="1"/>
              <a:t>üçin</a:t>
            </a:r>
            <a:r>
              <a:rPr lang="en-US" dirty="0"/>
              <a:t> </a:t>
            </a:r>
            <a:r>
              <a:rPr lang="en-US" dirty="0" err="1"/>
              <a:t>ýö­ri­te</a:t>
            </a:r>
            <a:r>
              <a:rPr lang="en-US" dirty="0"/>
              <a:t> </a:t>
            </a:r>
            <a:r>
              <a:rPr lang="en-US" dirty="0" err="1"/>
              <a:t>mak­sat­na­ma­sy</a:t>
            </a:r>
            <a:r>
              <a:rPr lang="en-US" dirty="0"/>
              <a:t> </a:t>
            </a:r>
            <a:r>
              <a:rPr lang="en-US" dirty="0" err="1"/>
              <a:t>gel­jek­de</a:t>
            </a:r>
            <a:r>
              <a:rPr lang="en-US" dirty="0"/>
              <a:t> BMG-</a:t>
            </a:r>
            <a:r>
              <a:rPr lang="en-US" dirty="0" err="1"/>
              <a:t>niň</a:t>
            </a:r>
            <a:r>
              <a:rPr lang="en-US" dirty="0"/>
              <a:t> </a:t>
            </a:r>
            <a:r>
              <a:rPr lang="en-US" dirty="0" err="1"/>
              <a:t>içer­ki</a:t>
            </a:r>
            <a:r>
              <a:rPr lang="en-US" dirty="0"/>
              <a:t> </a:t>
            </a:r>
            <a:r>
              <a:rPr lang="en-US" dirty="0" err="1"/>
              <a:t>suw</a:t>
            </a:r>
            <a:r>
              <a:rPr lang="en-US" dirty="0"/>
              <a:t> </a:t>
            </a:r>
            <a:r>
              <a:rPr lang="en-US" dirty="0" err="1"/>
              <a:t>how­dan­la­ry­nyň</a:t>
            </a:r>
            <a:r>
              <a:rPr lang="en-US" dirty="0"/>
              <a:t> </a:t>
            </a:r>
            <a:r>
              <a:rPr lang="en-US" dirty="0" err="1"/>
              <a:t>me­se­le­le­ri</a:t>
            </a:r>
            <a:r>
              <a:rPr lang="en-US" dirty="0"/>
              <a:t> </a:t>
            </a:r>
            <a:r>
              <a:rPr lang="en-US" dirty="0" err="1"/>
              <a:t>bo­ýun­ça</a:t>
            </a:r>
            <a:r>
              <a:rPr lang="en-US" dirty="0"/>
              <a:t> </a:t>
            </a:r>
            <a:r>
              <a:rPr lang="en-US" dirty="0" err="1"/>
              <a:t>köp­ta­rap­la­ýyn</a:t>
            </a:r>
            <a:r>
              <a:rPr lang="en-US" dirty="0"/>
              <a:t> </a:t>
            </a:r>
            <a:r>
              <a:rPr lang="en-US" dirty="0" err="1"/>
              <a:t>res­mi­na­ma­la­ry</a:t>
            </a:r>
            <a:r>
              <a:rPr lang="en-US" dirty="0"/>
              <a:t> </a:t>
            </a:r>
            <a:r>
              <a:rPr lang="en-US" dirty="0" err="1"/>
              <a:t>iş­läp</a:t>
            </a:r>
            <a:r>
              <a:rPr lang="en-US" dirty="0"/>
              <a:t> </a:t>
            </a:r>
            <a:r>
              <a:rPr lang="en-US" dirty="0" err="1"/>
              <a:t>taý­ýar­la­mak</a:t>
            </a:r>
            <a:r>
              <a:rPr lang="en-US" dirty="0"/>
              <a:t> </a:t>
            </a:r>
            <a:r>
              <a:rPr lang="en-US" dirty="0" err="1"/>
              <a:t>üçin</a:t>
            </a:r>
            <a:r>
              <a:rPr lang="en-US" dirty="0"/>
              <a:t> </a:t>
            </a:r>
            <a:r>
              <a:rPr lang="en-US" dirty="0" err="1"/>
              <a:t>bin­ýat</a:t>
            </a:r>
            <a:r>
              <a:rPr lang="en-US" dirty="0"/>
              <a:t> </a:t>
            </a:r>
            <a:r>
              <a:rPr lang="en-US" dirty="0" err="1"/>
              <a:t>bo­lup</a:t>
            </a:r>
            <a:r>
              <a:rPr lang="en-US" dirty="0"/>
              <a:t> </a:t>
            </a:r>
            <a:r>
              <a:rPr lang="en-US" dirty="0" err="1"/>
              <a:t>bi­ler</a:t>
            </a:r>
            <a:r>
              <a:rPr lang="en-US" dirty="0"/>
              <a:t>. </a:t>
            </a:r>
            <a:r>
              <a:rPr lang="en-US" dirty="0" err="1"/>
              <a:t>Hä­zir</a:t>
            </a:r>
            <a:r>
              <a:rPr lang="en-US" dirty="0"/>
              <a:t> </a:t>
            </a:r>
            <a:r>
              <a:rPr lang="en-US" dirty="0" err="1"/>
              <a:t>şeý­le</a:t>
            </a:r>
            <a:r>
              <a:rPr lang="en-US" dirty="0"/>
              <a:t> </a:t>
            </a:r>
            <a:r>
              <a:rPr lang="en-US" dirty="0" err="1"/>
              <a:t>ýö­ri­te</a:t>
            </a:r>
            <a:r>
              <a:rPr lang="en-US" dirty="0"/>
              <a:t> </a:t>
            </a:r>
            <a:r>
              <a:rPr lang="en-US" dirty="0" err="1"/>
              <a:t>mak­sat­na­ma­nyň</a:t>
            </a:r>
            <a:r>
              <a:rPr lang="en-US" dirty="0"/>
              <a:t> </a:t>
            </a:r>
            <a:r>
              <a:rPr lang="en-US" dirty="0" err="1"/>
              <a:t>kon­sep­si­ýa­sy</a:t>
            </a:r>
            <a:r>
              <a:rPr lang="en-US" dirty="0"/>
              <a:t> </a:t>
            </a:r>
            <a:r>
              <a:rPr lang="en-US" dirty="0" err="1"/>
              <a:t>iş­le­nip</a:t>
            </a:r>
            <a:r>
              <a:rPr lang="en-US" dirty="0"/>
              <a:t> </a:t>
            </a:r>
            <a:r>
              <a:rPr lang="en-US" dirty="0" err="1"/>
              <a:t>taý­ýar­la­nyl­dy</a:t>
            </a:r>
            <a:r>
              <a:rPr lang="en-US" dirty="0"/>
              <a:t> </a:t>
            </a:r>
            <a:r>
              <a:rPr lang="en-US" dirty="0" err="1"/>
              <a:t>di­ýip</a:t>
            </a:r>
            <a:r>
              <a:rPr lang="en-US" dirty="0"/>
              <a:t>, </a:t>
            </a:r>
            <a:r>
              <a:rPr lang="en-US" dirty="0" err="1"/>
              <a:t>döw­let</a:t>
            </a:r>
            <a:r>
              <a:rPr lang="en-US" dirty="0"/>
              <a:t> </a:t>
            </a:r>
            <a:r>
              <a:rPr lang="en-US" dirty="0" err="1"/>
              <a:t>Baş­tu­ta­ny­myz</a:t>
            </a:r>
            <a:r>
              <a:rPr lang="en-US" dirty="0"/>
              <a:t> </a:t>
            </a:r>
            <a:r>
              <a:rPr lang="en-US" dirty="0" err="1"/>
              <a:t>bel­le­di</a:t>
            </a:r>
            <a:r>
              <a:rPr lang="en-US" dirty="0"/>
              <a:t> hem-de </a:t>
            </a:r>
            <a:r>
              <a:rPr lang="en-US" dirty="0" err="1"/>
              <a:t>pur­sat­dan</a:t>
            </a:r>
            <a:r>
              <a:rPr lang="en-US" dirty="0"/>
              <a:t> </a:t>
            </a:r>
            <a:r>
              <a:rPr lang="en-US" dirty="0" err="1"/>
              <a:t>peý­da­la­nyp</a:t>
            </a:r>
            <a:r>
              <a:rPr lang="en-US" dirty="0"/>
              <a:t>, </a:t>
            </a:r>
            <a:r>
              <a:rPr lang="en-US" dirty="0" err="1"/>
              <a:t>Mil­let­ler</a:t>
            </a:r>
            <a:r>
              <a:rPr lang="en-US" dirty="0"/>
              <a:t> </a:t>
            </a:r>
            <a:r>
              <a:rPr lang="en-US" dirty="0" err="1"/>
              <a:t>Bi­le­le­şi­gi­ni</a:t>
            </a:r>
            <a:r>
              <a:rPr lang="en-US" dirty="0"/>
              <a:t>, </a:t>
            </a:r>
            <a:r>
              <a:rPr lang="en-US" dirty="0" err="1"/>
              <a:t>Mer­ke­zi</a:t>
            </a:r>
            <a:r>
              <a:rPr lang="en-US" dirty="0"/>
              <a:t> </a:t>
            </a:r>
            <a:r>
              <a:rPr lang="en-US" dirty="0" err="1"/>
              <a:t>Azi­ýa</a:t>
            </a:r>
            <a:r>
              <a:rPr lang="en-US" dirty="0"/>
              <a:t> </a:t>
            </a:r>
            <a:r>
              <a:rPr lang="en-US" dirty="0" err="1"/>
              <a:t>ýurt­la­ry­ny</a:t>
            </a:r>
            <a:r>
              <a:rPr lang="en-US" dirty="0"/>
              <a:t> </a:t>
            </a:r>
            <a:r>
              <a:rPr lang="en-US" dirty="0" err="1"/>
              <a:t>türk­men</a:t>
            </a:r>
            <a:r>
              <a:rPr lang="en-US" dirty="0"/>
              <a:t> </a:t>
            </a:r>
            <a:r>
              <a:rPr lang="en-US" dirty="0" err="1"/>
              <a:t>ta­ra­py­nyň</a:t>
            </a:r>
            <a:r>
              <a:rPr lang="en-US" dirty="0"/>
              <a:t> </a:t>
            </a:r>
            <a:r>
              <a:rPr lang="en-US" dirty="0" err="1"/>
              <a:t>tek­li­bi­ni</a:t>
            </a:r>
            <a:r>
              <a:rPr lang="en-US" dirty="0"/>
              <a:t> </a:t>
            </a:r>
            <a:r>
              <a:rPr lang="en-US" dirty="0" err="1"/>
              <a:t>gol­da­ma­ga</a:t>
            </a:r>
            <a:r>
              <a:rPr lang="en-US" dirty="0"/>
              <a:t> hem-de </a:t>
            </a:r>
            <a:r>
              <a:rPr lang="en-US" dirty="0" err="1"/>
              <a:t>ony</a:t>
            </a:r>
            <a:r>
              <a:rPr lang="en-US" dirty="0"/>
              <a:t> </a:t>
            </a:r>
            <a:r>
              <a:rPr lang="en-US" dirty="0" err="1"/>
              <a:t>iş</a:t>
            </a:r>
            <a:r>
              <a:rPr lang="en-US" dirty="0"/>
              <a:t> </a:t>
            </a:r>
            <a:r>
              <a:rPr lang="en-US" dirty="0" err="1"/>
              <a:t>ýü­zün­de</a:t>
            </a:r>
            <a:r>
              <a:rPr lang="en-US" dirty="0"/>
              <a:t> </a:t>
            </a:r>
            <a:r>
              <a:rPr lang="en-US" dirty="0" err="1"/>
              <a:t>ama­la</a:t>
            </a:r>
            <a:r>
              <a:rPr lang="en-US" dirty="0"/>
              <a:t> </a:t>
            </a:r>
            <a:r>
              <a:rPr lang="en-US" dirty="0" err="1"/>
              <a:t>aşyr­ma­ga</a:t>
            </a:r>
            <a:r>
              <a:rPr lang="en-US" dirty="0"/>
              <a:t> </a:t>
            </a:r>
            <a:r>
              <a:rPr lang="en-US" dirty="0" err="1"/>
              <a:t>ça­gyr­dy</a:t>
            </a:r>
            <a:r>
              <a:rPr lang="en-US" dirty="0" smtClean="0"/>
              <a:t>.</a:t>
            </a:r>
            <a:r>
              <a:rPr lang="en-US" dirty="0"/>
              <a:t> </a:t>
            </a:r>
            <a:r>
              <a:rPr lang="en-US" dirty="0" err="1"/>
              <a:t>Hor­mat­ly</a:t>
            </a:r>
            <a:r>
              <a:rPr lang="en-US" dirty="0"/>
              <a:t> </a:t>
            </a:r>
            <a:r>
              <a:rPr lang="en-US" dirty="0" err="1"/>
              <a:t>Pre­zi­den­ti­miz</a:t>
            </a:r>
            <a:r>
              <a:rPr lang="en-US" dirty="0"/>
              <a:t> </a:t>
            </a:r>
            <a:r>
              <a:rPr lang="en-US" dirty="0" err="1"/>
              <a:t>Gurbanguly</a:t>
            </a:r>
            <a:r>
              <a:rPr lang="en-US" dirty="0"/>
              <a:t> </a:t>
            </a:r>
            <a:r>
              <a:rPr lang="en-US" dirty="0" err="1"/>
              <a:t>Berdimuhamedow</a:t>
            </a:r>
            <a:r>
              <a:rPr lang="en-US" dirty="0"/>
              <a:t> </a:t>
            </a:r>
            <a:r>
              <a:rPr lang="en-US" dirty="0" err="1"/>
              <a:t>Türk­me­nis­tan</a:t>
            </a:r>
            <a:r>
              <a:rPr lang="en-US" dirty="0"/>
              <a:t> </a:t>
            </a:r>
            <a:r>
              <a:rPr lang="en-US" dirty="0" err="1"/>
              <a:t>Bir­le­şen</a:t>
            </a:r>
            <a:r>
              <a:rPr lang="en-US" dirty="0"/>
              <a:t> </a:t>
            </a:r>
            <a:r>
              <a:rPr lang="en-US" dirty="0" err="1"/>
              <a:t>Mil­let­ler</a:t>
            </a:r>
            <a:r>
              <a:rPr lang="en-US" dirty="0"/>
              <a:t> </a:t>
            </a:r>
            <a:r>
              <a:rPr lang="en-US" dirty="0" err="1"/>
              <a:t>Gu­ra­ma­sy­nyň</a:t>
            </a:r>
            <a:r>
              <a:rPr lang="en-US" dirty="0"/>
              <a:t> </a:t>
            </a:r>
            <a:r>
              <a:rPr lang="en-US" dirty="0" err="1"/>
              <a:t>su­wa</a:t>
            </a:r>
            <a:r>
              <a:rPr lang="en-US" dirty="0"/>
              <a:t> </a:t>
            </a:r>
            <a:r>
              <a:rPr lang="en-US" dirty="0" err="1"/>
              <a:t>bo­lan</a:t>
            </a:r>
            <a:r>
              <a:rPr lang="en-US" dirty="0"/>
              <a:t> </a:t>
            </a:r>
            <a:r>
              <a:rPr lang="en-US" dirty="0" err="1"/>
              <a:t>el­ýe­ter­li­li­gi</a:t>
            </a:r>
            <a:r>
              <a:rPr lang="en-US" dirty="0"/>
              <a:t> </a:t>
            </a:r>
            <a:r>
              <a:rPr lang="en-US" dirty="0" err="1"/>
              <a:t>ada­myň</a:t>
            </a:r>
            <a:r>
              <a:rPr lang="en-US" dirty="0"/>
              <a:t> </a:t>
            </a:r>
            <a:r>
              <a:rPr lang="en-US" dirty="0" err="1"/>
              <a:t>esa­sy</a:t>
            </a:r>
            <a:r>
              <a:rPr lang="en-US" dirty="0"/>
              <a:t> </a:t>
            </a:r>
            <a:r>
              <a:rPr lang="en-US" dirty="0" err="1"/>
              <a:t>hu­ku­gy</a:t>
            </a:r>
            <a:r>
              <a:rPr lang="en-US" dirty="0"/>
              <a:t> </a:t>
            </a:r>
            <a:r>
              <a:rPr lang="en-US" dirty="0" err="1"/>
              <a:t>di­ýip</a:t>
            </a:r>
            <a:r>
              <a:rPr lang="en-US" dirty="0"/>
              <a:t> </a:t>
            </a:r>
            <a:r>
              <a:rPr lang="en-US" dirty="0" err="1"/>
              <a:t>yk­rar</a:t>
            </a:r>
            <a:r>
              <a:rPr lang="en-US" dirty="0"/>
              <a:t> </a:t>
            </a:r>
            <a:r>
              <a:rPr lang="en-US" dirty="0" err="1"/>
              <a:t>et­mek</a:t>
            </a:r>
            <a:r>
              <a:rPr lang="en-US" dirty="0"/>
              <a:t> </a:t>
            </a:r>
            <a:r>
              <a:rPr lang="en-US" dirty="0" err="1"/>
              <a:t>ha­kyn­da</a:t>
            </a:r>
            <a:r>
              <a:rPr lang="en-US" dirty="0"/>
              <a:t> </a:t>
            </a:r>
            <a:r>
              <a:rPr lang="en-US" dirty="0" err="1"/>
              <a:t>baş­lan­gyç­la­ry­ny</a:t>
            </a:r>
            <a:r>
              <a:rPr lang="en-US" dirty="0"/>
              <a:t> </a:t>
            </a:r>
            <a:r>
              <a:rPr lang="en-US" dirty="0" err="1"/>
              <a:t>gol­da­ýar</a:t>
            </a:r>
            <a:r>
              <a:rPr lang="en-US" dirty="0"/>
              <a:t> </a:t>
            </a:r>
            <a:r>
              <a:rPr lang="en-US" dirty="0" err="1"/>
              <a:t>di­ýip</a:t>
            </a:r>
            <a:r>
              <a:rPr lang="en-US" dirty="0"/>
              <a:t> </a:t>
            </a:r>
            <a:r>
              <a:rPr lang="en-US" dirty="0" err="1"/>
              <a:t>bel­le­di</a:t>
            </a:r>
            <a:r>
              <a:rPr lang="en-US" dirty="0"/>
              <a:t>. </a:t>
            </a:r>
            <a:r>
              <a:rPr lang="en-US" dirty="0" err="1"/>
              <a:t>Şeý­le</a:t>
            </a:r>
            <a:r>
              <a:rPr lang="en-US" dirty="0"/>
              <a:t> </a:t>
            </a:r>
            <a:r>
              <a:rPr lang="en-US" dirty="0" err="1"/>
              <a:t>çe­me­leş­mä­niň</a:t>
            </a:r>
            <a:r>
              <a:rPr lang="en-US" dirty="0"/>
              <a:t> </a:t>
            </a:r>
            <a:r>
              <a:rPr lang="en-US" dirty="0" err="1"/>
              <a:t>esa­syn­da</a:t>
            </a:r>
            <a:r>
              <a:rPr lang="en-US" dirty="0"/>
              <a:t> </a:t>
            </a:r>
            <a:r>
              <a:rPr lang="en-US" dirty="0" err="1"/>
              <a:t>suw</a:t>
            </a:r>
            <a:r>
              <a:rPr lang="en-US" dirty="0"/>
              <a:t> </a:t>
            </a:r>
            <a:r>
              <a:rPr lang="en-US" dirty="0" err="1"/>
              <a:t>se­riş­de­le­ri­ni</a:t>
            </a:r>
            <a:r>
              <a:rPr lang="en-US" dirty="0"/>
              <a:t> </a:t>
            </a:r>
            <a:r>
              <a:rPr lang="en-US" dirty="0" err="1"/>
              <a:t>peý­da­lan­mak</a:t>
            </a:r>
            <a:r>
              <a:rPr lang="en-US" dirty="0"/>
              <a:t> </a:t>
            </a:r>
            <a:r>
              <a:rPr lang="en-US" dirty="0" err="1"/>
              <a:t>üçin</a:t>
            </a:r>
            <a:r>
              <a:rPr lang="en-US" dirty="0"/>
              <a:t> </a:t>
            </a:r>
            <a:r>
              <a:rPr lang="en-US" dirty="0" err="1"/>
              <a:t>äh­lu­mu­my</a:t>
            </a:r>
            <a:r>
              <a:rPr lang="en-US" dirty="0"/>
              <a:t> </a:t>
            </a:r>
            <a:r>
              <a:rPr lang="en-US" dirty="0" err="1"/>
              <a:t>hu­kuk</a:t>
            </a:r>
            <a:r>
              <a:rPr lang="en-US" dirty="0"/>
              <a:t> hem-de </a:t>
            </a:r>
            <a:r>
              <a:rPr lang="en-US" dirty="0" err="1"/>
              <a:t>ola­ry</a:t>
            </a:r>
            <a:r>
              <a:rPr lang="en-US" dirty="0"/>
              <a:t> </a:t>
            </a:r>
            <a:r>
              <a:rPr lang="en-US" dirty="0" err="1"/>
              <a:t>ne­ti­je­li</a:t>
            </a:r>
            <a:r>
              <a:rPr lang="en-US" dirty="0"/>
              <a:t> </a:t>
            </a:r>
            <a:r>
              <a:rPr lang="en-US" dirty="0" err="1"/>
              <a:t>do­lan­dyr­mak</a:t>
            </a:r>
            <a:r>
              <a:rPr lang="en-US" dirty="0"/>
              <a:t> </a:t>
            </a:r>
            <a:r>
              <a:rPr lang="en-US" dirty="0" err="1"/>
              <a:t>üçin</a:t>
            </a:r>
            <a:r>
              <a:rPr lang="en-US" dirty="0"/>
              <a:t> </a:t>
            </a:r>
            <a:r>
              <a:rPr lang="en-US" dirty="0" err="1"/>
              <a:t>jo­gap­kär­çi­lik</a:t>
            </a:r>
            <a:r>
              <a:rPr lang="en-US" dirty="0"/>
              <a:t> </a:t>
            </a:r>
            <a:r>
              <a:rPr lang="en-US" dirty="0" err="1"/>
              <a:t>duýýar</a:t>
            </a:r>
            <a:r>
              <a:rPr lang="en-US" dirty="0"/>
              <a:t>.</a:t>
            </a:r>
            <a:endParaRPr lang="ru-RU" dirty="0"/>
          </a:p>
        </p:txBody>
      </p:sp>
    </p:spTree>
    <p:extLst>
      <p:ext uri="{BB962C8B-B14F-4D97-AF65-F5344CB8AC3E}">
        <p14:creationId xmlns:p14="http://schemas.microsoft.com/office/powerpoint/2010/main" val="1015011947"/>
      </p:ext>
    </p:extLst>
  </p:cSld>
  <p:clrMapOvr>
    <a:masterClrMapping/>
  </p:clrMapOvr>
  <p:transition spd="slow">
    <p:pull/>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187624" y="1083567"/>
            <a:ext cx="6872808" cy="4361657"/>
          </a:xfrm>
        </p:spPr>
        <p:txBody>
          <a:bodyPr>
            <a:normAutofit/>
          </a:bodyPr>
          <a:lstStyle/>
          <a:p>
            <a:pPr algn="just"/>
            <a:r>
              <a:rPr lang="en-US" sz="2000" dirty="0"/>
              <a:t>Aral </a:t>
            </a:r>
            <a:r>
              <a:rPr lang="en-US" sz="2000" dirty="0" err="1"/>
              <a:t>deň­zi</a:t>
            </a:r>
            <a:r>
              <a:rPr lang="en-US" sz="2000" dirty="0"/>
              <a:t> </a:t>
            </a:r>
            <a:r>
              <a:rPr lang="en-US" sz="2000" dirty="0" err="1"/>
              <a:t>se­bi­ti­niň</a:t>
            </a:r>
            <a:r>
              <a:rPr lang="en-US" sz="2000" dirty="0"/>
              <a:t> </a:t>
            </a:r>
            <a:r>
              <a:rPr lang="en-US" sz="2000" dirty="0" err="1"/>
              <a:t>ýurt­la­ry­nyň</a:t>
            </a:r>
            <a:r>
              <a:rPr lang="en-US" sz="2000" dirty="0"/>
              <a:t> </a:t>
            </a:r>
            <a:r>
              <a:rPr lang="en-US" sz="2000" dirty="0" err="1"/>
              <a:t>öza­ra</a:t>
            </a:r>
            <a:r>
              <a:rPr lang="en-US" sz="2000" dirty="0"/>
              <a:t> </a:t>
            </a:r>
            <a:r>
              <a:rPr lang="en-US" sz="2000" dirty="0" err="1"/>
              <a:t>gat­na­şyk­la­ry­nyň</a:t>
            </a:r>
            <a:r>
              <a:rPr lang="en-US" sz="2000" dirty="0"/>
              <a:t> </a:t>
            </a:r>
            <a:r>
              <a:rPr lang="en-US" sz="2000" dirty="0" err="1"/>
              <a:t>esa­sy</a:t>
            </a:r>
            <a:r>
              <a:rPr lang="en-US" sz="2000" dirty="0"/>
              <a:t> </a:t>
            </a:r>
            <a:r>
              <a:rPr lang="en-US" sz="2000" dirty="0" err="1"/>
              <a:t>ýö­rel­ge­le­ri­ni</a:t>
            </a:r>
            <a:r>
              <a:rPr lang="en-US" sz="2000" dirty="0"/>
              <a:t> </a:t>
            </a:r>
            <a:r>
              <a:rPr lang="en-US" sz="2000" dirty="0" err="1"/>
              <a:t>öz</a:t>
            </a:r>
            <a:r>
              <a:rPr lang="en-US" sz="2000" dirty="0"/>
              <a:t> </a:t>
            </a:r>
            <a:r>
              <a:rPr lang="en-US" sz="2000" dirty="0" err="1"/>
              <a:t>içi­ne</a:t>
            </a:r>
            <a:r>
              <a:rPr lang="en-US" sz="2000" dirty="0"/>
              <a:t> </a:t>
            </a:r>
            <a:r>
              <a:rPr lang="en-US" sz="2000" dirty="0" err="1"/>
              <a:t>al­ýan</a:t>
            </a:r>
            <a:r>
              <a:rPr lang="en-US" sz="2000" dirty="0"/>
              <a:t> </a:t>
            </a:r>
            <a:r>
              <a:rPr lang="en-US" sz="2000" dirty="0" err="1"/>
              <a:t>tä­ze</a:t>
            </a:r>
            <a:r>
              <a:rPr lang="en-US" sz="2000" dirty="0"/>
              <a:t> </a:t>
            </a:r>
            <a:r>
              <a:rPr lang="en-US" sz="2000" dirty="0" err="1"/>
              <a:t>hu­kuk</a:t>
            </a:r>
            <a:r>
              <a:rPr lang="en-US" sz="2000" dirty="0"/>
              <a:t> </a:t>
            </a:r>
            <a:r>
              <a:rPr lang="en-US" sz="2000" dirty="0" err="1"/>
              <a:t>gu­ral­la­ry</a:t>
            </a:r>
            <a:r>
              <a:rPr lang="en-US" sz="2000" dirty="0"/>
              <a:t> </a:t>
            </a:r>
            <a:r>
              <a:rPr lang="en-US" sz="2000" dirty="0" err="1"/>
              <a:t>ha­kyn­da</a:t>
            </a:r>
            <a:r>
              <a:rPr lang="en-US" sz="2000" dirty="0"/>
              <a:t> </a:t>
            </a:r>
            <a:r>
              <a:rPr lang="en-US" sz="2000" dirty="0" err="1"/>
              <a:t>me­se­lä</a:t>
            </a:r>
            <a:r>
              <a:rPr lang="en-US" sz="2000" dirty="0"/>
              <a:t> </a:t>
            </a:r>
            <a:r>
              <a:rPr lang="en-US" sz="2000" dirty="0" err="1"/>
              <a:t>ýa­kyn</a:t>
            </a:r>
            <a:r>
              <a:rPr lang="en-US" sz="2000" dirty="0"/>
              <a:t> </a:t>
            </a:r>
            <a:r>
              <a:rPr lang="en-US" sz="2000" dirty="0" err="1"/>
              <a:t>wagt­da</a:t>
            </a:r>
            <a:r>
              <a:rPr lang="en-US" sz="2000" dirty="0"/>
              <a:t> </a:t>
            </a:r>
            <a:r>
              <a:rPr lang="en-US" sz="2000" dirty="0" err="1"/>
              <a:t>se­ret­me­giň</a:t>
            </a:r>
            <a:r>
              <a:rPr lang="en-US" sz="2000" dirty="0"/>
              <a:t> </a:t>
            </a:r>
            <a:r>
              <a:rPr lang="en-US" sz="2000" dirty="0" err="1"/>
              <a:t>mö­hüm­di­gi­ne</a:t>
            </a:r>
            <a:r>
              <a:rPr lang="en-US" sz="2000" dirty="0"/>
              <a:t> </a:t>
            </a:r>
            <a:r>
              <a:rPr lang="en-US" sz="2000" dirty="0" err="1"/>
              <a:t>ynam</a:t>
            </a:r>
            <a:r>
              <a:rPr lang="en-US" sz="2000" dirty="0"/>
              <a:t> </a:t>
            </a:r>
            <a:r>
              <a:rPr lang="en-US" sz="2000" dirty="0" err="1"/>
              <a:t>bil­dir­mek</a:t>
            </a:r>
            <a:r>
              <a:rPr lang="en-US" sz="2000" dirty="0"/>
              <a:t> </a:t>
            </a:r>
            <a:r>
              <a:rPr lang="en-US" sz="2000" dirty="0" err="1"/>
              <a:t>bi­len</a:t>
            </a:r>
            <a:r>
              <a:rPr lang="en-US" sz="2000" dirty="0"/>
              <a:t>, </a:t>
            </a:r>
            <a:r>
              <a:rPr lang="en-US" sz="2000" dirty="0" err="1"/>
              <a:t>mil­li</a:t>
            </a:r>
            <a:r>
              <a:rPr lang="en-US" sz="2000" dirty="0"/>
              <a:t> </a:t>
            </a:r>
            <a:r>
              <a:rPr lang="en-US" sz="2000" dirty="0" err="1"/>
              <a:t>Li­de­ri­miz</a:t>
            </a:r>
            <a:r>
              <a:rPr lang="en-US" sz="2000" dirty="0"/>
              <a:t> </a:t>
            </a:r>
            <a:r>
              <a:rPr lang="en-US" sz="2000" dirty="0" err="1"/>
              <a:t>Türk­me­nis­ta­nyň</a:t>
            </a:r>
            <a:r>
              <a:rPr lang="en-US" sz="2000" dirty="0"/>
              <a:t> </a:t>
            </a:r>
            <a:r>
              <a:rPr lang="en-US" sz="2000" dirty="0" err="1"/>
              <a:t>se­bi­tiň</a:t>
            </a:r>
            <a:r>
              <a:rPr lang="en-US" sz="2000" dirty="0"/>
              <a:t> </a:t>
            </a:r>
            <a:r>
              <a:rPr lang="en-US" sz="2000" dirty="0" err="1"/>
              <a:t>äh­li</a:t>
            </a:r>
            <a:r>
              <a:rPr lang="en-US" sz="2000" dirty="0"/>
              <a:t> </a:t>
            </a:r>
            <a:r>
              <a:rPr lang="en-US" sz="2000" dirty="0" err="1"/>
              <a:t>döw­let­le­ri</a:t>
            </a:r>
            <a:r>
              <a:rPr lang="en-US" sz="2000" dirty="0"/>
              <a:t> </a:t>
            </a:r>
            <a:r>
              <a:rPr lang="en-US" sz="2000" dirty="0" err="1"/>
              <a:t>bi­len</a:t>
            </a:r>
            <a:r>
              <a:rPr lang="en-US" sz="2000" dirty="0"/>
              <a:t> </a:t>
            </a:r>
            <a:r>
              <a:rPr lang="en-US" sz="2000" dirty="0" err="1"/>
              <a:t>ýa­kyn</a:t>
            </a:r>
            <a:r>
              <a:rPr lang="en-US" sz="2000" dirty="0"/>
              <a:t> we </a:t>
            </a:r>
            <a:r>
              <a:rPr lang="en-US" sz="2000" dirty="0" err="1"/>
              <a:t>ne­ti­je­li</a:t>
            </a:r>
            <a:r>
              <a:rPr lang="en-US" sz="2000" dirty="0"/>
              <a:t> </a:t>
            </a:r>
            <a:r>
              <a:rPr lang="en-US" sz="2000" dirty="0" err="1"/>
              <a:t>hyz­mat­daş­ly­ga</a:t>
            </a:r>
            <a:r>
              <a:rPr lang="en-US" sz="2000" dirty="0"/>
              <a:t> </a:t>
            </a:r>
            <a:r>
              <a:rPr lang="en-US" sz="2000" dirty="0" err="1"/>
              <a:t>taý­ýar­dy­gy­ny</a:t>
            </a:r>
            <a:r>
              <a:rPr lang="en-US" sz="2000" dirty="0"/>
              <a:t> </a:t>
            </a:r>
            <a:r>
              <a:rPr lang="en-US" sz="2000" dirty="0" err="1"/>
              <a:t>tas­syk­la­dy</a:t>
            </a:r>
            <a:r>
              <a:rPr lang="en-US" sz="2000" dirty="0" smtClean="0"/>
              <a:t>.</a:t>
            </a:r>
            <a:r>
              <a:rPr lang="en-US" sz="2000" dirty="0"/>
              <a:t> </a:t>
            </a:r>
            <a:r>
              <a:rPr lang="en-US" sz="2000" dirty="0" err="1"/>
              <a:t>Umu­man</a:t>
            </a:r>
            <a:r>
              <a:rPr lang="en-US" sz="2000" dirty="0"/>
              <a:t>, </a:t>
            </a:r>
            <a:r>
              <a:rPr lang="en-US" sz="2000" dirty="0" err="1"/>
              <a:t>gaz­na­nyň</a:t>
            </a:r>
            <a:r>
              <a:rPr lang="en-US" sz="2000" dirty="0"/>
              <a:t> </a:t>
            </a:r>
            <a:r>
              <a:rPr lang="en-US" sz="2000" dirty="0" err="1"/>
              <a:t>iş­le­me­gi­niň</a:t>
            </a:r>
            <a:r>
              <a:rPr lang="en-US" sz="2000" dirty="0"/>
              <a:t> 25 </a:t>
            </a:r>
            <a:r>
              <a:rPr lang="en-US" sz="2000" dirty="0" err="1"/>
              <a:t>ýy­lyn­da</a:t>
            </a:r>
            <a:r>
              <a:rPr lang="en-US" sz="2000" dirty="0"/>
              <a:t> </a:t>
            </a:r>
            <a:r>
              <a:rPr lang="en-US" sz="2000" dirty="0" err="1"/>
              <a:t>ýur­du­myz­da</a:t>
            </a:r>
            <a:r>
              <a:rPr lang="en-US" sz="2000" dirty="0"/>
              <a:t> </a:t>
            </a:r>
            <a:r>
              <a:rPr lang="en-US" sz="2000" dirty="0" err="1"/>
              <a:t>bir­nä­çe</a:t>
            </a:r>
            <a:r>
              <a:rPr lang="en-US" sz="2000" dirty="0"/>
              <a:t> </a:t>
            </a:r>
            <a:r>
              <a:rPr lang="en-US" sz="2000" dirty="0" err="1"/>
              <a:t>gid­ro­teh­ni­ki</a:t>
            </a:r>
            <a:r>
              <a:rPr lang="en-US" sz="2000" dirty="0"/>
              <a:t> </a:t>
            </a:r>
            <a:r>
              <a:rPr lang="en-US" sz="2000" dirty="0" err="1"/>
              <a:t>des­ga­la­ryň</a:t>
            </a:r>
            <a:r>
              <a:rPr lang="en-US" sz="2000" dirty="0"/>
              <a:t>, </a:t>
            </a:r>
            <a:r>
              <a:rPr lang="en-US" sz="2000" dirty="0" err="1"/>
              <a:t>suw</a:t>
            </a:r>
            <a:r>
              <a:rPr lang="en-US" sz="2000" dirty="0"/>
              <a:t> </a:t>
            </a:r>
            <a:r>
              <a:rPr lang="en-US" sz="2000" dirty="0" err="1"/>
              <a:t>ho­ja­lyk</a:t>
            </a:r>
            <a:r>
              <a:rPr lang="en-US" sz="2000" dirty="0"/>
              <a:t> </a:t>
            </a:r>
            <a:r>
              <a:rPr lang="en-US" sz="2000" dirty="0" err="1"/>
              <a:t>des­ga­la­ry­nyň</a:t>
            </a:r>
            <a:r>
              <a:rPr lang="en-US" sz="2000" dirty="0"/>
              <a:t> </a:t>
            </a:r>
            <a:r>
              <a:rPr lang="en-US" sz="2000" dirty="0" err="1"/>
              <a:t>gur­lu­şy­gy</a:t>
            </a:r>
            <a:r>
              <a:rPr lang="en-US" sz="2000" dirty="0"/>
              <a:t> </a:t>
            </a:r>
            <a:r>
              <a:rPr lang="en-US" sz="2000" dirty="0" err="1"/>
              <a:t>ama­la</a:t>
            </a:r>
            <a:r>
              <a:rPr lang="en-US" sz="2000" dirty="0"/>
              <a:t> </a:t>
            </a:r>
            <a:r>
              <a:rPr lang="en-US" sz="2000" dirty="0" err="1"/>
              <a:t>aşy­ryl­dy</a:t>
            </a:r>
            <a:r>
              <a:rPr lang="en-US" sz="2000" dirty="0"/>
              <a:t>, Aral </a:t>
            </a:r>
            <a:r>
              <a:rPr lang="en-US" sz="2000" dirty="0" err="1"/>
              <a:t>me­se­le­si­niň</a:t>
            </a:r>
            <a:r>
              <a:rPr lang="en-US" sz="2000" dirty="0"/>
              <a:t> </a:t>
            </a:r>
            <a:r>
              <a:rPr lang="en-US" sz="2000" dirty="0" err="1"/>
              <a:t>çö­zül­me­gi­ne</a:t>
            </a:r>
            <a:r>
              <a:rPr lang="en-US" sz="2000" dirty="0"/>
              <a:t> </a:t>
            </a:r>
            <a:r>
              <a:rPr lang="en-US" sz="2000" dirty="0" err="1"/>
              <a:t>gö­nük­di­ri­len</a:t>
            </a:r>
            <a:r>
              <a:rPr lang="en-US" sz="2000" dirty="0"/>
              <a:t> </a:t>
            </a:r>
            <a:r>
              <a:rPr lang="en-US" sz="2000" dirty="0" err="1"/>
              <a:t>te­bi­ga­ty</a:t>
            </a:r>
            <a:r>
              <a:rPr lang="en-US" sz="2000" dirty="0"/>
              <a:t> </a:t>
            </a:r>
            <a:r>
              <a:rPr lang="en-US" sz="2000" dirty="0" err="1"/>
              <a:t>go­ra­ýyş</a:t>
            </a:r>
            <a:r>
              <a:rPr lang="en-US" sz="2000" dirty="0"/>
              <a:t>, </a:t>
            </a:r>
            <a:r>
              <a:rPr lang="en-US" sz="2000" dirty="0" err="1"/>
              <a:t>eko­lo­gi­ýa</a:t>
            </a:r>
            <a:r>
              <a:rPr lang="en-US" sz="2000" dirty="0"/>
              <a:t> we </a:t>
            </a:r>
            <a:r>
              <a:rPr lang="en-US" sz="2000" dirty="0" err="1"/>
              <a:t>beý­le­ki</a:t>
            </a:r>
            <a:r>
              <a:rPr lang="en-US" sz="2000" dirty="0"/>
              <a:t> </a:t>
            </a:r>
            <a:r>
              <a:rPr lang="en-US" sz="2000" dirty="0" err="1"/>
              <a:t>çä­re­ler</a:t>
            </a:r>
            <a:r>
              <a:rPr lang="en-US" sz="2000" dirty="0"/>
              <a:t> </a:t>
            </a:r>
            <a:r>
              <a:rPr lang="en-US" sz="2000" dirty="0" err="1"/>
              <a:t>ge­çi­ril­di</a:t>
            </a:r>
            <a:r>
              <a:rPr lang="en-US" sz="2000" dirty="0"/>
              <a:t>.</a:t>
            </a:r>
            <a:endParaRPr lang="ru-RU" sz="2000" dirty="0"/>
          </a:p>
        </p:txBody>
      </p:sp>
    </p:spTree>
    <p:extLst>
      <p:ext uri="{BB962C8B-B14F-4D97-AF65-F5344CB8AC3E}">
        <p14:creationId xmlns:p14="http://schemas.microsoft.com/office/powerpoint/2010/main" val="2329923378"/>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043608" y="1196752"/>
            <a:ext cx="7200800" cy="4536504"/>
          </a:xfrm>
        </p:spPr>
        <p:txBody>
          <a:bodyPr>
            <a:normAutofit/>
          </a:bodyPr>
          <a:lstStyle/>
          <a:p>
            <a:r>
              <a:rPr lang="tk-TM" sz="1900" dirty="0" err="1"/>
              <a:t>S</a:t>
            </a:r>
            <a:r>
              <a:rPr lang="en-US" sz="1900" dirty="0" err="1" smtClean="0"/>
              <a:t>uw</a:t>
            </a:r>
            <a:r>
              <a:rPr lang="en-US" sz="1900" dirty="0" smtClean="0"/>
              <a:t> </a:t>
            </a:r>
            <a:r>
              <a:rPr lang="en-US" sz="1900" dirty="0"/>
              <a:t>we </a:t>
            </a:r>
            <a:r>
              <a:rPr lang="en-US" sz="1900" dirty="0" err="1"/>
              <a:t>eko­lo­gi­ýa</a:t>
            </a:r>
            <a:r>
              <a:rPr lang="en-US" sz="1900" dirty="0"/>
              <a:t> </a:t>
            </a:r>
            <a:r>
              <a:rPr lang="en-US" sz="1900" dirty="0" err="1"/>
              <a:t>me­se­le­le­ri</a:t>
            </a:r>
            <a:r>
              <a:rPr lang="en-US" sz="1900" dirty="0"/>
              <a:t> </a:t>
            </a:r>
            <a:r>
              <a:rPr lang="en-US" sz="1900" dirty="0" err="1"/>
              <a:t>bo­ýun­ça</a:t>
            </a:r>
            <a:r>
              <a:rPr lang="en-US" sz="1900" dirty="0"/>
              <a:t> </a:t>
            </a:r>
            <a:r>
              <a:rPr lang="en-US" sz="1900" dirty="0" err="1"/>
              <a:t>hal­ka­ra</a:t>
            </a:r>
            <a:r>
              <a:rPr lang="en-US" sz="1900" dirty="0"/>
              <a:t> </a:t>
            </a:r>
            <a:r>
              <a:rPr lang="en-US" sz="1900" dirty="0" err="1"/>
              <a:t>hyz­mat­daş­ly­gy­ň</a:t>
            </a:r>
            <a:r>
              <a:rPr lang="en-US" sz="1900" dirty="0"/>
              <a:t> </a:t>
            </a:r>
            <a:r>
              <a:rPr lang="en-US" sz="1900" dirty="0" err="1"/>
              <a:t>ýo­la</a:t>
            </a:r>
            <a:r>
              <a:rPr lang="en-US" sz="1900" dirty="0"/>
              <a:t> </a:t>
            </a:r>
            <a:r>
              <a:rPr lang="en-US" sz="1900" dirty="0" err="1"/>
              <a:t>go­ýul­ma­gy</a:t>
            </a:r>
            <a:r>
              <a:rPr lang="en-US" sz="1900" dirty="0"/>
              <a:t> </a:t>
            </a:r>
            <a:r>
              <a:rPr lang="en-US" sz="1900" dirty="0" err="1"/>
              <a:t>mil­li</a:t>
            </a:r>
            <a:r>
              <a:rPr lang="en-US" sz="1900" dirty="0"/>
              <a:t> </a:t>
            </a:r>
            <a:r>
              <a:rPr lang="en-US" sz="1900" dirty="0" err="1"/>
              <a:t>de­re­je­de</a:t>
            </a:r>
            <a:r>
              <a:rPr lang="en-US" sz="1900" dirty="0"/>
              <a:t> </a:t>
            </a:r>
            <a:r>
              <a:rPr lang="en-US" sz="1900" dirty="0" err="1"/>
              <a:t>iş</a:t>
            </a:r>
            <a:r>
              <a:rPr lang="en-US" sz="1900" dirty="0"/>
              <a:t> </a:t>
            </a:r>
            <a:r>
              <a:rPr lang="en-US" sz="1900" dirty="0" err="1"/>
              <a:t>alyp</a:t>
            </a:r>
            <a:r>
              <a:rPr lang="en-US" sz="1900" dirty="0"/>
              <a:t> </a:t>
            </a:r>
            <a:r>
              <a:rPr lang="en-US" sz="1900" dirty="0" err="1"/>
              <a:t>bar­ma­gyň</a:t>
            </a:r>
            <a:r>
              <a:rPr lang="en-US" sz="1900" dirty="0"/>
              <a:t> </a:t>
            </a:r>
            <a:r>
              <a:rPr lang="en-US" sz="1900" dirty="0" err="1"/>
              <a:t>de­giş­li</a:t>
            </a:r>
            <a:r>
              <a:rPr lang="en-US" sz="1900" dirty="0"/>
              <a:t> </a:t>
            </a:r>
            <a:r>
              <a:rPr lang="en-US" sz="1900" dirty="0" err="1"/>
              <a:t>ýag­daý­la­ry­na</a:t>
            </a:r>
            <a:r>
              <a:rPr lang="en-US" sz="1900" dirty="0"/>
              <a:t> </a:t>
            </a:r>
            <a:r>
              <a:rPr lang="en-US" sz="1900" dirty="0" err="1"/>
              <a:t>pug­ta</a:t>
            </a:r>
            <a:r>
              <a:rPr lang="en-US" sz="1900" dirty="0"/>
              <a:t> </a:t>
            </a:r>
            <a:r>
              <a:rPr lang="en-US" sz="1900" dirty="0" err="1"/>
              <a:t>da­ýa­nyl­ma­ly­dyr</a:t>
            </a:r>
            <a:r>
              <a:rPr lang="en-US" sz="1900" dirty="0"/>
              <a:t>. </a:t>
            </a:r>
            <a:r>
              <a:rPr lang="en-US" sz="1900" dirty="0" err="1"/>
              <a:t>Bu­lar</a:t>
            </a:r>
            <a:r>
              <a:rPr lang="en-US" sz="1900" dirty="0"/>
              <a:t> </a:t>
            </a:r>
            <a:r>
              <a:rPr lang="en-US" sz="1900" dirty="0" err="1"/>
              <a:t>bi­ri-bi­ri­niň</a:t>
            </a:r>
            <a:r>
              <a:rPr lang="en-US" sz="1900" dirty="0"/>
              <a:t> </a:t>
            </a:r>
            <a:r>
              <a:rPr lang="en-US" sz="1900" dirty="0" err="1"/>
              <a:t>üs­tü­ni</a:t>
            </a:r>
            <a:r>
              <a:rPr lang="en-US" sz="1900" dirty="0"/>
              <a:t> </a:t>
            </a:r>
            <a:r>
              <a:rPr lang="en-US" sz="1900" dirty="0" err="1"/>
              <a:t>ýe­tir­ýän</a:t>
            </a:r>
            <a:r>
              <a:rPr lang="en-US" sz="1900" dirty="0"/>
              <a:t>, </a:t>
            </a:r>
            <a:r>
              <a:rPr lang="en-US" sz="1900" dirty="0" err="1"/>
              <a:t>bi­ri-bi­rin­den</a:t>
            </a:r>
            <a:r>
              <a:rPr lang="en-US" sz="1900" dirty="0"/>
              <a:t> </a:t>
            </a:r>
            <a:r>
              <a:rPr lang="en-US" sz="1900" dirty="0" err="1"/>
              <a:t>bö­lüp</a:t>
            </a:r>
            <a:r>
              <a:rPr lang="en-US" sz="1900" dirty="0"/>
              <a:t> </a:t>
            </a:r>
            <a:r>
              <a:rPr lang="en-US" sz="1900" dirty="0" err="1"/>
              <a:t>bol­ma­ýan</a:t>
            </a:r>
            <a:r>
              <a:rPr lang="en-US" sz="1900" dirty="0"/>
              <a:t> </a:t>
            </a:r>
            <a:r>
              <a:rPr lang="en-US" sz="1900" dirty="0" err="1" smtClean="0"/>
              <a:t>iş­ler­dir</a:t>
            </a:r>
            <a:r>
              <a:rPr lang="tk-TM" sz="1900" dirty="0"/>
              <a:t>,</a:t>
            </a:r>
            <a:r>
              <a:rPr lang="en-US" sz="1900" dirty="0" smtClean="0"/>
              <a:t> </a:t>
            </a:r>
            <a:r>
              <a:rPr lang="en-US" sz="1900" dirty="0"/>
              <a:t>hem-de </a:t>
            </a:r>
            <a:r>
              <a:rPr lang="en-US" sz="1900" dirty="0" err="1"/>
              <a:t>şun­da</a:t>
            </a:r>
            <a:r>
              <a:rPr lang="en-US" sz="1900" dirty="0"/>
              <a:t> her </a:t>
            </a:r>
            <a:r>
              <a:rPr lang="en-US" sz="1900" dirty="0" err="1"/>
              <a:t>döw­le­tiň</a:t>
            </a:r>
            <a:r>
              <a:rPr lang="en-US" sz="1900" dirty="0"/>
              <a:t> </a:t>
            </a:r>
            <a:r>
              <a:rPr lang="en-US" sz="1900" dirty="0" err="1"/>
              <a:t>öz</a:t>
            </a:r>
            <a:r>
              <a:rPr lang="en-US" sz="1900" dirty="0"/>
              <a:t> </a:t>
            </a:r>
            <a:r>
              <a:rPr lang="en-US" sz="1900" dirty="0" err="1"/>
              <a:t>eýe­le­ýän</a:t>
            </a:r>
            <a:r>
              <a:rPr lang="en-US" sz="1900" dirty="0"/>
              <a:t> </a:t>
            </a:r>
            <a:r>
              <a:rPr lang="en-US" sz="1900" dirty="0" err="1"/>
              <a:t>or­nu­na</a:t>
            </a:r>
            <a:r>
              <a:rPr lang="en-US" sz="1900" dirty="0"/>
              <a:t> we </a:t>
            </a:r>
            <a:r>
              <a:rPr lang="en-US" sz="1900" dirty="0" err="1"/>
              <a:t>jo­gap­kär­çi­li­gi­ne</a:t>
            </a:r>
            <a:r>
              <a:rPr lang="en-US" sz="1900" dirty="0"/>
              <a:t> </a:t>
            </a:r>
            <a:r>
              <a:rPr lang="en-US" sz="1900" dirty="0" err="1"/>
              <a:t>do­ly</a:t>
            </a:r>
            <a:r>
              <a:rPr lang="en-US" sz="1900" dirty="0"/>
              <a:t> </a:t>
            </a:r>
            <a:r>
              <a:rPr lang="en-US" sz="1900" dirty="0" err="1"/>
              <a:t>de­re­je­de</a:t>
            </a:r>
            <a:r>
              <a:rPr lang="en-US" sz="1900" dirty="0"/>
              <a:t> </a:t>
            </a:r>
            <a:r>
              <a:rPr lang="en-US" sz="1900" dirty="0" err="1"/>
              <a:t>dü­şün­me­li­di­gi­ne</a:t>
            </a:r>
            <a:r>
              <a:rPr lang="en-US" sz="1900" dirty="0"/>
              <a:t> </a:t>
            </a:r>
            <a:r>
              <a:rPr lang="en-US" sz="1900" dirty="0" err="1"/>
              <a:t>ynam</a:t>
            </a:r>
            <a:r>
              <a:rPr lang="en-US" sz="1900" dirty="0"/>
              <a:t> </a:t>
            </a:r>
            <a:r>
              <a:rPr lang="en-US" sz="1900" dirty="0" err="1"/>
              <a:t>bil­dir­di</a:t>
            </a:r>
            <a:r>
              <a:rPr lang="en-US" sz="1900" dirty="0" smtClean="0"/>
              <a:t>.</a:t>
            </a:r>
            <a:r>
              <a:rPr lang="en-US" sz="1900" dirty="0"/>
              <a:t> </a:t>
            </a:r>
            <a:r>
              <a:rPr lang="en-US" sz="1900" dirty="0" err="1"/>
              <a:t>Şu­nuň</a:t>
            </a:r>
            <a:r>
              <a:rPr lang="en-US" sz="1900" dirty="0"/>
              <a:t> </a:t>
            </a:r>
            <a:r>
              <a:rPr lang="en-US" sz="1900" dirty="0" err="1"/>
              <a:t>bi­len</a:t>
            </a:r>
            <a:r>
              <a:rPr lang="en-US" sz="1900" dirty="0"/>
              <a:t> </a:t>
            </a:r>
            <a:r>
              <a:rPr lang="en-US" sz="1900" dirty="0" err="1"/>
              <a:t>bag­ly­lyk­da</a:t>
            </a:r>
            <a:r>
              <a:rPr lang="en-US" sz="1900" dirty="0"/>
              <a:t>, </a:t>
            </a:r>
            <a:r>
              <a:rPr lang="en-US" sz="1900" dirty="0" err="1"/>
              <a:t>ýur­du­myz</a:t>
            </a:r>
            <a:r>
              <a:rPr lang="en-US" sz="1900" dirty="0"/>
              <a:t> </a:t>
            </a:r>
            <a:r>
              <a:rPr lang="en-US" sz="1900" dirty="0" err="1"/>
              <a:t>dür­li</a:t>
            </a:r>
            <a:r>
              <a:rPr lang="en-US" sz="1900" dirty="0"/>
              <a:t> </a:t>
            </a:r>
            <a:r>
              <a:rPr lang="en-US" sz="1900" dirty="0" err="1"/>
              <a:t>pu­dak­lar­da</a:t>
            </a:r>
            <a:r>
              <a:rPr lang="en-US" sz="1900" dirty="0"/>
              <a:t> </a:t>
            </a:r>
            <a:r>
              <a:rPr lang="en-US" sz="1900" dirty="0" err="1"/>
              <a:t>mil­li</a:t>
            </a:r>
            <a:r>
              <a:rPr lang="en-US" sz="1900" dirty="0"/>
              <a:t> </a:t>
            </a:r>
            <a:r>
              <a:rPr lang="en-US" sz="1900" dirty="0" err="1"/>
              <a:t>me­ýil­na­ma­la­ry</a:t>
            </a:r>
            <a:r>
              <a:rPr lang="en-US" sz="1900" dirty="0"/>
              <a:t> </a:t>
            </a:r>
            <a:r>
              <a:rPr lang="en-US" sz="1900" dirty="0" err="1"/>
              <a:t>dur­mu­şa</a:t>
            </a:r>
            <a:r>
              <a:rPr lang="en-US" sz="1900" dirty="0"/>
              <a:t> </a:t>
            </a:r>
            <a:r>
              <a:rPr lang="en-US" sz="1900" dirty="0" err="1"/>
              <a:t>ge­çi­rip</a:t>
            </a:r>
            <a:r>
              <a:rPr lang="en-US" sz="1900" dirty="0"/>
              <a:t>, </a:t>
            </a:r>
            <a:r>
              <a:rPr lang="en-US" sz="1900" dirty="0" err="1"/>
              <a:t>ola­ry</a:t>
            </a:r>
            <a:r>
              <a:rPr lang="en-US" sz="1900" dirty="0"/>
              <a:t> </a:t>
            </a:r>
            <a:r>
              <a:rPr lang="en-US" sz="1900" dirty="0" err="1"/>
              <a:t>Dur­nuk­ly</a:t>
            </a:r>
            <a:r>
              <a:rPr lang="en-US" sz="1900" dirty="0"/>
              <a:t> </a:t>
            </a:r>
            <a:r>
              <a:rPr lang="en-US" sz="1900" dirty="0" err="1"/>
              <a:t>ösüş</a:t>
            </a:r>
            <a:r>
              <a:rPr lang="en-US" sz="1900" dirty="0"/>
              <a:t> </a:t>
            </a:r>
            <a:r>
              <a:rPr lang="en-US" sz="1900" dirty="0" err="1"/>
              <a:t>mak­sat­la­ry­nyň</a:t>
            </a:r>
            <a:r>
              <a:rPr lang="en-US" sz="1900" dirty="0"/>
              <a:t> </a:t>
            </a:r>
            <a:r>
              <a:rPr lang="en-US" sz="1900" dirty="0" err="1"/>
              <a:t>eko­lo­gi­ýa</a:t>
            </a:r>
            <a:r>
              <a:rPr lang="en-US" sz="1900" dirty="0"/>
              <a:t> </a:t>
            </a:r>
            <a:r>
              <a:rPr lang="en-US" sz="1900" dirty="0" err="1"/>
              <a:t>dü­züm</a:t>
            </a:r>
            <a:r>
              <a:rPr lang="en-US" sz="1900" dirty="0"/>
              <a:t> </a:t>
            </a:r>
            <a:r>
              <a:rPr lang="en-US" sz="1900" dirty="0" err="1"/>
              <a:t>bö­lüm­le­ri</a:t>
            </a:r>
            <a:r>
              <a:rPr lang="en-US" sz="1900" dirty="0"/>
              <a:t>, </a:t>
            </a:r>
            <a:r>
              <a:rPr lang="en-US" sz="1900" dirty="0" err="1"/>
              <a:t>hu­su­san-da</a:t>
            </a:r>
            <a:r>
              <a:rPr lang="en-US" sz="1900" dirty="0"/>
              <a:t>, </a:t>
            </a:r>
            <a:r>
              <a:rPr lang="en-US" sz="1900" dirty="0" err="1"/>
              <a:t>suw</a:t>
            </a:r>
            <a:r>
              <a:rPr lang="en-US" sz="1900" dirty="0"/>
              <a:t> </a:t>
            </a:r>
            <a:r>
              <a:rPr lang="en-US" sz="1900" dirty="0" err="1"/>
              <a:t>se­riş­de­le­ri­niň</a:t>
            </a:r>
            <a:r>
              <a:rPr lang="en-US" sz="1900" dirty="0"/>
              <a:t> has </a:t>
            </a:r>
            <a:r>
              <a:rPr lang="en-US" sz="1900" dirty="0" err="1"/>
              <a:t>oňaý­ly</a:t>
            </a:r>
            <a:r>
              <a:rPr lang="en-US" sz="1900" dirty="0"/>
              <a:t> </a:t>
            </a:r>
            <a:r>
              <a:rPr lang="en-US" sz="1900" dirty="0" err="1"/>
              <a:t>peý­da­la­nyl­ma­gy</a:t>
            </a:r>
            <a:r>
              <a:rPr lang="en-US" sz="1900" dirty="0"/>
              <a:t> </a:t>
            </a:r>
            <a:r>
              <a:rPr lang="en-US" sz="1900" dirty="0" err="1"/>
              <a:t>bi­len</a:t>
            </a:r>
            <a:r>
              <a:rPr lang="en-US" sz="1900" dirty="0"/>
              <a:t> </a:t>
            </a:r>
            <a:r>
              <a:rPr lang="en-US" sz="1900" dirty="0" err="1"/>
              <a:t>he­mi­şe</a:t>
            </a:r>
            <a:r>
              <a:rPr lang="en-US" sz="1900" dirty="0"/>
              <a:t> </a:t>
            </a:r>
            <a:r>
              <a:rPr lang="en-US" sz="1900" dirty="0" err="1"/>
              <a:t>la­ýyk</a:t>
            </a:r>
            <a:r>
              <a:rPr lang="en-US" sz="1900" dirty="0"/>
              <a:t> </a:t>
            </a:r>
            <a:r>
              <a:rPr lang="en-US" sz="1900" dirty="0" err="1"/>
              <a:t>ge­tir­ýär</a:t>
            </a:r>
            <a:r>
              <a:rPr lang="en-US" sz="1900" dirty="0"/>
              <a:t>. </a:t>
            </a:r>
            <a:r>
              <a:rPr lang="en-US" sz="1900" dirty="0" err="1"/>
              <a:t>Suw­dan</a:t>
            </a:r>
            <a:r>
              <a:rPr lang="en-US" sz="1900" dirty="0"/>
              <a:t> </a:t>
            </a:r>
            <a:r>
              <a:rPr lang="en-US" sz="1900" dirty="0" err="1"/>
              <a:t>oý­la­ny­şyk­ly</a:t>
            </a:r>
            <a:r>
              <a:rPr lang="en-US" sz="1900" dirty="0"/>
              <a:t> </a:t>
            </a:r>
            <a:r>
              <a:rPr lang="en-US" sz="1900" dirty="0" err="1"/>
              <a:t>peý­da­la­nyl­ma­gy</a:t>
            </a:r>
            <a:r>
              <a:rPr lang="en-US" sz="1900" dirty="0"/>
              <a:t> </a:t>
            </a:r>
            <a:r>
              <a:rPr lang="en-US" sz="1900" dirty="0" err="1"/>
              <a:t>Türk­me­nis­ta­nyň</a:t>
            </a:r>
            <a:r>
              <a:rPr lang="en-US" sz="1900" dirty="0"/>
              <a:t> </a:t>
            </a:r>
            <a:r>
              <a:rPr lang="en-US" sz="1900" dirty="0" err="1"/>
              <a:t>alyp</a:t>
            </a:r>
            <a:r>
              <a:rPr lang="en-US" sz="1900" dirty="0"/>
              <a:t> </a:t>
            </a:r>
            <a:r>
              <a:rPr lang="en-US" sz="1900" dirty="0" err="1"/>
              <a:t>bar­ýan</a:t>
            </a:r>
            <a:r>
              <a:rPr lang="en-US" sz="1900" dirty="0"/>
              <a:t> </a:t>
            </a:r>
            <a:r>
              <a:rPr lang="en-US" sz="1900" dirty="0" err="1"/>
              <a:t>sy­ýa­sa­ty­nyň</a:t>
            </a:r>
            <a:r>
              <a:rPr lang="en-US" sz="1900" dirty="0"/>
              <a:t> </a:t>
            </a:r>
            <a:r>
              <a:rPr lang="en-US" sz="1900" dirty="0" err="1"/>
              <a:t>mö­hüm</a:t>
            </a:r>
            <a:r>
              <a:rPr lang="en-US" sz="1900" dirty="0"/>
              <a:t> </a:t>
            </a:r>
            <a:r>
              <a:rPr lang="en-US" sz="1900" dirty="0" err="1"/>
              <a:t>ug­ru­dyr</a:t>
            </a:r>
            <a:r>
              <a:rPr lang="en-US" sz="1900" dirty="0"/>
              <a:t>. </a:t>
            </a:r>
            <a:endParaRPr lang="ru-RU" sz="1900" dirty="0"/>
          </a:p>
        </p:txBody>
      </p:sp>
    </p:spTree>
    <p:extLst>
      <p:ext uri="{BB962C8B-B14F-4D97-AF65-F5344CB8AC3E}">
        <p14:creationId xmlns:p14="http://schemas.microsoft.com/office/powerpoint/2010/main" val="3431527096"/>
      </p:ext>
    </p:extLst>
  </p:cSld>
  <p:clrMapOvr>
    <a:masterClrMapping/>
  </p:clrMapOvr>
  <mc:AlternateContent xmlns:mc="http://schemas.openxmlformats.org/markup-compatibility/2006" xmlns:p14="http://schemas.microsoft.com/office/powerpoint/2010/main">
    <mc:Choice Requires="p14">
      <p:transition spd="slow" p14:dur="4000">
        <p14:vortex dir="r"/>
      </p:transition>
    </mc:Choice>
    <mc:Fallback xmlns="">
      <p:transition spd="slow">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Объект 2"/>
              <p:cNvSpPr>
                <a:spLocks noGrp="1"/>
              </p:cNvSpPr>
              <p:nvPr>
                <p:ph idx="1"/>
              </p:nvPr>
            </p:nvSpPr>
            <p:spPr>
              <a:xfrm>
                <a:off x="1115616" y="1268760"/>
                <a:ext cx="6984776" cy="4464496"/>
              </a:xfrm>
            </p:spPr>
            <p:txBody>
              <a:bodyPr>
                <a:normAutofit lnSpcReduction="10000"/>
              </a:bodyPr>
              <a:lstStyle/>
              <a:p>
                <a:pPr algn="just"/>
                <a:r>
                  <a:rPr lang="tk-TM" dirty="0" smtClean="0">
                    <a:latin typeface="Times New Roman" pitchFamily="18" charset="0"/>
                    <a:cs typeface="Times New Roman" pitchFamily="18" charset="0"/>
                  </a:rPr>
                  <a:t>Türkmenistanyň Ýasga, Garabil, Bathyz we beýleki çäge asty aýtymly suw gatlaklarynda suw toplanandyr. Olar suwlaryň gorlary </a:t>
                </a:r>
                <a:r>
                  <a:rPr lang="tk-TM" dirty="0">
                    <a:latin typeface="Times New Roman" pitchFamily="18" charset="0"/>
                    <a:cs typeface="Times New Roman" pitchFamily="18" charset="0"/>
                  </a:rPr>
                  <a:t>69 k </a:t>
                </a:r>
                <a14:m>
                  <m:oMath xmlns:m="http://schemas.openxmlformats.org/officeDocument/2006/math">
                    <m:sSup>
                      <m:sSupPr>
                        <m:ctrlPr>
                          <a:rPr lang="tk-TM" i="1">
                            <a:latin typeface="Cambria Math"/>
                          </a:rPr>
                        </m:ctrlPr>
                      </m:sSupPr>
                      <m:e>
                        <m:r>
                          <a:rPr lang="tk-TM" i="1">
                            <a:latin typeface="Cambria Math"/>
                          </a:rPr>
                          <m:t>𝑚</m:t>
                        </m:r>
                      </m:e>
                      <m:sup>
                        <m:r>
                          <a:rPr lang="tk-TM" i="1">
                            <a:latin typeface="Cambria Math"/>
                          </a:rPr>
                          <m:t>3</m:t>
                        </m:r>
                      </m:sup>
                    </m:sSup>
                    <m:r>
                      <a:rPr lang="tk-TM" b="0" i="0" smtClean="0">
                        <a:latin typeface="Cambria Math"/>
                      </a:rPr>
                      <m:t>−</m:t>
                    </m:r>
                    <m:r>
                      <m:rPr>
                        <m:sty m:val="p"/>
                      </m:rPr>
                      <a:rPr lang="tk-TM" b="0" i="0" smtClean="0">
                        <a:latin typeface="Cambria Math"/>
                      </a:rPr>
                      <m:t>e</m:t>
                    </m:r>
                  </m:oMath>
                </a14:m>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deňdir</a:t>
                </a:r>
                <a:r>
                  <a:rPr lang="ru-RU" dirty="0" smtClean="0">
                    <a:latin typeface="Times New Roman" pitchFamily="18" charset="0"/>
                    <a:cs typeface="Times New Roman" pitchFamily="18" charset="0"/>
                  </a:rPr>
                  <a:t>. </a:t>
                </a:r>
                <a:r>
                  <a:rPr lang="en-US" dirty="0" smtClean="0">
                    <a:latin typeface="Times New Roman" pitchFamily="18" charset="0"/>
                    <a:cs typeface="Times New Roman" pitchFamily="18" charset="0"/>
                  </a:rPr>
                  <a:t>Ý</a:t>
                </a:r>
                <a:r>
                  <a:rPr lang="ru-RU" dirty="0" err="1" smtClean="0">
                    <a:latin typeface="Times New Roman" pitchFamily="18" charset="0"/>
                    <a:cs typeface="Times New Roman" pitchFamily="18" charset="0"/>
                  </a:rPr>
                  <a:t>öne</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çäge</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asty</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aýtymly</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suw</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ýataklarynyň</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suwlaryny</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ulanmak</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köp</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mukdardaky</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maýa</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goýumlary</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talap</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edýär</a:t>
                </a:r>
                <a:r>
                  <a:rPr lang="ru-RU" dirty="0" smtClean="0">
                    <a:latin typeface="Times New Roman" pitchFamily="18" charset="0"/>
                    <a:cs typeface="Times New Roman" pitchFamily="18" charset="0"/>
                  </a:rPr>
                  <a:t>.</a:t>
                </a:r>
              </a:p>
              <a:p>
                <a:pPr indent="0" algn="just">
                  <a:buNone/>
                </a:pPr>
                <a:r>
                  <a:rPr lang="tk-TM" dirty="0" smtClean="0">
                    <a:latin typeface="Times New Roman" pitchFamily="18" charset="0"/>
                    <a:cs typeface="Times New Roman" pitchFamily="18" charset="0"/>
                  </a:rPr>
                  <a:t>Şeýlelikde ýurdumyzda umumy suw baýlyklary 26 273 </a:t>
                </a:r>
                <a14:m>
                  <m:oMath xmlns:m="http://schemas.openxmlformats.org/officeDocument/2006/math">
                    <m:sSup>
                      <m:sSupPr>
                        <m:ctrlPr>
                          <a:rPr lang="tk-TM" i="1">
                            <a:latin typeface="Cambria Math"/>
                          </a:rPr>
                        </m:ctrlPr>
                      </m:sSupPr>
                      <m:e>
                        <m:r>
                          <a:rPr lang="tk-TM" i="1">
                            <a:latin typeface="Cambria Math"/>
                          </a:rPr>
                          <m:t>𝑚</m:t>
                        </m:r>
                      </m:e>
                      <m:sup>
                        <m:r>
                          <a:rPr lang="tk-TM" i="1">
                            <a:latin typeface="Cambria Math"/>
                          </a:rPr>
                          <m:t>3</m:t>
                        </m:r>
                      </m:sup>
                    </m:sSup>
                  </m:oMath>
                </a14:m>
                <a:r>
                  <a:rPr lang="ru-RU" dirty="0" smtClean="0">
                    <a:latin typeface="Times New Roman" pitchFamily="18" charset="0"/>
                    <a:cs typeface="Times New Roman" pitchFamily="18" charset="0"/>
                  </a:rPr>
                  <a:t>/</a:t>
                </a:r>
                <a:r>
                  <a:rPr lang="ru-RU" dirty="0" err="1" smtClean="0">
                    <a:latin typeface="Times New Roman" pitchFamily="18" charset="0"/>
                    <a:cs typeface="Times New Roman" pitchFamily="18" charset="0"/>
                  </a:rPr>
                  <a:t>ýyl</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akymyna</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deňdir</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Şol</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sanda</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onuň</a:t>
                </a:r>
                <a:r>
                  <a:rPr lang="ru-RU" dirty="0" smtClean="0">
                    <a:latin typeface="Times New Roman" pitchFamily="18" charset="0"/>
                    <a:cs typeface="Times New Roman" pitchFamily="18" charset="0"/>
                  </a:rPr>
                  <a:t> 25 004    </a:t>
                </a:r>
                <a14:m>
                  <m:oMath xmlns:m="http://schemas.openxmlformats.org/officeDocument/2006/math">
                    <m:sSup>
                      <m:sSupPr>
                        <m:ctrlPr>
                          <a:rPr lang="tk-TM" i="1">
                            <a:latin typeface="Cambria Math"/>
                          </a:rPr>
                        </m:ctrlPr>
                      </m:sSupPr>
                      <m:e>
                        <m:r>
                          <a:rPr lang="tk-TM" i="1">
                            <a:latin typeface="Cambria Math"/>
                          </a:rPr>
                          <m:t>𝑚</m:t>
                        </m:r>
                      </m:e>
                      <m:sup>
                        <m:r>
                          <a:rPr lang="tk-TM" i="1">
                            <a:latin typeface="Cambria Math"/>
                          </a:rPr>
                          <m:t>3</m:t>
                        </m:r>
                      </m:sup>
                    </m:sSup>
                  </m:oMath>
                </a14:m>
                <a:r>
                  <a:rPr lang="ru-RU" dirty="0">
                    <a:latin typeface="Times New Roman" pitchFamily="18" charset="0"/>
                    <a:cs typeface="Times New Roman" pitchFamily="18" charset="0"/>
                  </a:rPr>
                  <a:t>/</a:t>
                </a:r>
                <a:r>
                  <a:rPr lang="ru-RU" dirty="0" err="1">
                    <a:latin typeface="Times New Roman" pitchFamily="18" charset="0"/>
                    <a:cs typeface="Times New Roman" pitchFamily="18" charset="0"/>
                  </a:rPr>
                  <a:t>ýyl</a:t>
                </a:r>
                <a:r>
                  <a:rPr lang="ru-RU" dirty="0">
                    <a:latin typeface="Times New Roman" pitchFamily="18" charset="0"/>
                    <a:cs typeface="Times New Roman" pitchFamily="18" charset="0"/>
                  </a:rPr>
                  <a:t> </a:t>
                </a:r>
                <a:r>
                  <a:rPr lang="ru-RU" dirty="0" err="1" smtClean="0">
                    <a:latin typeface="Times New Roman" pitchFamily="18" charset="0"/>
                    <a:cs typeface="Times New Roman" pitchFamily="18" charset="0"/>
                  </a:rPr>
                  <a:t>akymy</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ýerüsti</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suwlaryna</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we</a:t>
                </a:r>
                <a:r>
                  <a:rPr lang="ru-RU" dirty="0" smtClean="0">
                    <a:latin typeface="Times New Roman" pitchFamily="18" charset="0"/>
                    <a:cs typeface="Times New Roman" pitchFamily="18" charset="0"/>
                  </a:rPr>
                  <a:t> 1269 </a:t>
                </a:r>
                <a14:m>
                  <m:oMath xmlns:m="http://schemas.openxmlformats.org/officeDocument/2006/math">
                    <m:sSup>
                      <m:sSupPr>
                        <m:ctrlPr>
                          <a:rPr lang="tk-TM" i="1">
                            <a:latin typeface="Cambria Math"/>
                          </a:rPr>
                        </m:ctrlPr>
                      </m:sSupPr>
                      <m:e>
                        <m:r>
                          <a:rPr lang="tk-TM" i="1">
                            <a:latin typeface="Cambria Math"/>
                          </a:rPr>
                          <m:t>𝑚</m:t>
                        </m:r>
                      </m:e>
                      <m:sup>
                        <m:r>
                          <a:rPr lang="tk-TM" i="1">
                            <a:latin typeface="Cambria Math"/>
                          </a:rPr>
                          <m:t>3</m:t>
                        </m:r>
                      </m:sup>
                    </m:sSup>
                  </m:oMath>
                </a14:m>
                <a:r>
                  <a:rPr lang="ru-RU" dirty="0" smtClean="0">
                    <a:latin typeface="Times New Roman" pitchFamily="18" charset="0"/>
                    <a:cs typeface="Times New Roman" pitchFamily="18" charset="0"/>
                  </a:rPr>
                  <a:t>/</a:t>
                </a:r>
                <a:r>
                  <a:rPr lang="ru-RU" dirty="0" err="1" smtClean="0">
                    <a:latin typeface="Times New Roman" pitchFamily="18" charset="0"/>
                    <a:cs typeface="Times New Roman" pitchFamily="18" charset="0"/>
                  </a:rPr>
                  <a:t>ýyl</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akymy</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ýerasty</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suwlara</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degişlidir</a:t>
                </a:r>
                <a:r>
                  <a:rPr lang="ru-RU" dirty="0" smtClean="0">
                    <a:latin typeface="Times New Roman" pitchFamily="18" charset="0"/>
                    <a:cs typeface="Times New Roman" pitchFamily="18" charset="0"/>
                  </a:rPr>
                  <a:t>.</a:t>
                </a:r>
              </a:p>
              <a:p>
                <a:pPr indent="0" algn="just">
                  <a:buNone/>
                </a:pPr>
                <a:r>
                  <a:rPr lang="ru-RU" dirty="0" err="1" smtClean="0">
                    <a:latin typeface="Times New Roman" pitchFamily="18" charset="0"/>
                    <a:cs typeface="Times New Roman" pitchFamily="18" charset="0"/>
                  </a:rPr>
                  <a:t>Türkmenistanyň</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işjeň</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suw</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baýlyklaryna</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Amyderýanyň</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Murgap</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Tejen</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Etrek</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Sumbar</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derýalarynyň</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Garagum</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we</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Türkmen</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derýalarynyň</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Köpetdagyň</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demirgazyk</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eňňitlerinden</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gözbaşyny</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alýan</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ownuk</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derýalaryň</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kärizleriň</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suwlary</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we</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beýleki</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suwlar</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degişlidirler</a:t>
                </a:r>
                <a:r>
                  <a:rPr lang="ru-RU" dirty="0" smtClean="0">
                    <a:latin typeface="Times New Roman" pitchFamily="18" charset="0"/>
                    <a:cs typeface="Times New Roman" pitchFamily="18" charset="0"/>
                  </a:rPr>
                  <a:t>.  </a:t>
                </a:r>
                <a:endParaRPr lang="ru-RU" dirty="0">
                  <a:latin typeface="Times New Roman" pitchFamily="18" charset="0"/>
                  <a:cs typeface="Times New Roman" pitchFamily="18" charset="0"/>
                </a:endParaRPr>
              </a:p>
            </p:txBody>
          </p:sp>
        </mc:Choice>
        <mc:Fallback xmlns="">
          <p:sp>
            <p:nvSpPr>
              <p:cNvPr id="3" name="Объект 2"/>
              <p:cNvSpPr>
                <a:spLocks noGrp="1" noRot="1" noChangeAspect="1" noMove="1" noResize="1" noEditPoints="1" noAdjustHandles="1" noChangeArrowheads="1" noChangeShapeType="1" noTextEdit="1"/>
              </p:cNvSpPr>
              <p:nvPr>
                <p:ph idx="1"/>
              </p:nvPr>
            </p:nvSpPr>
            <p:spPr>
              <a:xfrm>
                <a:off x="1115616" y="1268760"/>
                <a:ext cx="6984776" cy="4464496"/>
              </a:xfrm>
              <a:blipFill rotWithShape="1">
                <a:blip r:embed="rId2"/>
                <a:stretch>
                  <a:fillRect l="-698" r="-785" b="-820"/>
                </a:stretch>
              </a:blipFill>
            </p:spPr>
            <p:txBody>
              <a:bodyPr/>
              <a:lstStyle/>
              <a:p>
                <a:r>
                  <a:rPr lang="ru-RU">
                    <a:noFill/>
                  </a:rPr>
                  <a:t> </a:t>
                </a:r>
              </a:p>
            </p:txBody>
          </p:sp>
        </mc:Fallback>
      </mc:AlternateContent>
    </p:spTree>
    <p:extLst>
      <p:ext uri="{BB962C8B-B14F-4D97-AF65-F5344CB8AC3E}">
        <p14:creationId xmlns:p14="http://schemas.microsoft.com/office/powerpoint/2010/main" val="2503431220"/>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Объект 2"/>
              <p:cNvSpPr>
                <a:spLocks noGrp="1"/>
              </p:cNvSpPr>
              <p:nvPr>
                <p:ph idx="1"/>
              </p:nvPr>
            </p:nvSpPr>
            <p:spPr>
              <a:xfrm>
                <a:off x="1043608" y="1124744"/>
                <a:ext cx="7128792" cy="4464496"/>
              </a:xfrm>
            </p:spPr>
            <p:txBody>
              <a:bodyPr>
                <a:normAutofit/>
              </a:bodyPr>
              <a:lstStyle/>
              <a:p>
                <a:pPr algn="just"/>
                <a:r>
                  <a:rPr lang="tk-TM" sz="2000" dirty="0" smtClean="0">
                    <a:latin typeface="Times New Roman" pitchFamily="18" charset="0"/>
                    <a:cs typeface="Times New Roman" pitchFamily="18" charset="0"/>
                  </a:rPr>
                  <a:t>Bulardan başga-da, ýurdumyzda häzirlikçe peýdalanylmaýan suw ätiýaçlary (potensial suw baýlyklary) hem bardyr. Olara ýyllyk ygallaryň, mukdary 874 mln </a:t>
                </a:r>
                <a14:m>
                  <m:oMath xmlns:m="http://schemas.openxmlformats.org/officeDocument/2006/math">
                    <m:sSup>
                      <m:sSupPr>
                        <m:ctrlPr>
                          <a:rPr lang="tk-TM" sz="2000" i="1">
                            <a:latin typeface="Cambria Math"/>
                          </a:rPr>
                        </m:ctrlPr>
                      </m:sSupPr>
                      <m:e>
                        <m:r>
                          <a:rPr lang="tk-TM" sz="2000" i="1">
                            <a:latin typeface="Cambria Math"/>
                          </a:rPr>
                          <m:t>𝑚</m:t>
                        </m:r>
                      </m:e>
                      <m:sup>
                        <m:r>
                          <a:rPr lang="tk-TM" sz="2000" i="1">
                            <a:latin typeface="Cambria Math"/>
                          </a:rPr>
                          <m:t>3</m:t>
                        </m:r>
                      </m:sup>
                    </m:sSup>
                  </m:oMath>
                </a14:m>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suw</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bolan</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sil</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suwlary</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degişlidirler</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Şonuň</a:t>
                </a:r>
                <a:r>
                  <a:rPr lang="ru-RU" sz="2000" dirty="0" smtClean="0">
                    <a:latin typeface="Times New Roman" pitchFamily="18" charset="0"/>
                    <a:cs typeface="Times New Roman" pitchFamily="18" charset="0"/>
                  </a:rPr>
                  <a:t> 542 </a:t>
                </a:r>
                <a:r>
                  <a:rPr lang="ru-RU" sz="2000" dirty="0" err="1" smtClean="0">
                    <a:latin typeface="Times New Roman" pitchFamily="18" charset="0"/>
                    <a:cs typeface="Times New Roman" pitchFamily="18" charset="0"/>
                  </a:rPr>
                  <a:t>mln</a:t>
                </a:r>
                <a:r>
                  <a:rPr lang="ru-RU" sz="2000" dirty="0" smtClean="0">
                    <a:latin typeface="Times New Roman" pitchFamily="18" charset="0"/>
                    <a:cs typeface="Times New Roman" pitchFamily="18" charset="0"/>
                  </a:rPr>
                  <a:t> </a:t>
                </a:r>
                <a14:m>
                  <m:oMath xmlns:m="http://schemas.openxmlformats.org/officeDocument/2006/math">
                    <m:sSup>
                      <m:sSupPr>
                        <m:ctrlPr>
                          <a:rPr lang="tk-TM" sz="2000" i="1">
                            <a:latin typeface="Cambria Math"/>
                          </a:rPr>
                        </m:ctrlPr>
                      </m:sSupPr>
                      <m:e>
                        <m:r>
                          <a:rPr lang="tk-TM" sz="2000" i="1">
                            <a:latin typeface="Cambria Math"/>
                          </a:rPr>
                          <m:t>𝑚</m:t>
                        </m:r>
                      </m:e>
                      <m:sup>
                        <m:r>
                          <a:rPr lang="tk-TM" sz="2000" i="1">
                            <a:latin typeface="Cambria Math"/>
                          </a:rPr>
                          <m:t>3</m:t>
                        </m:r>
                      </m:sup>
                    </m:sSup>
                  </m:oMath>
                </a14:m>
                <a:r>
                  <a:rPr lang="ru-RU" sz="2000" dirty="0" smtClean="0">
                    <a:latin typeface="Times New Roman" pitchFamily="18" charset="0"/>
                    <a:cs typeface="Times New Roman" pitchFamily="18" charset="0"/>
                  </a:rPr>
                  <a:t> (62%-i) </a:t>
                </a:r>
                <a:r>
                  <a:rPr lang="ru-RU" sz="2000" dirty="0" err="1" smtClean="0">
                    <a:latin typeface="Times New Roman" pitchFamily="18" charset="0"/>
                    <a:cs typeface="Times New Roman" pitchFamily="18" charset="0"/>
                  </a:rPr>
                  <a:t>dag</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belentliklerinde</a:t>
                </a:r>
                <a:r>
                  <a:rPr lang="ru-RU" sz="2000" dirty="0" smtClean="0">
                    <a:latin typeface="Times New Roman" pitchFamily="18" charset="0"/>
                    <a:cs typeface="Times New Roman" pitchFamily="18" charset="0"/>
                  </a:rPr>
                  <a:t>, 332 </a:t>
                </a:r>
                <a:r>
                  <a:rPr lang="ru-RU" sz="2000" dirty="0" err="1" smtClean="0">
                    <a:latin typeface="Times New Roman" pitchFamily="18" charset="0"/>
                    <a:cs typeface="Times New Roman" pitchFamily="18" charset="0"/>
                  </a:rPr>
                  <a:t>mln</a:t>
                </a:r>
                <a:r>
                  <a:rPr lang="ru-RU" sz="2000" dirty="0" smtClean="0">
                    <a:latin typeface="Times New Roman" pitchFamily="18" charset="0"/>
                    <a:cs typeface="Times New Roman" pitchFamily="18" charset="0"/>
                  </a:rPr>
                  <a:t> </a:t>
                </a:r>
                <a14:m>
                  <m:oMath xmlns:m="http://schemas.openxmlformats.org/officeDocument/2006/math">
                    <m:sSup>
                      <m:sSupPr>
                        <m:ctrlPr>
                          <a:rPr lang="tk-TM" sz="2000" i="1">
                            <a:latin typeface="Cambria Math"/>
                          </a:rPr>
                        </m:ctrlPr>
                      </m:sSupPr>
                      <m:e>
                        <m:r>
                          <a:rPr lang="tk-TM" sz="2000" i="1">
                            <a:latin typeface="Cambria Math"/>
                          </a:rPr>
                          <m:t>𝑚</m:t>
                        </m:r>
                      </m:e>
                      <m:sup>
                        <m:r>
                          <a:rPr lang="tk-TM" sz="2000" i="1">
                            <a:latin typeface="Cambria Math"/>
                          </a:rPr>
                          <m:t>3</m:t>
                        </m:r>
                      </m:sup>
                    </m:sSup>
                  </m:oMath>
                </a14:m>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hem</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düzlüklerde</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emele</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gelýär</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Ikilenji</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gezek</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peýdalanyp</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bolýan</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we</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duzlulugy</a:t>
                </a:r>
                <a:r>
                  <a:rPr lang="ru-RU" sz="2000" dirty="0" smtClean="0">
                    <a:latin typeface="Times New Roman" pitchFamily="18" charset="0"/>
                    <a:cs typeface="Times New Roman" pitchFamily="18" charset="0"/>
                  </a:rPr>
                  <a:t> 5 g/</a:t>
                </a:r>
                <a:r>
                  <a:rPr lang="ru-RU" sz="2000" dirty="0" err="1" smtClean="0">
                    <a:latin typeface="Times New Roman" pitchFamily="18" charset="0"/>
                    <a:cs typeface="Times New Roman" pitchFamily="18" charset="0"/>
                  </a:rPr>
                  <a:t>litrden</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az</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bolan</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zeýkeş</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suwlarynyň</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göwrümi</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bolsa</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millionlarça</a:t>
                </a:r>
                <a:r>
                  <a:rPr lang="ru-RU" sz="2000" dirty="0" smtClean="0">
                    <a:latin typeface="Times New Roman" pitchFamily="18" charset="0"/>
                    <a:cs typeface="Times New Roman" pitchFamily="18" charset="0"/>
                  </a:rPr>
                  <a:t> </a:t>
                </a:r>
                <a14:m>
                  <m:oMath xmlns:m="http://schemas.openxmlformats.org/officeDocument/2006/math">
                    <m:sSup>
                      <m:sSupPr>
                        <m:ctrlPr>
                          <a:rPr lang="tk-TM" sz="2000" i="1">
                            <a:latin typeface="Cambria Math"/>
                          </a:rPr>
                        </m:ctrlPr>
                      </m:sSupPr>
                      <m:e>
                        <m:r>
                          <a:rPr lang="tk-TM" sz="2000" i="1">
                            <a:latin typeface="Cambria Math"/>
                          </a:rPr>
                          <m:t>𝑚</m:t>
                        </m:r>
                      </m:e>
                      <m:sup>
                        <m:r>
                          <a:rPr lang="tk-TM" sz="2000" i="1">
                            <a:latin typeface="Cambria Math"/>
                          </a:rPr>
                          <m:t>3</m:t>
                        </m:r>
                      </m:sup>
                    </m:sSup>
                  </m:oMath>
                </a14:m>
                <a:r>
                  <a:rPr lang="ru-RU" sz="2000" dirty="0" smtClean="0">
                    <a:latin typeface="Times New Roman" pitchFamily="18" charset="0"/>
                    <a:cs typeface="Times New Roman" pitchFamily="18" charset="0"/>
                  </a:rPr>
                  <a:t>-e </a:t>
                </a:r>
                <a:r>
                  <a:rPr lang="ru-RU" sz="2000" dirty="0" err="1" smtClean="0">
                    <a:latin typeface="Times New Roman" pitchFamily="18" charset="0"/>
                    <a:cs typeface="Times New Roman" pitchFamily="18" charset="0"/>
                  </a:rPr>
                  <a:t>ýetýär</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Türkmenistanyň</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suw</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baýlyklarynyň</a:t>
                </a:r>
                <a:r>
                  <a:rPr lang="ru-RU" sz="2000" dirty="0" smtClean="0">
                    <a:latin typeface="Times New Roman" pitchFamily="18" charset="0"/>
                    <a:cs typeface="Times New Roman" pitchFamily="18" charset="0"/>
                  </a:rPr>
                  <a:t> 97%-i </a:t>
                </a:r>
                <a:r>
                  <a:rPr lang="ru-RU" sz="2000" dirty="0" err="1" smtClean="0">
                    <a:latin typeface="Times New Roman" pitchFamily="18" charset="0"/>
                    <a:cs typeface="Times New Roman" pitchFamily="18" charset="0"/>
                  </a:rPr>
                  <a:t>ekerançylyk</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we</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öri</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meýdanlary</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suwarmakda</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ulanylýan</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bolsa</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galan</a:t>
                </a:r>
                <a:r>
                  <a:rPr lang="ru-RU" sz="2000" dirty="0" smtClean="0">
                    <a:latin typeface="Times New Roman" pitchFamily="18" charset="0"/>
                    <a:cs typeface="Times New Roman" pitchFamily="18" charset="0"/>
                  </a:rPr>
                  <a:t> 3%-i </a:t>
                </a:r>
                <a:r>
                  <a:rPr lang="ru-RU" sz="2000" dirty="0" err="1" smtClean="0">
                    <a:latin typeface="Times New Roman" pitchFamily="18" charset="0"/>
                    <a:cs typeface="Times New Roman" pitchFamily="18" charset="0"/>
                  </a:rPr>
                  <a:t>durmuş</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maksatlary</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üçin</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sarp</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edilýär</a:t>
                </a:r>
                <a:r>
                  <a:rPr lang="ru-RU" sz="2000" dirty="0" smtClean="0">
                    <a:latin typeface="Times New Roman" pitchFamily="18" charset="0"/>
                    <a:cs typeface="Times New Roman" pitchFamily="18" charset="0"/>
                  </a:rPr>
                  <a:t>.</a:t>
                </a:r>
                <a:endParaRPr lang="ru-RU" sz="2000" dirty="0">
                  <a:latin typeface="Times New Roman" pitchFamily="18" charset="0"/>
                  <a:cs typeface="Times New Roman" pitchFamily="18" charset="0"/>
                </a:endParaRPr>
              </a:p>
            </p:txBody>
          </p:sp>
        </mc:Choice>
        <mc:Fallback xmlns="">
          <p:sp>
            <p:nvSpPr>
              <p:cNvPr id="3" name="Объект 2"/>
              <p:cNvSpPr>
                <a:spLocks noGrp="1" noRot="1" noChangeAspect="1" noMove="1" noResize="1" noEditPoints="1" noAdjustHandles="1" noChangeArrowheads="1" noChangeShapeType="1" noTextEdit="1"/>
              </p:cNvSpPr>
              <p:nvPr>
                <p:ph idx="1"/>
              </p:nvPr>
            </p:nvSpPr>
            <p:spPr>
              <a:xfrm>
                <a:off x="1043608" y="1124744"/>
                <a:ext cx="7128792" cy="4464496"/>
              </a:xfrm>
              <a:blipFill rotWithShape="1">
                <a:blip r:embed="rId2"/>
                <a:stretch>
                  <a:fillRect l="-855" r="-855"/>
                </a:stretch>
              </a:blipFill>
            </p:spPr>
            <p:txBody>
              <a:bodyPr/>
              <a:lstStyle/>
              <a:p>
                <a:r>
                  <a:rPr lang="ru-RU">
                    <a:noFill/>
                  </a:rPr>
                  <a:t> </a:t>
                </a:r>
              </a:p>
            </p:txBody>
          </p:sp>
        </mc:Fallback>
      </mc:AlternateContent>
    </p:spTree>
    <p:extLst>
      <p:ext uri="{BB962C8B-B14F-4D97-AF65-F5344CB8AC3E}">
        <p14:creationId xmlns:p14="http://schemas.microsoft.com/office/powerpoint/2010/main" val="2033180091"/>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Объект 2"/>
              <p:cNvSpPr>
                <a:spLocks noGrp="1"/>
              </p:cNvSpPr>
              <p:nvPr>
                <p:ph idx="1"/>
              </p:nvPr>
            </p:nvSpPr>
            <p:spPr>
              <a:xfrm>
                <a:off x="1043608" y="1268760"/>
                <a:ext cx="7128792" cy="4536504"/>
              </a:xfrm>
            </p:spPr>
            <p:txBody>
              <a:bodyPr>
                <a:normAutofit lnSpcReduction="10000"/>
              </a:bodyPr>
              <a:lstStyle/>
              <a:p>
                <a:pPr algn="just"/>
                <a:r>
                  <a:rPr lang="tk-TM" b="1" dirty="0" smtClean="0">
                    <a:latin typeface="Times New Roman" pitchFamily="18" charset="0"/>
                    <a:cs typeface="Times New Roman" pitchFamily="18" charset="0"/>
                  </a:rPr>
                  <a:t>Amyderýa</a:t>
                </a:r>
                <a:r>
                  <a:rPr lang="tk-TM" dirty="0" smtClean="0">
                    <a:latin typeface="Times New Roman" pitchFamily="18" charset="0"/>
                    <a:cs typeface="Times New Roman" pitchFamily="18" charset="0"/>
                  </a:rPr>
                  <a:t> Orta Aziýada iň köp suwly derýadyr. Ol özüniň gözbaşyny Owganystanyň çäklerinde deňiz derejesinden 4900 m belebtlikde ýerleşen Hindiguş daglarynyň demirgazyk eňňitlerindäki we Täjigistanda ýerleşen Pamir dagynyň buzluklarynyň we müdümilik garlaryndan alyp gaýdýar.</a:t>
                </a:r>
              </a:p>
              <a:p>
                <a:pPr algn="just"/>
                <a:r>
                  <a:rPr lang="tk-TM" dirty="0" smtClean="0">
                    <a:latin typeface="Times New Roman" pitchFamily="18" charset="0"/>
                    <a:cs typeface="Times New Roman" pitchFamily="18" charset="0"/>
                  </a:rPr>
                  <a:t>Amyderýa derýlaryň arasynda iň bol suwlusy bolup, onuň uzynlygy 2540 km-e deňdir. Derýanyň 1036 km bölegi Türkmenistanyň çäginden akyp geçýän we ýurdumyzyň ähli ýerüsti suw baýlyklarynyň  88%-ini derýanyň suwy düzýär.</a:t>
                </a:r>
              </a:p>
              <a:p>
                <a:pPr algn="just"/>
                <a:r>
                  <a:rPr lang="tk-TM" dirty="0" smtClean="0">
                    <a:latin typeface="Times New Roman" pitchFamily="18" charset="0"/>
                    <a:cs typeface="Times New Roman" pitchFamily="18" charset="0"/>
                  </a:rPr>
                  <a:t>Amyderýada Atamyrat şäherinde gidrologiýada stansiýa bolup, oňa akyp gelýän suwuň mukdary her ýylda 64 k</a:t>
                </a:r>
                <a14:m>
                  <m:oMath xmlns:m="http://schemas.openxmlformats.org/officeDocument/2006/math">
                    <m:sSup>
                      <m:sSupPr>
                        <m:ctrlPr>
                          <a:rPr lang="tk-TM" i="1">
                            <a:latin typeface="Cambria Math"/>
                          </a:rPr>
                        </m:ctrlPr>
                      </m:sSupPr>
                      <m:e>
                        <m:r>
                          <a:rPr lang="tk-TM" i="1">
                            <a:latin typeface="Cambria Math"/>
                          </a:rPr>
                          <m:t>𝑚</m:t>
                        </m:r>
                      </m:e>
                      <m:sup>
                        <m:r>
                          <a:rPr lang="tk-TM" i="1">
                            <a:latin typeface="Cambria Math"/>
                          </a:rPr>
                          <m:t>3</m:t>
                        </m:r>
                      </m:sup>
                    </m:sSup>
                  </m:oMath>
                </a14:m>
                <a:r>
                  <a:rPr lang="tk-TM" dirty="0" smtClean="0">
                    <a:latin typeface="Times New Roman" pitchFamily="18" charset="0"/>
                    <a:cs typeface="Times New Roman" pitchFamily="18" charset="0"/>
                  </a:rPr>
                  <a:t>-e deňdir. Amyderýa has bulançak derýalaryň biridir.</a:t>
                </a:r>
                <a:endParaRPr lang="ru-RU" dirty="0">
                  <a:latin typeface="Times New Roman" pitchFamily="18" charset="0"/>
                  <a:cs typeface="Times New Roman" pitchFamily="18" charset="0"/>
                </a:endParaRPr>
              </a:p>
            </p:txBody>
          </p:sp>
        </mc:Choice>
        <mc:Fallback xmlns="">
          <p:sp>
            <p:nvSpPr>
              <p:cNvPr id="3" name="Объект 2"/>
              <p:cNvSpPr>
                <a:spLocks noGrp="1" noRot="1" noChangeAspect="1" noMove="1" noResize="1" noEditPoints="1" noAdjustHandles="1" noChangeArrowheads="1" noChangeShapeType="1" noTextEdit="1"/>
              </p:cNvSpPr>
              <p:nvPr>
                <p:ph idx="1"/>
              </p:nvPr>
            </p:nvSpPr>
            <p:spPr>
              <a:xfrm>
                <a:off x="1043608" y="1268760"/>
                <a:ext cx="7128792" cy="4536504"/>
              </a:xfrm>
              <a:blipFill rotWithShape="1">
                <a:blip r:embed="rId2"/>
                <a:stretch>
                  <a:fillRect l="-684" r="-684"/>
                </a:stretch>
              </a:blipFill>
            </p:spPr>
            <p:txBody>
              <a:bodyPr/>
              <a:lstStyle/>
              <a:p>
                <a:r>
                  <a:rPr lang="ru-RU">
                    <a:noFill/>
                  </a:rPr>
                  <a:t> </a:t>
                </a:r>
              </a:p>
            </p:txBody>
          </p:sp>
        </mc:Fallback>
      </mc:AlternateContent>
    </p:spTree>
    <p:extLst>
      <p:ext uri="{BB962C8B-B14F-4D97-AF65-F5344CB8AC3E}">
        <p14:creationId xmlns:p14="http://schemas.microsoft.com/office/powerpoint/2010/main" val="3637073951"/>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Lenovo.com\Desktop\images (28).jpe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59632" y="1412776"/>
            <a:ext cx="6552727" cy="39604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55824358"/>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043608" y="1196752"/>
            <a:ext cx="7056784" cy="4536504"/>
          </a:xfrm>
        </p:spPr>
        <p:txBody>
          <a:bodyPr/>
          <a:lstStyle/>
          <a:p>
            <a:pPr algn="just"/>
            <a:r>
              <a:rPr lang="tk-TM" b="1" dirty="0" smtClean="0">
                <a:latin typeface="Times New Roman" pitchFamily="18" charset="0"/>
                <a:cs typeface="Times New Roman" pitchFamily="18" charset="0"/>
              </a:rPr>
              <a:t>Murgap derýasy</a:t>
            </a:r>
            <a:r>
              <a:rPr lang="tk-TM" dirty="0" smtClean="0">
                <a:latin typeface="Times New Roman" pitchFamily="18" charset="0"/>
                <a:cs typeface="Times New Roman" pitchFamily="18" charset="0"/>
              </a:rPr>
              <a:t> tebigy suwlulygy boýunça Amyderýadan soň ikinji bolup, uzynlygy 978 km-dir. Onuň goşuntlary kaşan ýa-da Kuşan(252 km) we Guşgy (277 km)  derýalarydyr.</a:t>
            </a:r>
          </a:p>
          <a:p>
            <a:pPr algn="just"/>
            <a:r>
              <a:rPr lang="tk-TM" b="1" dirty="0" smtClean="0">
                <a:latin typeface="Times New Roman" pitchFamily="18" charset="0"/>
                <a:cs typeface="Times New Roman" pitchFamily="18" charset="0"/>
              </a:rPr>
              <a:t>Garagum derýasy </a:t>
            </a:r>
            <a:r>
              <a:rPr lang="tk-TM" dirty="0" smtClean="0">
                <a:latin typeface="Times New Roman" pitchFamily="18" charset="0"/>
                <a:cs typeface="Times New Roman" pitchFamily="18" charset="0"/>
              </a:rPr>
              <a:t>öz gözbaşyny Amyderýadan alýar we onuň uzynlygy 1380 km. Ol Daşoguz welaýatyndan galan ähli welaýatlaryň ekerançylyk meýdanlaryny suwlandyrýar.</a:t>
            </a:r>
          </a:p>
          <a:p>
            <a:pPr algn="just"/>
            <a:r>
              <a:rPr lang="tk-TM" b="1" dirty="0" smtClean="0">
                <a:latin typeface="Times New Roman" pitchFamily="18" charset="0"/>
                <a:cs typeface="Times New Roman" pitchFamily="18" charset="0"/>
              </a:rPr>
              <a:t>Tejen derýasy </a:t>
            </a:r>
            <a:r>
              <a:rPr lang="tk-TM" dirty="0" smtClean="0">
                <a:latin typeface="Times New Roman" pitchFamily="18" charset="0"/>
                <a:cs typeface="Times New Roman" pitchFamily="18" charset="0"/>
              </a:rPr>
              <a:t>tebigy suwuklugy boýunçy üçünji orny eýeleýär.  Onyň Uzynlygy 1150 km.</a:t>
            </a:r>
          </a:p>
          <a:p>
            <a:pPr algn="just"/>
            <a:r>
              <a:rPr lang="tk-TM" b="1" dirty="0" smtClean="0">
                <a:latin typeface="Times New Roman" pitchFamily="18" charset="0"/>
                <a:cs typeface="Times New Roman" pitchFamily="18" charset="0"/>
              </a:rPr>
              <a:t>Türkmen derýasy</a:t>
            </a:r>
            <a:r>
              <a:rPr lang="tk-TM" dirty="0" smtClean="0">
                <a:latin typeface="Times New Roman" pitchFamily="18" charset="0"/>
                <a:cs typeface="Times New Roman" pitchFamily="18" charset="0"/>
              </a:rPr>
              <a:t> gözbaşyny Düýeboýun suw howdanyndan alýar. Onuň uzynlygy 160 km.</a:t>
            </a:r>
            <a:endParaRPr lang="ru-RU" dirty="0">
              <a:latin typeface="Times New Roman" pitchFamily="18" charset="0"/>
              <a:cs typeface="Times New Roman" pitchFamily="18" charset="0"/>
            </a:endParaRPr>
          </a:p>
        </p:txBody>
      </p:sp>
    </p:spTree>
    <p:extLst>
      <p:ext uri="{BB962C8B-B14F-4D97-AF65-F5344CB8AC3E}">
        <p14:creationId xmlns:p14="http://schemas.microsoft.com/office/powerpoint/2010/main" val="1606852850"/>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Объект 3"/>
          <p:cNvSpPr>
            <a:spLocks noGrp="1"/>
          </p:cNvSpPr>
          <p:nvPr>
            <p:ph idx="1"/>
          </p:nvPr>
        </p:nvSpPr>
        <p:spPr>
          <a:xfrm>
            <a:off x="971600" y="1268760"/>
            <a:ext cx="7272808" cy="4536504"/>
          </a:xfrm>
        </p:spPr>
        <p:txBody>
          <a:bodyPr/>
          <a:lstStyle/>
          <a:p>
            <a:pPr algn="just"/>
            <a:r>
              <a:rPr lang="tk-TM" b="1" dirty="0" smtClean="0">
                <a:latin typeface="Times New Roman" pitchFamily="18" charset="0"/>
                <a:cs typeface="Times New Roman" pitchFamily="18" charset="0"/>
              </a:rPr>
              <a:t>Etrek derýasy</a:t>
            </a:r>
            <a:r>
              <a:rPr lang="tk-TM" dirty="0" smtClean="0">
                <a:latin typeface="Times New Roman" pitchFamily="18" charset="0"/>
                <a:cs typeface="Times New Roman" pitchFamily="18" charset="0"/>
              </a:rPr>
              <a:t> gözbaşyny Eýran daglaryndan alýar we suwuny Hazar deňzine guýýar (uzynlygy 145 km) we Çendir derýalarydyr. Bu derýanyň suwy gurakçylyk ýyllarynda kesilýär. (1968)</a:t>
            </a:r>
          </a:p>
          <a:p>
            <a:pPr algn="just"/>
            <a:r>
              <a:rPr lang="tk-TM" dirty="0" smtClean="0">
                <a:latin typeface="Times New Roman" pitchFamily="18" charset="0"/>
                <a:cs typeface="Times New Roman" pitchFamily="18" charset="0"/>
              </a:rPr>
              <a:t>Derýalara gelip goşulýan hemme suwlara derýanyň suwlanylyşy diýilýär. Derýalary suwlulandyrýan dört sany esasy suw çeşmesi bar: ýagyş, gar, buzluk we ýerasty suwlar. Derýanyň suwlanylyşy klimata baglydyr. Garyň köp ýagýan ýeri Aziýa hasaplanylýar. Şonuň uçin derýalar gar bilen iýmitleýärler.  </a:t>
            </a:r>
          </a:p>
          <a:p>
            <a:pPr algn="just"/>
            <a:r>
              <a:rPr lang="tk-TM" dirty="0" smtClean="0">
                <a:latin typeface="Times New Roman" pitchFamily="18" charset="0"/>
                <a:cs typeface="Times New Roman" pitchFamily="18" charset="0"/>
              </a:rPr>
              <a:t>Derýa suwlarynyň dünýä boýunça gidroenergiýa gorlary 3750 million kilowata deň bolup, onuň bary-ýogy 10%-e çenli peýdalanylýar.</a:t>
            </a:r>
          </a:p>
        </p:txBody>
      </p:sp>
    </p:spTree>
    <p:extLst>
      <p:ext uri="{BB962C8B-B14F-4D97-AF65-F5344CB8AC3E}">
        <p14:creationId xmlns:p14="http://schemas.microsoft.com/office/powerpoint/2010/main" val="3911444284"/>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Кутюр">
  <a:themeElements>
    <a:clrScheme name="Кутюр">
      <a:dk1>
        <a:sysClr val="windowText" lastClr="000000"/>
      </a:dk1>
      <a:lt1>
        <a:sysClr val="window" lastClr="FFFFFF"/>
      </a:lt1>
      <a:dk2>
        <a:srgbClr val="37302A"/>
      </a:dk2>
      <a:lt2>
        <a:srgbClr val="D0CCB9"/>
      </a:lt2>
      <a:accent1>
        <a:srgbClr val="9E8E5C"/>
      </a:accent1>
      <a:accent2>
        <a:srgbClr val="A09781"/>
      </a:accent2>
      <a:accent3>
        <a:srgbClr val="85776D"/>
      </a:accent3>
      <a:accent4>
        <a:srgbClr val="AEAFA9"/>
      </a:accent4>
      <a:accent5>
        <a:srgbClr val="8D878B"/>
      </a:accent5>
      <a:accent6>
        <a:srgbClr val="6B6149"/>
      </a:accent6>
      <a:hlink>
        <a:srgbClr val="B6A272"/>
      </a:hlink>
      <a:folHlink>
        <a:srgbClr val="8A784F"/>
      </a:folHlink>
    </a:clrScheme>
    <a:fontScheme name="Смокинг">
      <a:majorFont>
        <a:latin typeface="Garamond"/>
        <a:ea typeface=""/>
        <a:cs typeface=""/>
        <a:font script="Grek" typeface="Constantia"/>
        <a:font script="Cyrl" typeface="Constantia"/>
        <a:font script="Jpan" typeface="ＭＳ Ｐ明朝"/>
        <a:font script="Hang" typeface="궁서"/>
        <a:font script="Hans" typeface="仿宋"/>
        <a:font script="Hant" typeface="標楷體"/>
        <a:font script="Arab" typeface="Times New Roman"/>
        <a:font script="Hebr" typeface="Times New Roman"/>
        <a:font script="Thai" typeface="Angsan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aramond"/>
        <a:ea typeface=""/>
        <a:cs typeface=""/>
        <a:font script="Grek" typeface="Constantia"/>
        <a:font script="Cyrl" typeface="Constantia"/>
        <a:font script="Jpan" typeface="ＭＳ Ｐ明朝"/>
        <a:font script="Hang" typeface="궁서"/>
        <a:font script="Hans" typeface="仿宋"/>
        <a:font script="Hant" typeface="標楷體"/>
        <a:font script="Arab" typeface="Times New Roman"/>
        <a:font script="Hebr" typeface="Times New Roman"/>
        <a:font script="Thai" typeface="Angsan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Кутюр">
      <a:fillStyleLst>
        <a:solidFill>
          <a:schemeClr val="phClr"/>
        </a:solidFill>
        <a:solidFill>
          <a:schemeClr val="phClr">
            <a:tint val="65000"/>
          </a:schemeClr>
        </a:solidFill>
        <a:solidFill>
          <a:schemeClr val="phClr">
            <a:shade val="80000"/>
            <a:satMod val="18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9050" h="31750" prst="coolSlant"/>
          </a:sp3d>
        </a:effectStyle>
      </a:effectStyleLst>
      <a:bgFillStyleLst>
        <a:solidFill>
          <a:schemeClr val="phClr"/>
        </a:solidFill>
        <a:gradFill rotWithShape="1">
          <a:gsLst>
            <a:gs pos="0">
              <a:schemeClr val="phClr">
                <a:tint val="70000"/>
              </a:schemeClr>
            </a:gs>
            <a:gs pos="100000">
              <a:schemeClr val="phClr">
                <a:shade val="80000"/>
              </a:schemeClr>
            </a:gs>
          </a:gsLst>
          <a:path path="circle">
            <a:fillToRect l="50000" t="100000" r="100000" b="100000"/>
          </a:path>
        </a:gradFill>
        <a:blipFill rotWithShape="1">
          <a:blip xmlns:r="http://schemas.openxmlformats.org/officeDocument/2006/relationships" r:embed="rId1">
            <a:duotone>
              <a:schemeClr val="phClr">
                <a:shade val="30000"/>
                <a:satMod val="200000"/>
              </a:schemeClr>
              <a:schemeClr val="phClr">
                <a:tint val="20000"/>
              </a:schemeClr>
            </a:duotone>
          </a:blip>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Couture</Template>
  <TotalTime>192</TotalTime>
  <Words>2615</Words>
  <Application>Microsoft Office PowerPoint</Application>
  <PresentationFormat>Экран (4:3)</PresentationFormat>
  <Paragraphs>54</Paragraphs>
  <Slides>32</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32</vt:i4>
      </vt:variant>
    </vt:vector>
  </HeadingPairs>
  <TitlesOfParts>
    <vt:vector size="33" baseType="lpstr">
      <vt:lpstr>Кутюр</vt:lpstr>
      <vt:lpstr>Türkmenistanyň suw baýlyklary we olaryň ekologik meseleleri.</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Hazar we Aral deňizleriniň ekologik meseleleri we olaryň çözlüşi.</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Türkmenistanyň suw baýlyklary we olaryň ekologik meseleleri.</dc:title>
  <dc:creator>Lenovo.com</dc:creator>
  <cp:lastModifiedBy>Lenovo.com</cp:lastModifiedBy>
  <cp:revision>35</cp:revision>
  <dcterms:created xsi:type="dcterms:W3CDTF">2009-08-19T20:07:27Z</dcterms:created>
  <dcterms:modified xsi:type="dcterms:W3CDTF">2009-08-19T22:41:01Z</dcterms:modified>
</cp:coreProperties>
</file>