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9" r:id="rId3"/>
    <p:sldId id="260" r:id="rId4"/>
    <p:sldId id="261" r:id="rId5"/>
    <p:sldId id="262" r:id="rId6"/>
    <p:sldId id="263" r:id="rId7"/>
    <p:sldId id="288" r:id="rId8"/>
    <p:sldId id="264" r:id="rId9"/>
    <p:sldId id="258" r:id="rId10"/>
    <p:sldId id="265" r:id="rId11"/>
    <p:sldId id="291" r:id="rId12"/>
    <p:sldId id="266" r:id="rId13"/>
    <p:sldId id="267" r:id="rId14"/>
    <p:sldId id="268" r:id="rId15"/>
    <p:sldId id="270" r:id="rId16"/>
    <p:sldId id="271" r:id="rId17"/>
    <p:sldId id="272" r:id="rId18"/>
    <p:sldId id="273" r:id="rId19"/>
    <p:sldId id="274" r:id="rId20"/>
    <p:sldId id="276" r:id="rId21"/>
    <p:sldId id="292" r:id="rId22"/>
    <p:sldId id="277" r:id="rId23"/>
    <p:sldId id="278" r:id="rId24"/>
    <p:sldId id="279" r:id="rId25"/>
    <p:sldId id="280" r:id="rId26"/>
    <p:sldId id="289" r:id="rId27"/>
    <p:sldId id="281" r:id="rId28"/>
    <p:sldId id="282" r:id="rId29"/>
    <p:sldId id="283" r:id="rId30"/>
    <p:sldId id="284" r:id="rId31"/>
    <p:sldId id="285"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20.08.2009</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20.08.2009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20.08.2009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20.08.2009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20.08.2009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20.08.2009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20.08.2009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20.08.2009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20.08.2009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20.08.2009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20.08.2009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20.08.2009</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80728"/>
            <a:ext cx="7160840" cy="1512168"/>
          </a:xfrm>
        </p:spPr>
        <p:txBody>
          <a:bodyPr>
            <a:normAutofit fontScale="90000"/>
          </a:bodyPr>
          <a:lstStyle/>
          <a:p>
            <a:r>
              <a:rPr lang="tk-TM"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Türkmenistanyň suw baýlyklary we olaryň ekologik meseleleri.</a:t>
            </a:r>
            <a:endParaRPr lang="ru-RU"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Объект 2"/>
          <p:cNvSpPr>
            <a:spLocks noGrp="1"/>
          </p:cNvSpPr>
          <p:nvPr>
            <p:ph idx="1"/>
          </p:nvPr>
        </p:nvSpPr>
        <p:spPr>
          <a:xfrm>
            <a:off x="1371600" y="2438400"/>
            <a:ext cx="6400800" cy="3048001"/>
          </a:xfrm>
        </p:spPr>
        <p:txBody>
          <a:bodyPr>
            <a:normAutofit lnSpcReduction="10000"/>
          </a:bodyPr>
          <a:lstStyle/>
          <a:p>
            <a:pPr algn="just"/>
            <a:r>
              <a:rPr lang="tk-TM"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Türkmenistanyň suw baýlyklarynyň meseleleri</a:t>
            </a:r>
            <a:r>
              <a:rPr lang="tk-TM"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k-TM"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just"/>
            <a:r>
              <a:rPr lang="tk-TM"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Türkmenistanyň derýalary. Olaryň ekologik ýagdaýlary we hojalyk ähmiýeti</a:t>
            </a:r>
            <a:r>
              <a:rPr lang="tk-TM"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k-TM"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just"/>
            <a:r>
              <a:rPr lang="tk-TM"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Altyn asyr türkmen kölüniň ekologik we ykdysady ähmiýeti</a:t>
            </a:r>
            <a:r>
              <a:rPr lang="tk-TM"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k-TM"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just"/>
            <a:r>
              <a:rPr lang="tk-TM"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Dünýäniň we Türkmenistanyň suw baýlyklarynyň hapalanmagyna, zaýalanmagyna we azalmagyna garşy göreş.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ru-RU" dirty="0"/>
          </a:p>
        </p:txBody>
      </p:sp>
    </p:spTree>
    <p:extLst>
      <p:ext uri="{BB962C8B-B14F-4D97-AF65-F5344CB8AC3E}">
        <p14:creationId xmlns:p14="http://schemas.microsoft.com/office/powerpoint/2010/main" val="32212842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268760"/>
            <a:ext cx="7200800" cy="4608512"/>
          </a:xfrm>
        </p:spPr>
        <p:txBody>
          <a:bodyPr>
            <a:normAutofit lnSpcReduction="10000"/>
          </a:bodyPr>
          <a:lstStyle/>
          <a:p>
            <a:pPr algn="just"/>
            <a:r>
              <a:rPr lang="en-US" dirty="0" err="1"/>
              <a:t>Bi­ziň</a:t>
            </a:r>
            <a:r>
              <a:rPr lang="en-US" dirty="0"/>
              <a:t> </a:t>
            </a:r>
            <a:r>
              <a:rPr lang="en-US" dirty="0" err="1"/>
              <a:t>döw­let­le­ri­miz</a:t>
            </a:r>
            <a:r>
              <a:rPr lang="en-US" dirty="0"/>
              <a:t> </a:t>
            </a:r>
            <a:r>
              <a:rPr lang="en-US" dirty="0" err="1"/>
              <a:t>se­bi­tiň</a:t>
            </a:r>
            <a:r>
              <a:rPr lang="en-US" dirty="0"/>
              <a:t> </a:t>
            </a:r>
            <a:r>
              <a:rPr lang="en-US" dirty="0" err="1"/>
              <a:t>ekoul­ga­my­nyň</a:t>
            </a:r>
            <a:r>
              <a:rPr lang="en-US" dirty="0"/>
              <a:t> </a:t>
            </a:r>
            <a:r>
              <a:rPr lang="en-US" dirty="0" err="1"/>
              <a:t>go­ra­lyp</a:t>
            </a:r>
            <a:r>
              <a:rPr lang="en-US" dirty="0"/>
              <a:t> </a:t>
            </a:r>
            <a:r>
              <a:rPr lang="en-US" dirty="0" err="1"/>
              <a:t>sak­la­nyl­ma­gy</a:t>
            </a:r>
            <a:r>
              <a:rPr lang="en-US" dirty="0"/>
              <a:t> </a:t>
            </a:r>
            <a:r>
              <a:rPr lang="en-US" dirty="0" err="1"/>
              <a:t>üçin</a:t>
            </a:r>
            <a:r>
              <a:rPr lang="en-US" dirty="0"/>
              <a:t> </a:t>
            </a:r>
            <a:r>
              <a:rPr lang="en-US" dirty="0" err="1"/>
              <a:t>gel­jek­ki</a:t>
            </a:r>
            <a:r>
              <a:rPr lang="en-US" dirty="0"/>
              <a:t> </a:t>
            </a:r>
            <a:r>
              <a:rPr lang="en-US" dirty="0" err="1"/>
              <a:t>ne­sil­le­riň</a:t>
            </a:r>
            <a:r>
              <a:rPr lang="en-US" dirty="0"/>
              <a:t> </a:t>
            </a:r>
            <a:r>
              <a:rPr lang="en-US" dirty="0" err="1"/>
              <a:t>öňün­de</a:t>
            </a:r>
            <a:r>
              <a:rPr lang="en-US" dirty="0"/>
              <a:t> </a:t>
            </a:r>
            <a:r>
              <a:rPr lang="en-US" dirty="0" err="1"/>
              <a:t>öz</a:t>
            </a:r>
            <a:r>
              <a:rPr lang="en-US" dirty="0"/>
              <a:t> </a:t>
            </a:r>
            <a:r>
              <a:rPr lang="en-US" dirty="0" err="1"/>
              <a:t>jo­gap­kär­çi­li­gi­ne</a:t>
            </a:r>
            <a:r>
              <a:rPr lang="en-US" dirty="0"/>
              <a:t> </a:t>
            </a:r>
            <a:r>
              <a:rPr lang="en-US" dirty="0" err="1"/>
              <a:t>aý­dyň</a:t>
            </a:r>
            <a:r>
              <a:rPr lang="en-US" dirty="0"/>
              <a:t> </a:t>
            </a:r>
            <a:r>
              <a:rPr lang="en-US" dirty="0" err="1"/>
              <a:t>dü­şün­ýär­ler</a:t>
            </a:r>
            <a:r>
              <a:rPr lang="en-US" dirty="0"/>
              <a:t> </a:t>
            </a:r>
            <a:r>
              <a:rPr lang="en-US" dirty="0" err="1"/>
              <a:t>di­ýip</a:t>
            </a:r>
            <a:r>
              <a:rPr lang="en-US" dirty="0"/>
              <a:t>, </a:t>
            </a:r>
            <a:r>
              <a:rPr lang="en-US" dirty="0" err="1"/>
              <a:t>tä­jik</a:t>
            </a:r>
            <a:r>
              <a:rPr lang="en-US" dirty="0"/>
              <a:t> </a:t>
            </a:r>
            <a:r>
              <a:rPr lang="en-US" dirty="0" err="1"/>
              <a:t>Li­de­ri</a:t>
            </a:r>
            <a:r>
              <a:rPr lang="en-US" dirty="0"/>
              <a:t> </a:t>
            </a:r>
            <a:r>
              <a:rPr lang="en-US" dirty="0" err="1"/>
              <a:t>gaz­na­nyň</a:t>
            </a:r>
            <a:r>
              <a:rPr lang="en-US" dirty="0"/>
              <a:t> </a:t>
            </a:r>
            <a:r>
              <a:rPr lang="en-US" dirty="0" err="1"/>
              <a:t>öňün­de</a:t>
            </a:r>
            <a:r>
              <a:rPr lang="en-US" dirty="0"/>
              <a:t> </a:t>
            </a:r>
            <a:r>
              <a:rPr lang="en-US" dirty="0" err="1"/>
              <a:t>dur­ýan</a:t>
            </a:r>
            <a:r>
              <a:rPr lang="en-US" dirty="0"/>
              <a:t> </a:t>
            </a:r>
            <a:r>
              <a:rPr lang="en-US" dirty="0" err="1"/>
              <a:t>uly</a:t>
            </a:r>
            <a:r>
              <a:rPr lang="en-US" dirty="0"/>
              <a:t> </a:t>
            </a:r>
            <a:r>
              <a:rPr lang="en-US" dirty="0" err="1"/>
              <a:t>we­zi­pe­le­re</a:t>
            </a:r>
            <a:r>
              <a:rPr lang="en-US" dirty="0"/>
              <a:t> </a:t>
            </a:r>
            <a:r>
              <a:rPr lang="en-US" dirty="0" err="1"/>
              <a:t>ün­si</a:t>
            </a:r>
            <a:r>
              <a:rPr lang="en-US" dirty="0"/>
              <a:t> </a:t>
            </a:r>
            <a:r>
              <a:rPr lang="en-US" dirty="0" err="1"/>
              <a:t>çek­di</a:t>
            </a:r>
            <a:r>
              <a:rPr lang="en-US" dirty="0"/>
              <a:t>, </a:t>
            </a:r>
            <a:r>
              <a:rPr lang="en-US" dirty="0" err="1"/>
              <a:t>ola­ryň</a:t>
            </a:r>
            <a:r>
              <a:rPr lang="en-US" dirty="0"/>
              <a:t> </a:t>
            </a:r>
            <a:r>
              <a:rPr lang="en-US" dirty="0" err="1"/>
              <a:t>ama­la</a:t>
            </a:r>
            <a:r>
              <a:rPr lang="en-US" dirty="0"/>
              <a:t> </a:t>
            </a:r>
            <a:r>
              <a:rPr lang="en-US" dirty="0" err="1"/>
              <a:t>aşy­ryl­ma­gy</a:t>
            </a:r>
            <a:r>
              <a:rPr lang="en-US" dirty="0"/>
              <a:t>, </a:t>
            </a:r>
            <a:r>
              <a:rPr lang="en-US" dirty="0" err="1"/>
              <a:t>äh­li</a:t>
            </a:r>
            <a:r>
              <a:rPr lang="en-US" dirty="0"/>
              <a:t> </a:t>
            </a:r>
            <a:r>
              <a:rPr lang="en-US" dirty="0" err="1"/>
              <a:t>ta­rap­la­ryň</a:t>
            </a:r>
            <a:r>
              <a:rPr lang="en-US" dirty="0"/>
              <a:t> hem-de </a:t>
            </a:r>
            <a:r>
              <a:rPr lang="en-US" dirty="0" err="1"/>
              <a:t>hal­ka­ra</a:t>
            </a:r>
            <a:r>
              <a:rPr lang="en-US" dirty="0"/>
              <a:t> </a:t>
            </a:r>
            <a:r>
              <a:rPr lang="en-US" dirty="0" err="1"/>
              <a:t>hyz­mat­daş­la­ryň</a:t>
            </a:r>
            <a:r>
              <a:rPr lang="en-US" dirty="0"/>
              <a:t> </a:t>
            </a:r>
            <a:r>
              <a:rPr lang="en-US" dirty="0" err="1"/>
              <a:t>ta­gal­la­la­ry­nyň</a:t>
            </a:r>
            <a:r>
              <a:rPr lang="en-US" dirty="0"/>
              <a:t> </a:t>
            </a:r>
            <a:r>
              <a:rPr lang="en-US" dirty="0" err="1"/>
              <a:t>ys­ny­şyk­ly</a:t>
            </a:r>
            <a:r>
              <a:rPr lang="en-US" dirty="0"/>
              <a:t> </a:t>
            </a:r>
            <a:r>
              <a:rPr lang="en-US" dirty="0" err="1"/>
              <a:t>ut­gaş­dy­ryl­ma­gy­ny</a:t>
            </a:r>
            <a:r>
              <a:rPr lang="en-US" dirty="0"/>
              <a:t> </a:t>
            </a:r>
            <a:r>
              <a:rPr lang="en-US" dirty="0" err="1"/>
              <a:t>ta­lap</a:t>
            </a:r>
            <a:r>
              <a:rPr lang="en-US" dirty="0"/>
              <a:t> </a:t>
            </a:r>
            <a:r>
              <a:rPr lang="en-US" dirty="0" err="1"/>
              <a:t>ed­ýär</a:t>
            </a:r>
            <a:r>
              <a:rPr lang="en-US" dirty="0" smtClean="0"/>
              <a:t>.</a:t>
            </a:r>
            <a:r>
              <a:rPr lang="en-US" dirty="0"/>
              <a:t> </a:t>
            </a:r>
            <a:r>
              <a:rPr lang="en-US" dirty="0" err="1"/>
              <a:t>Do­gan­lyk</a:t>
            </a:r>
            <a:r>
              <a:rPr lang="en-US" dirty="0"/>
              <a:t> </a:t>
            </a:r>
            <a:r>
              <a:rPr lang="en-US" dirty="0" err="1"/>
              <a:t>döw­le­tiň</a:t>
            </a:r>
            <a:r>
              <a:rPr lang="en-US" dirty="0"/>
              <a:t> </a:t>
            </a:r>
            <a:r>
              <a:rPr lang="en-US" dirty="0" err="1"/>
              <a:t>Baş­tu­ta­ny</a:t>
            </a:r>
            <a:r>
              <a:rPr lang="en-US" dirty="0"/>
              <a:t> </a:t>
            </a:r>
            <a:r>
              <a:rPr lang="en-US" dirty="0" err="1"/>
              <a:t>soň­ky</a:t>
            </a:r>
            <a:r>
              <a:rPr lang="en-US" dirty="0"/>
              <a:t> </a:t>
            </a:r>
            <a:r>
              <a:rPr lang="en-US" dirty="0" err="1"/>
              <a:t>wagt­da</a:t>
            </a:r>
            <a:r>
              <a:rPr lang="en-US" dirty="0"/>
              <a:t> </a:t>
            </a:r>
            <a:r>
              <a:rPr lang="en-US" dirty="0" err="1"/>
              <a:t>se­bit­de</a:t>
            </a:r>
            <a:r>
              <a:rPr lang="en-US" dirty="0"/>
              <a:t> </a:t>
            </a:r>
            <a:r>
              <a:rPr lang="en-US" dirty="0" err="1"/>
              <a:t>giň</a:t>
            </a:r>
            <a:r>
              <a:rPr lang="en-US" dirty="0"/>
              <a:t> </a:t>
            </a:r>
            <a:r>
              <a:rPr lang="en-US" dirty="0" err="1"/>
              <a:t>ge­rim­li</a:t>
            </a:r>
            <a:r>
              <a:rPr lang="en-US" dirty="0"/>
              <a:t> </a:t>
            </a:r>
            <a:r>
              <a:rPr lang="en-US" dirty="0" err="1"/>
              <a:t>me­se­le­ler</a:t>
            </a:r>
            <a:r>
              <a:rPr lang="en-US" dirty="0"/>
              <a:t> </a:t>
            </a:r>
            <a:r>
              <a:rPr lang="en-US" dirty="0" err="1"/>
              <a:t>bo­ýun­ça</a:t>
            </a:r>
            <a:r>
              <a:rPr lang="en-US" dirty="0"/>
              <a:t> </a:t>
            </a:r>
            <a:r>
              <a:rPr lang="en-US" dirty="0" err="1"/>
              <a:t>kö­pu­gur­ly</a:t>
            </a:r>
            <a:r>
              <a:rPr lang="en-US" dirty="0"/>
              <a:t> </a:t>
            </a:r>
            <a:r>
              <a:rPr lang="en-US" dirty="0" err="1"/>
              <a:t>hyz­mat­daş­ly­gy</a:t>
            </a:r>
            <a:r>
              <a:rPr lang="en-US" dirty="0"/>
              <a:t> </a:t>
            </a:r>
            <a:r>
              <a:rPr lang="en-US" dirty="0" err="1"/>
              <a:t>ös­dür­me­giň</a:t>
            </a:r>
            <a:r>
              <a:rPr lang="en-US" dirty="0"/>
              <a:t> </a:t>
            </a:r>
            <a:r>
              <a:rPr lang="en-US" dirty="0" err="1"/>
              <a:t>oňyn</a:t>
            </a:r>
            <a:r>
              <a:rPr lang="en-US" dirty="0"/>
              <a:t> </a:t>
            </a:r>
            <a:r>
              <a:rPr lang="en-US" dirty="0" err="1"/>
              <a:t>me­ýil­le­ri­niň</a:t>
            </a:r>
            <a:r>
              <a:rPr lang="en-US" dirty="0"/>
              <a:t> </a:t>
            </a:r>
            <a:r>
              <a:rPr lang="en-US" dirty="0" err="1"/>
              <a:t>gö­ze</a:t>
            </a:r>
            <a:r>
              <a:rPr lang="en-US" dirty="0"/>
              <a:t> </a:t>
            </a:r>
            <a:r>
              <a:rPr lang="en-US" dirty="0" err="1"/>
              <a:t>il­ýän­di­gi­ni</a:t>
            </a:r>
            <a:r>
              <a:rPr lang="en-US" dirty="0"/>
              <a:t> </a:t>
            </a:r>
            <a:r>
              <a:rPr lang="en-US" dirty="0" err="1"/>
              <a:t>ka­na­gat­lan­ma</a:t>
            </a:r>
            <a:r>
              <a:rPr lang="en-US" dirty="0"/>
              <a:t> </a:t>
            </a:r>
            <a:r>
              <a:rPr lang="en-US" dirty="0" err="1"/>
              <a:t>bi­len</a:t>
            </a:r>
            <a:r>
              <a:rPr lang="en-US" dirty="0"/>
              <a:t> </a:t>
            </a:r>
            <a:r>
              <a:rPr lang="en-US" dirty="0" err="1"/>
              <a:t>bel­le­di</a:t>
            </a:r>
            <a:r>
              <a:rPr lang="en-US" dirty="0"/>
              <a:t>. </a:t>
            </a:r>
            <a:r>
              <a:rPr lang="en-US" dirty="0" err="1"/>
              <a:t>Se­bit­le­ýin</a:t>
            </a:r>
            <a:r>
              <a:rPr lang="en-US" dirty="0"/>
              <a:t> </a:t>
            </a:r>
            <a:r>
              <a:rPr lang="en-US" dirty="0" err="1"/>
              <a:t>suw</a:t>
            </a:r>
            <a:r>
              <a:rPr lang="en-US" dirty="0"/>
              <a:t> </a:t>
            </a:r>
            <a:r>
              <a:rPr lang="en-US" dirty="0" err="1"/>
              <a:t>ho­ja­lyk</a:t>
            </a:r>
            <a:r>
              <a:rPr lang="en-US" dirty="0"/>
              <a:t> we </a:t>
            </a:r>
            <a:r>
              <a:rPr lang="en-US" dirty="0" err="1"/>
              <a:t>eko­lo­gi­ýa</a:t>
            </a:r>
            <a:r>
              <a:rPr lang="en-US" dirty="0"/>
              <a:t> </a:t>
            </a:r>
            <a:r>
              <a:rPr lang="en-US" dirty="0" err="1"/>
              <a:t>me­se­le­le­ri</a:t>
            </a:r>
            <a:r>
              <a:rPr lang="en-US" dirty="0"/>
              <a:t> </a:t>
            </a:r>
            <a:r>
              <a:rPr lang="en-US" dirty="0" err="1"/>
              <a:t>bo­ýun­ça</a:t>
            </a:r>
            <a:r>
              <a:rPr lang="en-US" dirty="0"/>
              <a:t> </a:t>
            </a:r>
            <a:r>
              <a:rPr lang="en-US" dirty="0" err="1"/>
              <a:t>ta­rap­la­ryň</a:t>
            </a:r>
            <a:r>
              <a:rPr lang="en-US" dirty="0"/>
              <a:t> </a:t>
            </a:r>
            <a:r>
              <a:rPr lang="en-US" dirty="0" err="1"/>
              <a:t>ne­ti­je­li</a:t>
            </a:r>
            <a:r>
              <a:rPr lang="en-US" dirty="0"/>
              <a:t> </a:t>
            </a:r>
            <a:r>
              <a:rPr lang="en-US" dirty="0" err="1"/>
              <a:t>ga­ra­ýyş­la­ry</a:t>
            </a:r>
            <a:r>
              <a:rPr lang="en-US" dirty="0"/>
              <a:t> </a:t>
            </a:r>
            <a:r>
              <a:rPr lang="en-US" dirty="0" err="1"/>
              <a:t>ru­hu­be­lent­lik</a:t>
            </a:r>
            <a:r>
              <a:rPr lang="en-US" dirty="0"/>
              <a:t> </a:t>
            </a:r>
            <a:r>
              <a:rPr lang="en-US" dirty="0" err="1"/>
              <a:t>dö­red­ýär</a:t>
            </a:r>
            <a:r>
              <a:rPr lang="en-US" dirty="0"/>
              <a:t> </a:t>
            </a:r>
            <a:r>
              <a:rPr lang="en-US" dirty="0" err="1"/>
              <a:t>di­ýip</a:t>
            </a:r>
            <a:r>
              <a:rPr lang="en-US" dirty="0"/>
              <a:t>, </a:t>
            </a:r>
            <a:r>
              <a:rPr lang="en-US" dirty="0" err="1"/>
              <a:t>tä­jik</a:t>
            </a:r>
            <a:r>
              <a:rPr lang="en-US" dirty="0"/>
              <a:t> </a:t>
            </a:r>
            <a:r>
              <a:rPr lang="en-US" dirty="0" err="1"/>
              <a:t>Li­de­ri</a:t>
            </a:r>
            <a:r>
              <a:rPr lang="en-US" dirty="0"/>
              <a:t> </a:t>
            </a:r>
            <a:r>
              <a:rPr lang="en-US" dirty="0" err="1"/>
              <a:t>suw-ener­ge­ti­ka</a:t>
            </a:r>
            <a:r>
              <a:rPr lang="en-US" dirty="0"/>
              <a:t> we </a:t>
            </a:r>
            <a:r>
              <a:rPr lang="en-US" dirty="0" err="1"/>
              <a:t>beý­le­ki</a:t>
            </a:r>
            <a:r>
              <a:rPr lang="en-US" dirty="0"/>
              <a:t> </a:t>
            </a:r>
            <a:r>
              <a:rPr lang="en-US" dirty="0" err="1"/>
              <a:t>te­bi­gy</a:t>
            </a:r>
            <a:r>
              <a:rPr lang="en-US" dirty="0"/>
              <a:t> </a:t>
            </a:r>
            <a:r>
              <a:rPr lang="en-US" dirty="0" err="1"/>
              <a:t>se­riş­de­le­riň</a:t>
            </a:r>
            <a:r>
              <a:rPr lang="en-US" dirty="0"/>
              <a:t> </a:t>
            </a:r>
            <a:r>
              <a:rPr lang="en-US" dirty="0" err="1"/>
              <a:t>oý­la­ny­şyk­ly</a:t>
            </a:r>
            <a:r>
              <a:rPr lang="en-US" dirty="0"/>
              <a:t> </a:t>
            </a:r>
            <a:r>
              <a:rPr lang="en-US" dirty="0" err="1"/>
              <a:t>peý­da­la­nyl­ma­gy</a:t>
            </a:r>
            <a:r>
              <a:rPr lang="en-US" dirty="0"/>
              <a:t> </a:t>
            </a:r>
            <a:r>
              <a:rPr lang="en-US" dirty="0" err="1"/>
              <a:t>Mer­ke­zi</a:t>
            </a:r>
            <a:r>
              <a:rPr lang="en-US" dirty="0"/>
              <a:t> </a:t>
            </a:r>
            <a:r>
              <a:rPr lang="en-US" dirty="0" err="1"/>
              <a:t>Azi­ýa­nyň</a:t>
            </a:r>
            <a:r>
              <a:rPr lang="en-US" dirty="0"/>
              <a:t> </a:t>
            </a:r>
            <a:r>
              <a:rPr lang="en-US" dirty="0" err="1"/>
              <a:t>dur­nuk­ly</a:t>
            </a:r>
            <a:r>
              <a:rPr lang="en-US" dirty="0"/>
              <a:t> </a:t>
            </a:r>
            <a:r>
              <a:rPr lang="en-US" dirty="0" err="1"/>
              <a:t>ösü­şi­ni</a:t>
            </a:r>
            <a:r>
              <a:rPr lang="en-US" dirty="0"/>
              <a:t> </a:t>
            </a:r>
            <a:r>
              <a:rPr lang="en-US" dirty="0" err="1"/>
              <a:t>ga­zan­ma­gyň</a:t>
            </a:r>
            <a:r>
              <a:rPr lang="en-US" dirty="0"/>
              <a:t> </a:t>
            </a:r>
            <a:r>
              <a:rPr lang="en-US" dirty="0" err="1"/>
              <a:t>mö­hüm</a:t>
            </a:r>
            <a:r>
              <a:rPr lang="en-US" dirty="0"/>
              <a:t> </a:t>
            </a:r>
            <a:r>
              <a:rPr lang="en-US" dirty="0" err="1"/>
              <a:t>şer­ti</a:t>
            </a:r>
            <a:r>
              <a:rPr lang="en-US" dirty="0"/>
              <a:t> </a:t>
            </a:r>
            <a:r>
              <a:rPr lang="en-US" dirty="0" err="1"/>
              <a:t>bo­lup</a:t>
            </a:r>
            <a:r>
              <a:rPr lang="en-US" dirty="0"/>
              <a:t> </a:t>
            </a:r>
            <a:r>
              <a:rPr lang="en-US" dirty="0" err="1"/>
              <a:t>dur­ýan­dy­gy­ny</a:t>
            </a:r>
            <a:r>
              <a:rPr lang="en-US" dirty="0"/>
              <a:t> </a:t>
            </a:r>
            <a:r>
              <a:rPr lang="en-US" dirty="0" err="1"/>
              <a:t>bel­le­di</a:t>
            </a:r>
            <a:r>
              <a:rPr lang="en-US" dirty="0"/>
              <a:t>.</a:t>
            </a:r>
            <a:endParaRPr lang="ru-RU" dirty="0"/>
          </a:p>
        </p:txBody>
      </p:sp>
    </p:spTree>
    <p:extLst>
      <p:ext uri="{BB962C8B-B14F-4D97-AF65-F5344CB8AC3E}">
        <p14:creationId xmlns:p14="http://schemas.microsoft.com/office/powerpoint/2010/main" val="18825709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com\Desktop\images (2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96752"/>
            <a:ext cx="5062617"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377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268760"/>
            <a:ext cx="6912768" cy="4536504"/>
          </a:xfrm>
        </p:spPr>
        <p:txBody>
          <a:bodyPr>
            <a:normAutofit lnSpcReduction="10000"/>
          </a:bodyPr>
          <a:lstStyle/>
          <a:p>
            <a:pPr algn="just"/>
            <a:r>
              <a:rPr lang="en-US" dirty="0" err="1"/>
              <a:t>Suw</a:t>
            </a:r>
            <a:r>
              <a:rPr lang="en-US" dirty="0"/>
              <a:t> we </a:t>
            </a:r>
            <a:r>
              <a:rPr lang="en-US" dirty="0" err="1"/>
              <a:t>eko­lo­gi­ýa</a:t>
            </a:r>
            <a:r>
              <a:rPr lang="en-US" dirty="0"/>
              <a:t> </a:t>
            </a:r>
            <a:r>
              <a:rPr lang="en-US" dirty="0" err="1"/>
              <a:t>me­se­le­le­ri</a:t>
            </a:r>
            <a:r>
              <a:rPr lang="en-US" dirty="0"/>
              <a:t> </a:t>
            </a:r>
            <a:r>
              <a:rPr lang="en-US" dirty="0" err="1"/>
              <a:t>bo­ýun­ça</a:t>
            </a:r>
            <a:r>
              <a:rPr lang="en-US" dirty="0"/>
              <a:t> </a:t>
            </a:r>
            <a:r>
              <a:rPr lang="en-US" dirty="0" err="1"/>
              <a:t>gö­nü­den-gö­ni</a:t>
            </a:r>
            <a:r>
              <a:rPr lang="en-US" dirty="0"/>
              <a:t> </a:t>
            </a:r>
            <a:r>
              <a:rPr lang="en-US" dirty="0" err="1"/>
              <a:t>Mer­ke­zi</a:t>
            </a:r>
            <a:r>
              <a:rPr lang="en-US" dirty="0"/>
              <a:t> </a:t>
            </a:r>
            <a:r>
              <a:rPr lang="en-US" dirty="0" err="1"/>
              <a:t>Azi­ýa</a:t>
            </a:r>
            <a:r>
              <a:rPr lang="en-US" dirty="0"/>
              <a:t> </a:t>
            </a:r>
            <a:r>
              <a:rPr lang="en-US" dirty="0" err="1"/>
              <a:t>döw­let­le­ri­niň</a:t>
            </a:r>
            <a:r>
              <a:rPr lang="en-US" dirty="0"/>
              <a:t> </a:t>
            </a:r>
            <a:r>
              <a:rPr lang="en-US" dirty="0" err="1"/>
              <a:t>hyz­mat­daş­ly­gy</a:t>
            </a:r>
            <a:r>
              <a:rPr lang="en-US" dirty="0"/>
              <a:t> </a:t>
            </a:r>
            <a:r>
              <a:rPr lang="en-US" dirty="0" err="1"/>
              <a:t>ba­ra­da</a:t>
            </a:r>
            <a:r>
              <a:rPr lang="en-US" dirty="0"/>
              <a:t> </a:t>
            </a:r>
            <a:r>
              <a:rPr lang="en-US" dirty="0" err="1"/>
              <a:t>aý­dy­lan­da</a:t>
            </a:r>
            <a:r>
              <a:rPr lang="en-US" dirty="0"/>
              <a:t> </a:t>
            </a:r>
            <a:r>
              <a:rPr lang="en-US" dirty="0" err="1"/>
              <a:t>bol­sa</a:t>
            </a:r>
            <a:r>
              <a:rPr lang="en-US" dirty="0"/>
              <a:t>, </a:t>
            </a:r>
            <a:r>
              <a:rPr lang="en-US" dirty="0" err="1"/>
              <a:t>bu</a:t>
            </a:r>
            <a:r>
              <a:rPr lang="en-US" dirty="0"/>
              <a:t> </a:t>
            </a:r>
            <a:r>
              <a:rPr lang="en-US" dirty="0" err="1"/>
              <a:t>ba­bat­da</a:t>
            </a:r>
            <a:r>
              <a:rPr lang="en-US" dirty="0"/>
              <a:t> </a:t>
            </a:r>
            <a:r>
              <a:rPr lang="en-US" dirty="0" err="1"/>
              <a:t>türk­men</a:t>
            </a:r>
            <a:r>
              <a:rPr lang="en-US" dirty="0"/>
              <a:t> </a:t>
            </a:r>
            <a:r>
              <a:rPr lang="en-US" dirty="0" err="1"/>
              <a:t>ta­ra­py­nyň</a:t>
            </a:r>
            <a:r>
              <a:rPr lang="en-US" dirty="0"/>
              <a:t> </a:t>
            </a:r>
            <a:r>
              <a:rPr lang="en-US" dirty="0" err="1"/>
              <a:t>eýer­ýän</a:t>
            </a:r>
            <a:r>
              <a:rPr lang="en-US" dirty="0"/>
              <a:t> </a:t>
            </a:r>
            <a:r>
              <a:rPr lang="en-US" dirty="0" err="1"/>
              <a:t>ýö­rel­ge­si</a:t>
            </a:r>
            <a:r>
              <a:rPr lang="en-US" dirty="0"/>
              <a:t> </a:t>
            </a:r>
            <a:r>
              <a:rPr lang="en-US" dirty="0" err="1"/>
              <a:t>üýt­gew­siz</a:t>
            </a:r>
            <a:r>
              <a:rPr lang="en-US" dirty="0"/>
              <a:t> </a:t>
            </a:r>
            <a:r>
              <a:rPr lang="en-US" dirty="0" err="1"/>
              <a:t>bol­ma­gyn­da</a:t>
            </a:r>
            <a:r>
              <a:rPr lang="en-US" dirty="0"/>
              <a:t> </a:t>
            </a:r>
            <a:r>
              <a:rPr lang="en-US" dirty="0" err="1"/>
              <a:t>gal­ýar</a:t>
            </a:r>
            <a:r>
              <a:rPr lang="en-US" dirty="0"/>
              <a:t> </a:t>
            </a:r>
            <a:r>
              <a:rPr lang="en-US" dirty="0" err="1"/>
              <a:t>di­ýip</a:t>
            </a:r>
            <a:r>
              <a:rPr lang="en-US" dirty="0"/>
              <a:t>, </a:t>
            </a:r>
            <a:r>
              <a:rPr lang="en-US" dirty="0" err="1"/>
              <a:t>mil­li</a:t>
            </a:r>
            <a:r>
              <a:rPr lang="en-US" dirty="0"/>
              <a:t> </a:t>
            </a:r>
            <a:r>
              <a:rPr lang="en-US" dirty="0" err="1"/>
              <a:t>Li­de­ri­miz</a:t>
            </a:r>
            <a:r>
              <a:rPr lang="en-US" dirty="0"/>
              <a:t> </a:t>
            </a:r>
            <a:r>
              <a:rPr lang="en-US" dirty="0" err="1"/>
              <a:t>nyg­ta­dy</a:t>
            </a:r>
            <a:r>
              <a:rPr lang="en-US" dirty="0"/>
              <a:t>. </a:t>
            </a:r>
            <a:r>
              <a:rPr lang="en-US" dirty="0" err="1"/>
              <a:t>Bi­ziň</a:t>
            </a:r>
            <a:r>
              <a:rPr lang="en-US" dirty="0"/>
              <a:t> </a:t>
            </a:r>
            <a:r>
              <a:rPr lang="en-US" dirty="0" err="1"/>
              <a:t>ýur­du­myz</a:t>
            </a:r>
            <a:r>
              <a:rPr lang="en-US" dirty="0"/>
              <a:t> </a:t>
            </a:r>
            <a:r>
              <a:rPr lang="en-US" dirty="0" err="1"/>
              <a:t>bu</a:t>
            </a:r>
            <a:r>
              <a:rPr lang="en-US" dirty="0"/>
              <a:t> </a:t>
            </a:r>
            <a:r>
              <a:rPr lang="en-US" dirty="0" err="1"/>
              <a:t>me­se­le­le­riň</a:t>
            </a:r>
            <a:r>
              <a:rPr lang="en-US" dirty="0"/>
              <a:t> </a:t>
            </a:r>
            <a:r>
              <a:rPr lang="en-US" dirty="0" err="1"/>
              <a:t>çö­zül­me­gi</a:t>
            </a:r>
            <a:r>
              <a:rPr lang="en-US" dirty="0"/>
              <a:t>, </a:t>
            </a:r>
            <a:r>
              <a:rPr lang="en-US" dirty="0" err="1"/>
              <a:t>bi­rin­ji­den</a:t>
            </a:r>
            <a:r>
              <a:rPr lang="en-US" dirty="0"/>
              <a:t>, </a:t>
            </a:r>
            <a:r>
              <a:rPr lang="en-US" dirty="0" err="1"/>
              <a:t>hal­ka­ra</a:t>
            </a:r>
            <a:r>
              <a:rPr lang="en-US" dirty="0"/>
              <a:t> </a:t>
            </a:r>
            <a:r>
              <a:rPr lang="en-US" dirty="0" err="1"/>
              <a:t>hu­ku­gy­ň</a:t>
            </a:r>
            <a:r>
              <a:rPr lang="en-US" dirty="0"/>
              <a:t> </a:t>
            </a:r>
            <a:r>
              <a:rPr lang="en-US" dirty="0" err="1"/>
              <a:t>umu­my</a:t>
            </a:r>
            <a:r>
              <a:rPr lang="en-US" dirty="0"/>
              <a:t> </a:t>
            </a:r>
            <a:r>
              <a:rPr lang="en-US" dirty="0" err="1"/>
              <a:t>yk­rar</a:t>
            </a:r>
            <a:r>
              <a:rPr lang="en-US" dirty="0"/>
              <a:t> </a:t>
            </a:r>
            <a:r>
              <a:rPr lang="en-US" dirty="0" err="1"/>
              <a:t>edi­len</a:t>
            </a:r>
            <a:r>
              <a:rPr lang="en-US" dirty="0"/>
              <a:t> </a:t>
            </a:r>
            <a:r>
              <a:rPr lang="en-US" dirty="0" err="1"/>
              <a:t>ka­da­la­ry</a:t>
            </a:r>
            <a:r>
              <a:rPr lang="en-US" dirty="0"/>
              <a:t> </a:t>
            </a:r>
            <a:r>
              <a:rPr lang="en-US" dirty="0" err="1"/>
              <a:t>esa­syn­da</a:t>
            </a:r>
            <a:r>
              <a:rPr lang="en-US" dirty="0"/>
              <a:t>; </a:t>
            </a:r>
            <a:r>
              <a:rPr lang="en-US" dirty="0" err="1"/>
              <a:t>ikin­ji­den</a:t>
            </a:r>
            <a:r>
              <a:rPr lang="en-US" dirty="0"/>
              <a:t>, </a:t>
            </a:r>
            <a:r>
              <a:rPr lang="en-US" dirty="0" err="1"/>
              <a:t>se­bi­tiň</a:t>
            </a:r>
            <a:r>
              <a:rPr lang="en-US" dirty="0"/>
              <a:t> </a:t>
            </a:r>
            <a:r>
              <a:rPr lang="en-US" dirty="0" err="1"/>
              <a:t>äh­li</a:t>
            </a:r>
            <a:r>
              <a:rPr lang="en-US" dirty="0"/>
              <a:t> </a:t>
            </a:r>
            <a:r>
              <a:rPr lang="en-US" dirty="0" err="1"/>
              <a:t>ýurt­la­ry­nyň</a:t>
            </a:r>
            <a:r>
              <a:rPr lang="en-US" dirty="0"/>
              <a:t> </a:t>
            </a:r>
            <a:r>
              <a:rPr lang="en-US" dirty="0" err="1"/>
              <a:t>bäh­bi­di­ni</a:t>
            </a:r>
            <a:r>
              <a:rPr lang="en-US" dirty="0"/>
              <a:t> </a:t>
            </a:r>
            <a:r>
              <a:rPr lang="en-US" dirty="0" err="1"/>
              <a:t>na­za­ra</a:t>
            </a:r>
            <a:r>
              <a:rPr lang="en-US" dirty="0"/>
              <a:t> </a:t>
            </a:r>
            <a:r>
              <a:rPr lang="en-US" dirty="0" err="1"/>
              <a:t>al­mak</a:t>
            </a:r>
            <a:r>
              <a:rPr lang="en-US" dirty="0"/>
              <a:t> </a:t>
            </a:r>
            <a:r>
              <a:rPr lang="en-US" dirty="0" err="1"/>
              <a:t>bi­len</a:t>
            </a:r>
            <a:r>
              <a:rPr lang="en-US" dirty="0"/>
              <a:t>; we </a:t>
            </a:r>
            <a:r>
              <a:rPr lang="en-US" dirty="0" err="1"/>
              <a:t>üçün­ji­den</a:t>
            </a:r>
            <a:r>
              <a:rPr lang="en-US" dirty="0"/>
              <a:t>, </a:t>
            </a:r>
            <a:r>
              <a:rPr lang="en-US" dirty="0" err="1"/>
              <a:t>hal­ka­ra</a:t>
            </a:r>
            <a:r>
              <a:rPr lang="en-US" dirty="0"/>
              <a:t> </a:t>
            </a:r>
            <a:r>
              <a:rPr lang="en-US" dirty="0" err="1"/>
              <a:t>gu­ra­ma­la­ryň</a:t>
            </a:r>
            <a:r>
              <a:rPr lang="en-US" dirty="0"/>
              <a:t> </a:t>
            </a:r>
            <a:r>
              <a:rPr lang="en-US" dirty="0" err="1"/>
              <a:t>gat­naş­ma­gyn­da</a:t>
            </a:r>
            <a:r>
              <a:rPr lang="en-US" dirty="0"/>
              <a:t> </a:t>
            </a:r>
            <a:r>
              <a:rPr lang="en-US" dirty="0" err="1"/>
              <a:t>ama­la</a:t>
            </a:r>
            <a:r>
              <a:rPr lang="en-US" dirty="0"/>
              <a:t> </a:t>
            </a:r>
            <a:r>
              <a:rPr lang="en-US" dirty="0" err="1"/>
              <a:t>aşy­ryl­ma­gy</a:t>
            </a:r>
            <a:r>
              <a:rPr lang="en-US" dirty="0"/>
              <a:t> </a:t>
            </a:r>
            <a:r>
              <a:rPr lang="en-US" dirty="0" err="1"/>
              <a:t>ug­run­da</a:t>
            </a:r>
            <a:r>
              <a:rPr lang="en-US" dirty="0"/>
              <a:t> </a:t>
            </a:r>
            <a:r>
              <a:rPr lang="en-US" dirty="0" err="1"/>
              <a:t>çy­kyş</a:t>
            </a:r>
            <a:r>
              <a:rPr lang="en-US" dirty="0"/>
              <a:t> </a:t>
            </a:r>
            <a:r>
              <a:rPr lang="en-US" dirty="0" err="1"/>
              <a:t>ed­ýär</a:t>
            </a:r>
            <a:r>
              <a:rPr lang="en-US" dirty="0" smtClean="0"/>
              <a:t>.</a:t>
            </a:r>
            <a:r>
              <a:rPr lang="en-US" dirty="0"/>
              <a:t> </a:t>
            </a:r>
            <a:r>
              <a:rPr lang="en-US" dirty="0" err="1"/>
              <a:t>Türk­me­nis­ta­nyň</a:t>
            </a:r>
            <a:r>
              <a:rPr lang="en-US" dirty="0"/>
              <a:t> </a:t>
            </a:r>
            <a:r>
              <a:rPr lang="en-US" dirty="0" err="1"/>
              <a:t>Baş­tu­ta­ny</a:t>
            </a:r>
            <a:r>
              <a:rPr lang="en-US" dirty="0"/>
              <a:t> </a:t>
            </a:r>
            <a:r>
              <a:rPr lang="en-US" dirty="0" err="1"/>
              <a:t>du­şu­şy­ga</a:t>
            </a:r>
            <a:r>
              <a:rPr lang="en-US" dirty="0"/>
              <a:t> </a:t>
            </a:r>
            <a:r>
              <a:rPr lang="en-US" dirty="0" err="1"/>
              <a:t>iş­jeň</a:t>
            </a:r>
            <a:r>
              <a:rPr lang="en-US" dirty="0"/>
              <a:t> </a:t>
            </a:r>
            <a:r>
              <a:rPr lang="en-US" dirty="0" err="1"/>
              <a:t>gat­na­şan­dyk­la­ry</a:t>
            </a:r>
            <a:r>
              <a:rPr lang="en-US" dirty="0"/>
              <a:t> </a:t>
            </a:r>
            <a:r>
              <a:rPr lang="en-US" dirty="0" err="1"/>
              <a:t>üçin</a:t>
            </a:r>
            <a:r>
              <a:rPr lang="en-US" dirty="0"/>
              <a:t> AHHG-</a:t>
            </a:r>
            <a:r>
              <a:rPr lang="en-US" dirty="0" err="1"/>
              <a:t>ny</a:t>
            </a:r>
            <a:r>
              <a:rPr lang="en-US" dirty="0"/>
              <a:t> </a:t>
            </a:r>
            <a:r>
              <a:rPr lang="en-US" dirty="0" err="1"/>
              <a:t>esas­lan­dy­ry­jy</a:t>
            </a:r>
            <a:r>
              <a:rPr lang="en-US" dirty="0"/>
              <a:t> </a:t>
            </a:r>
            <a:r>
              <a:rPr lang="en-US" dirty="0" err="1"/>
              <a:t>döw­let­le­riň</a:t>
            </a:r>
            <a:r>
              <a:rPr lang="en-US" dirty="0"/>
              <a:t> </a:t>
            </a:r>
            <a:r>
              <a:rPr lang="en-US" dirty="0" err="1"/>
              <a:t>Pre­zi­dent­le­ri­ne</a:t>
            </a:r>
            <a:r>
              <a:rPr lang="en-US" dirty="0"/>
              <a:t> </a:t>
            </a:r>
            <a:r>
              <a:rPr lang="en-US" dirty="0" err="1"/>
              <a:t>ýe­ne-de</a:t>
            </a:r>
            <a:r>
              <a:rPr lang="en-US" dirty="0"/>
              <a:t> </a:t>
            </a:r>
            <a:r>
              <a:rPr lang="en-US" dirty="0" err="1"/>
              <a:t>bir</a:t>
            </a:r>
            <a:r>
              <a:rPr lang="en-US" dirty="0"/>
              <a:t> </a:t>
            </a:r>
            <a:r>
              <a:rPr lang="en-US" dirty="0" err="1"/>
              <a:t>ge­zek</a:t>
            </a:r>
            <a:r>
              <a:rPr lang="en-US" dirty="0"/>
              <a:t> </a:t>
            </a:r>
            <a:r>
              <a:rPr lang="en-US" dirty="0" err="1"/>
              <a:t>min­net­dar­lyk</a:t>
            </a:r>
            <a:r>
              <a:rPr lang="en-US" dirty="0"/>
              <a:t> </a:t>
            </a:r>
            <a:r>
              <a:rPr lang="en-US" dirty="0" err="1"/>
              <a:t>bil­di­rip</a:t>
            </a:r>
            <a:r>
              <a:rPr lang="en-US" dirty="0"/>
              <a:t>, </a:t>
            </a:r>
            <a:r>
              <a:rPr lang="en-US" dirty="0" err="1"/>
              <a:t>hä­zir­ki</a:t>
            </a:r>
            <a:r>
              <a:rPr lang="en-US" dirty="0"/>
              <a:t> </a:t>
            </a:r>
            <a:r>
              <a:rPr lang="en-US" dirty="0" err="1"/>
              <a:t>sam­mi­tiň</a:t>
            </a:r>
            <a:r>
              <a:rPr lang="en-US" dirty="0"/>
              <a:t> </a:t>
            </a:r>
            <a:r>
              <a:rPr lang="en-US" dirty="0" err="1"/>
              <a:t>üs­tün­lik­li</a:t>
            </a:r>
            <a:r>
              <a:rPr lang="en-US" dirty="0"/>
              <a:t> </a:t>
            </a:r>
            <a:r>
              <a:rPr lang="en-US" dirty="0" err="1"/>
              <a:t>iş­le­me­gi­ne</a:t>
            </a:r>
            <a:r>
              <a:rPr lang="en-US" dirty="0"/>
              <a:t> </a:t>
            </a:r>
            <a:r>
              <a:rPr lang="en-US" dirty="0" err="1"/>
              <a:t>my­na­syp</a:t>
            </a:r>
            <a:r>
              <a:rPr lang="en-US" dirty="0"/>
              <a:t> </a:t>
            </a:r>
            <a:r>
              <a:rPr lang="en-US" dirty="0" err="1"/>
              <a:t>go­şant­la­ry­ny</a:t>
            </a:r>
            <a:r>
              <a:rPr lang="en-US" dirty="0"/>
              <a:t> </a:t>
            </a:r>
            <a:r>
              <a:rPr lang="en-US" dirty="0" err="1"/>
              <a:t>go­şan</a:t>
            </a:r>
            <a:r>
              <a:rPr lang="en-US" dirty="0"/>
              <a:t> </a:t>
            </a:r>
            <a:r>
              <a:rPr lang="en-US" dirty="0" err="1"/>
              <a:t>äh­li</a:t>
            </a:r>
            <a:r>
              <a:rPr lang="en-US" dirty="0"/>
              <a:t> </a:t>
            </a:r>
            <a:r>
              <a:rPr lang="en-US" dirty="0" err="1"/>
              <a:t>ýurt­la­ryň</a:t>
            </a:r>
            <a:r>
              <a:rPr lang="en-US" dirty="0"/>
              <a:t> </a:t>
            </a:r>
            <a:r>
              <a:rPr lang="en-US" dirty="0" err="1"/>
              <a:t>bi­ler­men­le­ri­ne</a:t>
            </a:r>
            <a:r>
              <a:rPr lang="en-US" dirty="0"/>
              <a:t>, </a:t>
            </a:r>
            <a:r>
              <a:rPr lang="en-US" dirty="0" err="1"/>
              <a:t>hü­när­men­le­ri­ne</a:t>
            </a:r>
            <a:r>
              <a:rPr lang="en-US" dirty="0"/>
              <a:t>, </a:t>
            </a:r>
            <a:r>
              <a:rPr lang="en-US" dirty="0" err="1"/>
              <a:t>dip­lo­mat­la­ry­na</a:t>
            </a:r>
            <a:r>
              <a:rPr lang="en-US" dirty="0"/>
              <a:t> hem </a:t>
            </a:r>
            <a:r>
              <a:rPr lang="en-US" dirty="0" err="1"/>
              <a:t>min­net­dar­lyk</a:t>
            </a:r>
            <a:r>
              <a:rPr lang="en-US" dirty="0"/>
              <a:t> </a:t>
            </a:r>
            <a:r>
              <a:rPr lang="en-US" dirty="0" err="1"/>
              <a:t>bil­dir­di</a:t>
            </a:r>
            <a:r>
              <a:rPr lang="en-US" dirty="0"/>
              <a:t>.</a:t>
            </a:r>
            <a:endParaRPr lang="ru-RU" dirty="0"/>
          </a:p>
        </p:txBody>
      </p:sp>
    </p:spTree>
    <p:extLst>
      <p:ext uri="{BB962C8B-B14F-4D97-AF65-F5344CB8AC3E}">
        <p14:creationId xmlns:p14="http://schemas.microsoft.com/office/powerpoint/2010/main" val="3052774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196752"/>
            <a:ext cx="7056784" cy="4824536"/>
          </a:xfrm>
        </p:spPr>
        <p:txBody>
          <a:bodyPr>
            <a:normAutofit/>
          </a:bodyPr>
          <a:lstStyle/>
          <a:p>
            <a:pPr algn="just"/>
            <a:r>
              <a:rPr lang="en-US" sz="1900" dirty="0"/>
              <a:t>“</a:t>
            </a:r>
            <a:r>
              <a:rPr lang="en-US" sz="1900" dirty="0" err="1"/>
              <a:t>Al­tyn</a:t>
            </a:r>
            <a:r>
              <a:rPr lang="en-US" sz="1900" dirty="0"/>
              <a:t> </a:t>
            </a:r>
            <a:r>
              <a:rPr lang="en-US" sz="1900" dirty="0" err="1"/>
              <a:t>asyr</a:t>
            </a:r>
            <a:r>
              <a:rPr lang="en-US" sz="1900" dirty="0"/>
              <a:t>” </a:t>
            </a:r>
            <a:r>
              <a:rPr lang="en-US" sz="1900" dirty="0" err="1"/>
              <a:t>Türk­men</a:t>
            </a:r>
            <a:r>
              <a:rPr lang="en-US" sz="1900" dirty="0"/>
              <a:t> </a:t>
            </a:r>
            <a:r>
              <a:rPr lang="en-US" sz="1900" dirty="0" err="1"/>
              <a:t>kö­lü­niň</a:t>
            </a:r>
            <a:r>
              <a:rPr lang="en-US" sz="1900" dirty="0"/>
              <a:t> </a:t>
            </a:r>
            <a:r>
              <a:rPr lang="en-US" sz="1900" dirty="0" err="1"/>
              <a:t>bi­rin­ji</a:t>
            </a:r>
            <a:r>
              <a:rPr lang="en-US" sz="1900" dirty="0"/>
              <a:t> </a:t>
            </a:r>
            <a:r>
              <a:rPr lang="en-US" sz="1900" dirty="0" err="1"/>
              <a:t>no­bat­da­ky­sy­nyň</a:t>
            </a:r>
            <a:r>
              <a:rPr lang="en-US" sz="1900" dirty="0"/>
              <a:t> </a:t>
            </a:r>
            <a:r>
              <a:rPr lang="en-US" sz="1900" dirty="0" err="1"/>
              <a:t>ulan­ma­ga</a:t>
            </a:r>
            <a:r>
              <a:rPr lang="en-US" sz="1900" dirty="0"/>
              <a:t> </a:t>
            </a:r>
            <a:r>
              <a:rPr lang="en-US" sz="1900" dirty="0" err="1"/>
              <a:t>be­ril­me­gi</a:t>
            </a:r>
            <a:r>
              <a:rPr lang="en-US" sz="1900" dirty="0"/>
              <a:t> </a:t>
            </a:r>
            <a:r>
              <a:rPr lang="en-US" sz="1900" dirty="0" err="1"/>
              <a:t>bi­len</a:t>
            </a:r>
            <a:r>
              <a:rPr lang="en-US" sz="1900" dirty="0"/>
              <a:t> </a:t>
            </a:r>
            <a:r>
              <a:rPr lang="en-US" sz="1900" dirty="0" err="1"/>
              <a:t>ýa­şal­ýan</a:t>
            </a:r>
            <a:r>
              <a:rPr lang="en-US" sz="1900" dirty="0"/>
              <a:t> </a:t>
            </a:r>
            <a:r>
              <a:rPr lang="en-US" sz="1900" dirty="0" err="1"/>
              <a:t>ýer­ler­den</a:t>
            </a:r>
            <a:r>
              <a:rPr lang="en-US" sz="1900" dirty="0"/>
              <a:t> </a:t>
            </a:r>
            <a:r>
              <a:rPr lang="en-US" sz="1900" dirty="0" err="1"/>
              <a:t>şor</a:t>
            </a:r>
            <a:r>
              <a:rPr lang="en-US" sz="1900" dirty="0"/>
              <a:t> we </a:t>
            </a:r>
            <a:r>
              <a:rPr lang="en-US" sz="1900" dirty="0" err="1"/>
              <a:t>zeý</a:t>
            </a:r>
            <a:r>
              <a:rPr lang="en-US" sz="1900" dirty="0"/>
              <a:t> </a:t>
            </a:r>
            <a:r>
              <a:rPr lang="en-US" sz="1900" dirty="0" err="1"/>
              <a:t>suw­la­ry</a:t>
            </a:r>
            <a:r>
              <a:rPr lang="en-US" sz="1900" dirty="0"/>
              <a:t> </a:t>
            </a:r>
            <a:r>
              <a:rPr lang="en-US" sz="1900" dirty="0" err="1"/>
              <a:t>sow­ýan</a:t>
            </a:r>
            <a:r>
              <a:rPr lang="en-US" sz="1900" dirty="0"/>
              <a:t> </a:t>
            </a:r>
            <a:r>
              <a:rPr lang="en-US" sz="1900" dirty="0" err="1"/>
              <a:t>aka­ba­lar</a:t>
            </a:r>
            <a:r>
              <a:rPr lang="en-US" sz="1900" dirty="0"/>
              <a:t> </a:t>
            </a:r>
            <a:r>
              <a:rPr lang="en-US" sz="1900" dirty="0" err="1"/>
              <a:t>ýe­ke-täk</a:t>
            </a:r>
            <a:r>
              <a:rPr lang="en-US" sz="1900" dirty="0"/>
              <a:t> </a:t>
            </a:r>
            <a:r>
              <a:rPr lang="en-US" sz="1900" dirty="0" err="1"/>
              <a:t>bir</a:t>
            </a:r>
            <a:r>
              <a:rPr lang="en-US" sz="1900" dirty="0"/>
              <a:t> </a:t>
            </a:r>
            <a:r>
              <a:rPr lang="en-US" sz="1900" dirty="0" err="1"/>
              <a:t>suw</a:t>
            </a:r>
            <a:r>
              <a:rPr lang="en-US" sz="1900" dirty="0"/>
              <a:t> </a:t>
            </a:r>
            <a:r>
              <a:rPr lang="en-US" sz="1900" dirty="0" err="1"/>
              <a:t>ul­ga­my­na</a:t>
            </a:r>
            <a:r>
              <a:rPr lang="en-US" sz="1900" dirty="0"/>
              <a:t> </a:t>
            </a:r>
            <a:r>
              <a:rPr lang="en-US" sz="1900" dirty="0" err="1"/>
              <a:t>bi­rik­di­ril­di</a:t>
            </a:r>
            <a:r>
              <a:rPr lang="en-US" sz="1900" dirty="0"/>
              <a:t>. Bu </a:t>
            </a:r>
            <a:r>
              <a:rPr lang="en-US" sz="1900" dirty="0" err="1"/>
              <a:t>örän</a:t>
            </a:r>
            <a:r>
              <a:rPr lang="en-US" sz="1900" dirty="0"/>
              <a:t> </a:t>
            </a:r>
            <a:r>
              <a:rPr lang="en-US" sz="1900" dirty="0" err="1"/>
              <a:t>tä­sin</a:t>
            </a:r>
            <a:r>
              <a:rPr lang="en-US" sz="1900" dirty="0"/>
              <a:t> </a:t>
            </a:r>
            <a:r>
              <a:rPr lang="en-US" sz="1900" dirty="0" err="1"/>
              <a:t>ul­gam</a:t>
            </a:r>
            <a:r>
              <a:rPr lang="en-US" sz="1900" dirty="0"/>
              <a:t> </a:t>
            </a:r>
            <a:r>
              <a:rPr lang="en-US" sz="1900" dirty="0" err="1"/>
              <a:t>bo­lup</a:t>
            </a:r>
            <a:r>
              <a:rPr lang="en-US" sz="1900" dirty="0"/>
              <a:t>, </a:t>
            </a:r>
            <a:r>
              <a:rPr lang="en-US" sz="1900" dirty="0" err="1"/>
              <a:t>onuň</a:t>
            </a:r>
            <a:r>
              <a:rPr lang="en-US" sz="1900" dirty="0"/>
              <a:t> </a:t>
            </a:r>
            <a:r>
              <a:rPr lang="en-US" sz="1900" dirty="0" err="1"/>
              <a:t>bi­len</a:t>
            </a:r>
            <a:r>
              <a:rPr lang="en-US" sz="1900" dirty="0"/>
              <a:t> </a:t>
            </a:r>
            <a:r>
              <a:rPr lang="en-US" sz="1900" dirty="0" err="1"/>
              <a:t>aý­dyň</a:t>
            </a:r>
            <a:r>
              <a:rPr lang="en-US" sz="1900" dirty="0"/>
              <a:t> </a:t>
            </a:r>
            <a:r>
              <a:rPr lang="en-US" sz="1900" dirty="0" err="1"/>
              <a:t>ta­nyş­mak</a:t>
            </a:r>
            <a:r>
              <a:rPr lang="en-US" sz="1900" dirty="0"/>
              <a:t> </a:t>
            </a:r>
            <a:r>
              <a:rPr lang="en-US" sz="1900" dirty="0" err="1"/>
              <a:t>bol­ýar</a:t>
            </a:r>
            <a:r>
              <a:rPr lang="en-US" sz="1900" dirty="0"/>
              <a:t>. </a:t>
            </a:r>
            <a:r>
              <a:rPr lang="en-US" sz="1900" dirty="0" err="1"/>
              <a:t>Hä­zir</a:t>
            </a:r>
            <a:r>
              <a:rPr lang="en-US" sz="1900" dirty="0"/>
              <a:t>, </a:t>
            </a:r>
            <a:r>
              <a:rPr lang="en-US" sz="1900" dirty="0" err="1"/>
              <a:t>ba­ry-ýo­gy</a:t>
            </a:r>
            <a:r>
              <a:rPr lang="en-US" sz="1900" dirty="0"/>
              <a:t> </a:t>
            </a:r>
            <a:r>
              <a:rPr lang="en-US" sz="1900" dirty="0" err="1"/>
              <a:t>bir­nä­çe</a:t>
            </a:r>
            <a:r>
              <a:rPr lang="en-US" sz="1900" dirty="0"/>
              <a:t> </a:t>
            </a:r>
            <a:r>
              <a:rPr lang="en-US" sz="1900" dirty="0" err="1"/>
              <a:t>ýyl</a:t>
            </a:r>
            <a:r>
              <a:rPr lang="en-US" sz="1900" dirty="0"/>
              <a:t> </a:t>
            </a:r>
            <a:r>
              <a:rPr lang="en-US" sz="1900" dirty="0" err="1"/>
              <a:t>ge­çen</a:t>
            </a:r>
            <a:r>
              <a:rPr lang="en-US" sz="1900" dirty="0"/>
              <a:t> </a:t>
            </a:r>
            <a:r>
              <a:rPr lang="en-US" sz="1900" dirty="0" err="1"/>
              <a:t>soň</a:t>
            </a:r>
            <a:r>
              <a:rPr lang="en-US" sz="1900" dirty="0"/>
              <a:t>, </a:t>
            </a:r>
            <a:r>
              <a:rPr lang="en-US" sz="1900" dirty="0" err="1"/>
              <a:t>te­bi­gy</a:t>
            </a:r>
            <a:r>
              <a:rPr lang="en-US" sz="1900" dirty="0"/>
              <a:t> </a:t>
            </a:r>
            <a:r>
              <a:rPr lang="en-US" sz="1900" dirty="0" err="1"/>
              <a:t>bio­lo­gi­k</a:t>
            </a:r>
            <a:r>
              <a:rPr lang="en-US" sz="1900" dirty="0"/>
              <a:t> </a:t>
            </a:r>
            <a:r>
              <a:rPr lang="en-US" sz="1900" dirty="0" err="1"/>
              <a:t>ýag­daý­la­ryň</a:t>
            </a:r>
            <a:r>
              <a:rPr lang="en-US" sz="1900" dirty="0"/>
              <a:t> </a:t>
            </a:r>
            <a:r>
              <a:rPr lang="en-US" sz="1900" dirty="0" err="1"/>
              <a:t>ne­ti­je­sin­de</a:t>
            </a:r>
            <a:r>
              <a:rPr lang="en-US" sz="1900" dirty="0"/>
              <a:t> </a:t>
            </a:r>
            <a:r>
              <a:rPr lang="en-US" sz="1900" dirty="0" err="1"/>
              <a:t>suw</a:t>
            </a:r>
            <a:r>
              <a:rPr lang="en-US" sz="1900" dirty="0"/>
              <a:t> </a:t>
            </a:r>
            <a:r>
              <a:rPr lang="en-US" sz="1900" dirty="0" err="1"/>
              <a:t>ka­bul</a:t>
            </a:r>
            <a:r>
              <a:rPr lang="en-US" sz="1900" dirty="0"/>
              <a:t> </a:t>
            </a:r>
            <a:r>
              <a:rPr lang="en-US" sz="1900" dirty="0" err="1"/>
              <a:t>eder­lik­li</a:t>
            </a:r>
            <a:r>
              <a:rPr lang="en-US" sz="1900" dirty="0"/>
              <a:t> </a:t>
            </a:r>
            <a:r>
              <a:rPr lang="en-US" sz="1900" dirty="0" err="1"/>
              <a:t>ka­da­la­ra</a:t>
            </a:r>
            <a:r>
              <a:rPr lang="en-US" sz="1900" dirty="0"/>
              <a:t> </a:t>
            </a:r>
            <a:r>
              <a:rPr lang="en-US" sz="1900" dirty="0" err="1"/>
              <a:t>çen­li</a:t>
            </a:r>
            <a:r>
              <a:rPr lang="en-US" sz="1900" dirty="0"/>
              <a:t> </a:t>
            </a:r>
            <a:r>
              <a:rPr lang="en-US" sz="1900" dirty="0" err="1"/>
              <a:t>aras­sa­la­n­dy</a:t>
            </a:r>
            <a:r>
              <a:rPr lang="en-US" sz="1900" dirty="0"/>
              <a:t>, </a:t>
            </a:r>
            <a:r>
              <a:rPr lang="en-US" sz="1900" dirty="0" err="1"/>
              <a:t>ol</a:t>
            </a:r>
            <a:r>
              <a:rPr lang="en-US" sz="1900" dirty="0"/>
              <a:t> </a:t>
            </a:r>
            <a:r>
              <a:rPr lang="en-US" sz="1900" dirty="0" err="1"/>
              <a:t>ýer­de</a:t>
            </a:r>
            <a:r>
              <a:rPr lang="en-US" sz="1900" dirty="0"/>
              <a:t> </a:t>
            </a:r>
            <a:r>
              <a:rPr lang="en-US" sz="1900" dirty="0" err="1"/>
              <a:t>ösüm­lik­ler</a:t>
            </a:r>
            <a:r>
              <a:rPr lang="en-US" sz="1900" dirty="0"/>
              <a:t> hem-de </a:t>
            </a:r>
            <a:r>
              <a:rPr lang="en-US" sz="1900" dirty="0" err="1"/>
              <a:t>ba­lyk­la­ryň</a:t>
            </a:r>
            <a:r>
              <a:rPr lang="en-US" sz="1900" dirty="0"/>
              <a:t> we </a:t>
            </a:r>
            <a:r>
              <a:rPr lang="en-US" sz="1900" dirty="0" err="1"/>
              <a:t>guş­la­ryň</a:t>
            </a:r>
            <a:r>
              <a:rPr lang="en-US" sz="1900" dirty="0"/>
              <a:t> </a:t>
            </a:r>
            <a:r>
              <a:rPr lang="en-US" sz="1900" dirty="0" err="1"/>
              <a:t>uly</a:t>
            </a:r>
            <a:r>
              <a:rPr lang="en-US" sz="1900" dirty="0"/>
              <a:t> </a:t>
            </a:r>
            <a:r>
              <a:rPr lang="en-US" sz="1900" dirty="0" err="1"/>
              <a:t>möç­be­ri</a:t>
            </a:r>
            <a:r>
              <a:rPr lang="en-US" sz="1900" dirty="0"/>
              <a:t> </a:t>
            </a:r>
            <a:r>
              <a:rPr lang="en-US" sz="1900" dirty="0" err="1"/>
              <a:t>peý­da</a:t>
            </a:r>
            <a:r>
              <a:rPr lang="en-US" sz="1900" dirty="0"/>
              <a:t> </a:t>
            </a:r>
            <a:r>
              <a:rPr lang="en-US" sz="1900" dirty="0" err="1"/>
              <a:t>bol­dy</a:t>
            </a:r>
            <a:r>
              <a:rPr lang="en-US" sz="1900" dirty="0"/>
              <a:t>. </a:t>
            </a:r>
            <a:r>
              <a:rPr lang="en-US" sz="1900" dirty="0" err="1"/>
              <a:t>Döw­let</a:t>
            </a:r>
            <a:r>
              <a:rPr lang="en-US" sz="1900" dirty="0"/>
              <a:t> </a:t>
            </a:r>
            <a:r>
              <a:rPr lang="en-US" sz="1900" dirty="0" err="1"/>
              <a:t>Baş­tu­ta­ny­my­zyň</a:t>
            </a:r>
            <a:r>
              <a:rPr lang="en-US" sz="1900" dirty="0"/>
              <a:t> </a:t>
            </a:r>
            <a:r>
              <a:rPr lang="en-US" sz="1900" dirty="0" err="1"/>
              <a:t>nyg­taý­şy</a:t>
            </a:r>
            <a:r>
              <a:rPr lang="en-US" sz="1900" dirty="0"/>
              <a:t> </a:t>
            </a:r>
            <a:r>
              <a:rPr lang="en-US" sz="1900" dirty="0" err="1"/>
              <a:t>ýa­ly</a:t>
            </a:r>
            <a:r>
              <a:rPr lang="en-US" sz="1900" dirty="0"/>
              <a:t>, el­ </a:t>
            </a:r>
            <a:r>
              <a:rPr lang="en-US" sz="1900" dirty="0" err="1"/>
              <a:t>bilen</a:t>
            </a:r>
            <a:r>
              <a:rPr lang="en-US" sz="1900" dirty="0"/>
              <a:t> </a:t>
            </a:r>
            <a:r>
              <a:rPr lang="en-US" sz="1900" dirty="0" err="1"/>
              <a:t>dö­re­di­len</a:t>
            </a:r>
            <a:r>
              <a:rPr lang="en-US" sz="1900" dirty="0"/>
              <a:t> </a:t>
            </a:r>
            <a:r>
              <a:rPr lang="en-US" sz="1900" dirty="0" err="1"/>
              <a:t>bu</a:t>
            </a:r>
            <a:r>
              <a:rPr lang="en-US" sz="1900" dirty="0"/>
              <a:t> </a:t>
            </a:r>
            <a:r>
              <a:rPr lang="en-US" sz="1900" dirty="0" err="1"/>
              <a:t>kö­lüň</a:t>
            </a:r>
            <a:r>
              <a:rPr lang="en-US" sz="1900" dirty="0"/>
              <a:t>, </a:t>
            </a:r>
            <a:r>
              <a:rPr lang="en-US" sz="1900" dirty="0" err="1"/>
              <a:t>as­lyn­da</a:t>
            </a:r>
            <a:r>
              <a:rPr lang="en-US" sz="1900" dirty="0"/>
              <a:t>, </a:t>
            </a:r>
            <a:r>
              <a:rPr lang="en-US" sz="1900" dirty="0" err="1"/>
              <a:t>örän</a:t>
            </a:r>
            <a:r>
              <a:rPr lang="en-US" sz="1900" dirty="0"/>
              <a:t> </a:t>
            </a:r>
            <a:r>
              <a:rPr lang="en-US" sz="1900" dirty="0" err="1"/>
              <a:t>çyl­şy­rym­ly</a:t>
            </a:r>
            <a:r>
              <a:rPr lang="en-US" sz="1900" dirty="0"/>
              <a:t> </a:t>
            </a:r>
            <a:r>
              <a:rPr lang="en-US" sz="1900" dirty="0" err="1"/>
              <a:t>gid­ro­teh­ni­ki</a:t>
            </a:r>
            <a:r>
              <a:rPr lang="en-US" sz="1900" dirty="0"/>
              <a:t> </a:t>
            </a:r>
            <a:r>
              <a:rPr lang="en-US" sz="1900" dirty="0" err="1"/>
              <a:t>ul­ga­myň</a:t>
            </a:r>
            <a:r>
              <a:rPr lang="en-US" sz="1900" dirty="0"/>
              <a:t> </a:t>
            </a:r>
            <a:r>
              <a:rPr lang="en-US" sz="1900" dirty="0" err="1"/>
              <a:t>bi­na</a:t>
            </a:r>
            <a:r>
              <a:rPr lang="en-US" sz="1900" dirty="0"/>
              <a:t> </a:t>
            </a:r>
            <a:r>
              <a:rPr lang="en-US" sz="1900" dirty="0" err="1"/>
              <a:t>edil­me­gi</a:t>
            </a:r>
            <a:r>
              <a:rPr lang="en-US" sz="1900" dirty="0"/>
              <a:t>, bar </a:t>
            </a:r>
            <a:r>
              <a:rPr lang="en-US" sz="1900" dirty="0" err="1"/>
              <a:t>bo­lan</a:t>
            </a:r>
            <a:r>
              <a:rPr lang="en-US" sz="1900" dirty="0"/>
              <a:t> </a:t>
            </a:r>
            <a:r>
              <a:rPr lang="en-US" sz="1900" dirty="0" err="1"/>
              <a:t>eko­lo­gi­ýa</a:t>
            </a:r>
            <a:r>
              <a:rPr lang="en-US" sz="1900" dirty="0"/>
              <a:t>, </a:t>
            </a:r>
            <a:r>
              <a:rPr lang="en-US" sz="1900" dirty="0" err="1"/>
              <a:t>yk­dy­sa­dy</a:t>
            </a:r>
            <a:r>
              <a:rPr lang="en-US" sz="1900" dirty="0"/>
              <a:t> we </a:t>
            </a:r>
            <a:r>
              <a:rPr lang="en-US" sz="1900" dirty="0" err="1"/>
              <a:t>dur­muş</a:t>
            </a:r>
            <a:r>
              <a:rPr lang="en-US" sz="1900" dirty="0"/>
              <a:t> </a:t>
            </a:r>
            <a:r>
              <a:rPr lang="en-US" sz="1900" dirty="0" err="1"/>
              <a:t>me­se­le­le­ri­ni</a:t>
            </a:r>
            <a:r>
              <a:rPr lang="en-US" sz="1900" dirty="0"/>
              <a:t> </a:t>
            </a:r>
            <a:r>
              <a:rPr lang="en-US" sz="1900" dirty="0" err="1"/>
              <a:t>üs­tün­lik­li</a:t>
            </a:r>
            <a:r>
              <a:rPr lang="en-US" sz="1900" dirty="0"/>
              <a:t> </a:t>
            </a:r>
            <a:r>
              <a:rPr lang="en-US" sz="1900" dirty="0" err="1"/>
              <a:t>çöz­mä­ge</a:t>
            </a:r>
            <a:r>
              <a:rPr lang="en-US" sz="1900" dirty="0"/>
              <a:t> </a:t>
            </a:r>
            <a:r>
              <a:rPr lang="en-US" sz="1900" dirty="0" err="1"/>
              <a:t>müm­kin­çi­lik</a:t>
            </a:r>
            <a:r>
              <a:rPr lang="en-US" sz="1900" dirty="0"/>
              <a:t> </a:t>
            </a:r>
            <a:r>
              <a:rPr lang="en-US" sz="1900" dirty="0" err="1"/>
              <a:t>ber­ýär</a:t>
            </a:r>
            <a:r>
              <a:rPr lang="en-US" sz="1900" dirty="0"/>
              <a:t>.</a:t>
            </a:r>
            <a:endParaRPr lang="ru-RU" sz="1900" dirty="0"/>
          </a:p>
        </p:txBody>
      </p:sp>
    </p:spTree>
    <p:extLst>
      <p:ext uri="{BB962C8B-B14F-4D97-AF65-F5344CB8AC3E}">
        <p14:creationId xmlns:p14="http://schemas.microsoft.com/office/powerpoint/2010/main" val="3468915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1196752"/>
            <a:ext cx="6840760" cy="4464496"/>
          </a:xfrm>
        </p:spPr>
        <p:txBody>
          <a:bodyPr>
            <a:normAutofit/>
          </a:bodyPr>
          <a:lstStyle/>
          <a:p>
            <a:pPr algn="just"/>
            <a:r>
              <a:rPr lang="en-US" dirty="0" err="1"/>
              <a:t>Mer­ke­zi</a:t>
            </a:r>
            <a:r>
              <a:rPr lang="en-US" dirty="0"/>
              <a:t> </a:t>
            </a:r>
            <a:r>
              <a:rPr lang="en-US" dirty="0" err="1"/>
              <a:t>Azi­ýa­nyň</a:t>
            </a:r>
            <a:r>
              <a:rPr lang="en-US" dirty="0"/>
              <a:t> </a:t>
            </a:r>
            <a:r>
              <a:rPr lang="en-US" dirty="0" err="1"/>
              <a:t>ser­he­tüs­ti</a:t>
            </a:r>
            <a:r>
              <a:rPr lang="en-US" dirty="0"/>
              <a:t> </a:t>
            </a:r>
            <a:r>
              <a:rPr lang="en-US" dirty="0" err="1"/>
              <a:t>suw</a:t>
            </a:r>
            <a:r>
              <a:rPr lang="en-US" dirty="0"/>
              <a:t> </a:t>
            </a:r>
            <a:r>
              <a:rPr lang="en-US" dirty="0" err="1"/>
              <a:t>se­riş­de­le­ri­niň</a:t>
            </a:r>
            <a:r>
              <a:rPr lang="en-US" dirty="0"/>
              <a:t> </a:t>
            </a:r>
            <a:r>
              <a:rPr lang="en-US" dirty="0" err="1"/>
              <a:t>se­bi­tiň</a:t>
            </a:r>
            <a:r>
              <a:rPr lang="en-US" dirty="0"/>
              <a:t> </a:t>
            </a:r>
            <a:r>
              <a:rPr lang="en-US" dirty="0" err="1"/>
              <a:t>halk­la­ry­nyň</a:t>
            </a:r>
            <a:r>
              <a:rPr lang="en-US" dirty="0"/>
              <a:t> </a:t>
            </a:r>
            <a:r>
              <a:rPr lang="en-US" dirty="0" err="1"/>
              <a:t>umu­my</a:t>
            </a:r>
            <a:r>
              <a:rPr lang="en-US" dirty="0"/>
              <a:t> </a:t>
            </a:r>
            <a:r>
              <a:rPr lang="en-US" dirty="0" err="1"/>
              <a:t>baý­ly­gy</a:t>
            </a:r>
            <a:r>
              <a:rPr lang="en-US" dirty="0"/>
              <a:t> we </a:t>
            </a:r>
            <a:r>
              <a:rPr lang="en-US" dirty="0" err="1"/>
              <a:t>bäh­bi­di</a:t>
            </a:r>
            <a:r>
              <a:rPr lang="en-US" dirty="0"/>
              <a:t> </a:t>
            </a:r>
            <a:r>
              <a:rPr lang="en-US" dirty="0" err="1"/>
              <a:t>bo­lup</a:t>
            </a:r>
            <a:r>
              <a:rPr lang="en-US" dirty="0"/>
              <a:t> </a:t>
            </a:r>
            <a:r>
              <a:rPr lang="en-US" dirty="0" err="1"/>
              <a:t>dur­ýan­dy­gy­ny</a:t>
            </a:r>
            <a:r>
              <a:rPr lang="en-US" dirty="0"/>
              <a:t> </a:t>
            </a:r>
            <a:r>
              <a:rPr lang="en-US" dirty="0" err="1"/>
              <a:t>bel­läp</a:t>
            </a:r>
            <a:r>
              <a:rPr lang="en-US" dirty="0"/>
              <a:t>, </a:t>
            </a:r>
            <a:r>
              <a:rPr lang="en-US" dirty="0" err="1"/>
              <a:t>Ga­za­gys­ta­nyň</a:t>
            </a:r>
            <a:r>
              <a:rPr lang="en-US" dirty="0"/>
              <a:t> </a:t>
            </a:r>
            <a:r>
              <a:rPr lang="en-US" dirty="0" err="1"/>
              <a:t>Li­de­ri</a:t>
            </a:r>
            <a:r>
              <a:rPr lang="en-US" dirty="0"/>
              <a:t> </a:t>
            </a:r>
            <a:r>
              <a:rPr lang="en-US" dirty="0" err="1"/>
              <a:t>äh­li</a:t>
            </a:r>
            <a:r>
              <a:rPr lang="en-US" dirty="0"/>
              <a:t> </a:t>
            </a:r>
            <a:r>
              <a:rPr lang="en-US" dirty="0" err="1"/>
              <a:t>döw­let­ler</a:t>
            </a:r>
            <a:r>
              <a:rPr lang="en-US" dirty="0"/>
              <a:t> </a:t>
            </a:r>
            <a:r>
              <a:rPr lang="en-US" dirty="0" err="1"/>
              <a:t>ta­ra­pyn­dan</a:t>
            </a:r>
            <a:r>
              <a:rPr lang="en-US" dirty="0"/>
              <a:t> </a:t>
            </a:r>
            <a:r>
              <a:rPr lang="en-US" dirty="0" err="1"/>
              <a:t>çöz­güt­le­riň</a:t>
            </a:r>
            <a:r>
              <a:rPr lang="en-US" dirty="0"/>
              <a:t> </a:t>
            </a:r>
            <a:r>
              <a:rPr lang="en-US" dirty="0" err="1"/>
              <a:t>iş­jeň</a:t>
            </a:r>
            <a:r>
              <a:rPr lang="en-US" dirty="0"/>
              <a:t> </a:t>
            </a:r>
            <a:r>
              <a:rPr lang="en-US" dirty="0" err="1"/>
              <a:t>göz­len­ýän­di­gi­ni</a:t>
            </a:r>
            <a:r>
              <a:rPr lang="en-US" dirty="0"/>
              <a:t>, </a:t>
            </a:r>
            <a:r>
              <a:rPr lang="en-US" dirty="0" err="1"/>
              <a:t>ne­ti­je­li</a:t>
            </a:r>
            <a:r>
              <a:rPr lang="en-US" dirty="0"/>
              <a:t> </a:t>
            </a:r>
            <a:r>
              <a:rPr lang="en-US" dirty="0" err="1"/>
              <a:t>pi­kir­le­riň</a:t>
            </a:r>
            <a:r>
              <a:rPr lang="en-US" dirty="0"/>
              <a:t> we </a:t>
            </a:r>
            <a:r>
              <a:rPr lang="en-US" dirty="0" err="1"/>
              <a:t>anyk</a:t>
            </a:r>
            <a:r>
              <a:rPr lang="en-US" dirty="0"/>
              <a:t> </a:t>
            </a:r>
            <a:r>
              <a:rPr lang="en-US" dirty="0" err="1"/>
              <a:t>tas­la­ma­la­ryň</a:t>
            </a:r>
            <a:r>
              <a:rPr lang="en-US" dirty="0"/>
              <a:t> </a:t>
            </a:r>
            <a:r>
              <a:rPr lang="en-US" dirty="0" err="1"/>
              <a:t>ut­gaş­dy­ryl­ýan­dy­gy­ny</a:t>
            </a:r>
            <a:r>
              <a:rPr lang="en-US" dirty="0"/>
              <a:t> </a:t>
            </a:r>
            <a:r>
              <a:rPr lang="en-US" dirty="0" err="1"/>
              <a:t>aýt­dy</a:t>
            </a:r>
            <a:r>
              <a:rPr lang="en-US" dirty="0"/>
              <a:t>.</a:t>
            </a:r>
            <a:endParaRPr lang="ru-RU" dirty="0"/>
          </a:p>
          <a:p>
            <a:pPr algn="just"/>
            <a:r>
              <a:rPr lang="en-US" dirty="0" err="1"/>
              <a:t>Hä­zir­ki</a:t>
            </a:r>
            <a:r>
              <a:rPr lang="en-US" dirty="0"/>
              <a:t> </a:t>
            </a:r>
            <a:r>
              <a:rPr lang="en-US" dirty="0" err="1"/>
              <a:t>mej­li­siň</a:t>
            </a:r>
            <a:r>
              <a:rPr lang="en-US" dirty="0"/>
              <a:t> </a:t>
            </a:r>
            <a:r>
              <a:rPr lang="en-US" dirty="0" err="1"/>
              <a:t>ne­ti­je­le­ri­ne</a:t>
            </a:r>
            <a:r>
              <a:rPr lang="en-US" dirty="0"/>
              <a:t> </a:t>
            </a:r>
            <a:r>
              <a:rPr lang="en-US" dirty="0" err="1"/>
              <a:t>ba­ha</a:t>
            </a:r>
            <a:r>
              <a:rPr lang="en-US" dirty="0"/>
              <a:t> </a:t>
            </a:r>
            <a:r>
              <a:rPr lang="en-US" dirty="0" err="1"/>
              <a:t>be­rip</a:t>
            </a:r>
            <a:r>
              <a:rPr lang="en-US" dirty="0"/>
              <a:t>, </a:t>
            </a:r>
            <a:r>
              <a:rPr lang="en-US" dirty="0" err="1"/>
              <a:t>onuň</a:t>
            </a:r>
            <a:r>
              <a:rPr lang="en-US" dirty="0"/>
              <a:t> </a:t>
            </a:r>
            <a:r>
              <a:rPr lang="en-US" dirty="0" err="1"/>
              <a:t>öza­ra</a:t>
            </a:r>
            <a:r>
              <a:rPr lang="en-US" dirty="0"/>
              <a:t> </a:t>
            </a:r>
            <a:r>
              <a:rPr lang="en-US" dirty="0" err="1"/>
              <a:t>dü­şü­niş­mek</a:t>
            </a:r>
            <a:r>
              <a:rPr lang="en-US" dirty="0"/>
              <a:t> we </a:t>
            </a:r>
            <a:r>
              <a:rPr lang="en-US" dirty="0" err="1"/>
              <a:t>açyk­lyk</a:t>
            </a:r>
            <a:r>
              <a:rPr lang="en-US" dirty="0"/>
              <a:t> </a:t>
            </a:r>
            <a:r>
              <a:rPr lang="en-US" dirty="0" err="1"/>
              <a:t>ýag­da­ýyn­da</a:t>
            </a:r>
            <a:r>
              <a:rPr lang="en-US" dirty="0"/>
              <a:t> </a:t>
            </a:r>
            <a:r>
              <a:rPr lang="en-US" dirty="0" err="1"/>
              <a:t>ge­çen­di­gi­ni</a:t>
            </a:r>
            <a:r>
              <a:rPr lang="en-US" dirty="0"/>
              <a:t>, </a:t>
            </a:r>
            <a:r>
              <a:rPr lang="en-US" dirty="0" err="1"/>
              <a:t>örän</a:t>
            </a:r>
            <a:r>
              <a:rPr lang="en-US" dirty="0"/>
              <a:t> </a:t>
            </a:r>
            <a:r>
              <a:rPr lang="en-US" dirty="0" err="1"/>
              <a:t>ne­ti­je­li</a:t>
            </a:r>
            <a:r>
              <a:rPr lang="en-US" dirty="0"/>
              <a:t> </a:t>
            </a:r>
            <a:r>
              <a:rPr lang="en-US" dirty="0" err="1"/>
              <a:t>hä­si­ýe­te</a:t>
            </a:r>
            <a:r>
              <a:rPr lang="en-US" dirty="0"/>
              <a:t> </a:t>
            </a:r>
            <a:r>
              <a:rPr lang="en-US" dirty="0" err="1"/>
              <a:t>eýe</a:t>
            </a:r>
            <a:r>
              <a:rPr lang="en-US" dirty="0"/>
              <a:t> </a:t>
            </a:r>
            <a:r>
              <a:rPr lang="en-US" dirty="0" err="1"/>
              <a:t>bo­lan­dy­gy­ny</a:t>
            </a:r>
            <a:r>
              <a:rPr lang="en-US" dirty="0"/>
              <a:t> </a:t>
            </a:r>
            <a:r>
              <a:rPr lang="en-US" dirty="0" err="1"/>
              <a:t>bel­le­mek</a:t>
            </a:r>
            <a:r>
              <a:rPr lang="en-US" dirty="0"/>
              <a:t> </a:t>
            </a:r>
            <a:r>
              <a:rPr lang="en-US" dirty="0" err="1"/>
              <a:t>ge­rek</a:t>
            </a:r>
            <a:r>
              <a:rPr lang="en-US" dirty="0"/>
              <a:t> </a:t>
            </a:r>
            <a:r>
              <a:rPr lang="en-US" dirty="0" err="1"/>
              <a:t>di­ýip</a:t>
            </a:r>
            <a:r>
              <a:rPr lang="en-US" dirty="0"/>
              <a:t>, </a:t>
            </a:r>
            <a:r>
              <a:rPr lang="en-US" dirty="0" err="1"/>
              <a:t>türk­men</a:t>
            </a:r>
            <a:r>
              <a:rPr lang="en-US" dirty="0"/>
              <a:t> </a:t>
            </a:r>
            <a:r>
              <a:rPr lang="en-US" dirty="0" err="1"/>
              <a:t>Li­de­ri</a:t>
            </a:r>
            <a:r>
              <a:rPr lang="en-US" dirty="0"/>
              <a:t> </a:t>
            </a:r>
            <a:r>
              <a:rPr lang="tk-TM" dirty="0" smtClean="0"/>
              <a:t>bellap geçdi</a:t>
            </a:r>
            <a:r>
              <a:rPr lang="en-US" dirty="0" smtClean="0"/>
              <a:t>. </a:t>
            </a:r>
            <a:r>
              <a:rPr lang="en-US" dirty="0"/>
              <a:t>AHHG-</a:t>
            </a:r>
            <a:r>
              <a:rPr lang="en-US" dirty="0" err="1"/>
              <a:t>nyň</a:t>
            </a:r>
            <a:r>
              <a:rPr lang="en-US" dirty="0"/>
              <a:t> </a:t>
            </a:r>
            <a:r>
              <a:rPr lang="en-US" dirty="0" err="1"/>
              <a:t>işi­niň</a:t>
            </a:r>
            <a:r>
              <a:rPr lang="en-US" dirty="0"/>
              <a:t> </a:t>
            </a:r>
            <a:r>
              <a:rPr lang="en-US" dirty="0" err="1"/>
              <a:t>dür­li</a:t>
            </a:r>
            <a:r>
              <a:rPr lang="en-US" dirty="0"/>
              <a:t> </a:t>
            </a:r>
            <a:r>
              <a:rPr lang="en-US" dirty="0" err="1"/>
              <a:t>ugur­la­ry</a:t>
            </a:r>
            <a:r>
              <a:rPr lang="en-US" dirty="0"/>
              <a:t>, </a:t>
            </a:r>
            <a:r>
              <a:rPr lang="en-US" dirty="0" err="1"/>
              <a:t>hä­zir­ki</a:t>
            </a:r>
            <a:r>
              <a:rPr lang="en-US" dirty="0"/>
              <a:t> </a:t>
            </a:r>
            <a:r>
              <a:rPr lang="en-US" dirty="0" err="1"/>
              <a:t>döw­rüň</a:t>
            </a:r>
            <a:r>
              <a:rPr lang="en-US" dirty="0"/>
              <a:t> </a:t>
            </a:r>
            <a:r>
              <a:rPr lang="en-US" dirty="0" err="1"/>
              <a:t>ýag­daý­la­ry­ny</a:t>
            </a:r>
            <a:r>
              <a:rPr lang="en-US" dirty="0"/>
              <a:t> </a:t>
            </a:r>
            <a:r>
              <a:rPr lang="en-US" dirty="0" err="1"/>
              <a:t>na­za­ra</a:t>
            </a:r>
            <a:r>
              <a:rPr lang="en-US" dirty="0"/>
              <a:t> </a:t>
            </a:r>
            <a:r>
              <a:rPr lang="en-US" dirty="0" err="1"/>
              <a:t>alyp</a:t>
            </a:r>
            <a:r>
              <a:rPr lang="en-US" dirty="0"/>
              <a:t>, </a:t>
            </a:r>
            <a:r>
              <a:rPr lang="en-US" dirty="0" err="1"/>
              <a:t>ony</a:t>
            </a:r>
            <a:r>
              <a:rPr lang="en-US" dirty="0"/>
              <a:t> </a:t>
            </a:r>
            <a:r>
              <a:rPr lang="en-US" dirty="0" err="1"/>
              <a:t>kä­mil­leş­dir­mek</a:t>
            </a:r>
            <a:r>
              <a:rPr lang="en-US" dirty="0"/>
              <a:t> </a:t>
            </a:r>
            <a:r>
              <a:rPr lang="en-US" dirty="0" err="1"/>
              <a:t>bo­ýun­ça</a:t>
            </a:r>
            <a:r>
              <a:rPr lang="en-US" dirty="0"/>
              <a:t> </a:t>
            </a:r>
            <a:r>
              <a:rPr lang="en-US" dirty="0" err="1"/>
              <a:t>mun­dan</a:t>
            </a:r>
            <a:r>
              <a:rPr lang="en-US" dirty="0"/>
              <a:t> </a:t>
            </a:r>
            <a:r>
              <a:rPr lang="en-US" dirty="0" err="1"/>
              <a:t>beý­läk-de</a:t>
            </a:r>
            <a:r>
              <a:rPr lang="en-US" dirty="0"/>
              <a:t> </a:t>
            </a:r>
            <a:r>
              <a:rPr lang="en-US" dirty="0" err="1"/>
              <a:t>bi­le­lik­de</a:t>
            </a:r>
            <a:r>
              <a:rPr lang="en-US" dirty="0"/>
              <a:t> </a:t>
            </a:r>
            <a:r>
              <a:rPr lang="en-US" dirty="0" err="1"/>
              <a:t>iş­le­me­giň</a:t>
            </a:r>
            <a:r>
              <a:rPr lang="en-US" dirty="0"/>
              <a:t> </a:t>
            </a:r>
            <a:r>
              <a:rPr lang="en-US" dirty="0" err="1"/>
              <a:t>ugur­la­ry</a:t>
            </a:r>
            <a:r>
              <a:rPr lang="en-US" dirty="0"/>
              <a:t> we </a:t>
            </a:r>
            <a:r>
              <a:rPr lang="en-US" dirty="0" err="1"/>
              <a:t>gel­je­gi</a:t>
            </a:r>
            <a:r>
              <a:rPr lang="en-US" dirty="0"/>
              <a:t> </a:t>
            </a:r>
            <a:r>
              <a:rPr lang="en-US" dirty="0" err="1"/>
              <a:t>jik­me-jik</a:t>
            </a:r>
            <a:r>
              <a:rPr lang="en-US" dirty="0"/>
              <a:t> </a:t>
            </a:r>
            <a:r>
              <a:rPr lang="en-US" dirty="0" err="1"/>
              <a:t>ara</a:t>
            </a:r>
            <a:r>
              <a:rPr lang="en-US" dirty="0"/>
              <a:t> </a:t>
            </a:r>
            <a:r>
              <a:rPr lang="en-US" dirty="0" err="1"/>
              <a:t>al­nyp</a:t>
            </a:r>
            <a:r>
              <a:rPr lang="en-US" dirty="0"/>
              <a:t> </a:t>
            </a:r>
            <a:r>
              <a:rPr lang="en-US" dirty="0" err="1"/>
              <a:t>mas­la­hat­la­şyl­dy</a:t>
            </a:r>
            <a:r>
              <a:rPr lang="en-US" dirty="0"/>
              <a:t>.</a:t>
            </a:r>
            <a:endParaRPr lang="ru-RU" dirty="0"/>
          </a:p>
          <a:p>
            <a:pPr algn="just"/>
            <a:endParaRPr lang="ru-RU" dirty="0"/>
          </a:p>
        </p:txBody>
      </p:sp>
    </p:spTree>
    <p:extLst>
      <p:ext uri="{BB962C8B-B14F-4D97-AF65-F5344CB8AC3E}">
        <p14:creationId xmlns:p14="http://schemas.microsoft.com/office/powerpoint/2010/main" val="348839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268760"/>
            <a:ext cx="7128792" cy="4536504"/>
          </a:xfrm>
        </p:spPr>
        <p:txBody>
          <a:bodyPr>
            <a:normAutofit lnSpcReduction="10000"/>
          </a:bodyPr>
          <a:lstStyle/>
          <a:p>
            <a:pPr algn="just"/>
            <a:r>
              <a:rPr lang="en-US" dirty="0" err="1">
                <a:latin typeface="Times New Roman" pitchFamily="18" charset="0"/>
                <a:cs typeface="Times New Roman" pitchFamily="18" charset="0"/>
              </a:rPr>
              <a:t>Pre­zi­dent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Emo­ma­li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Rah­mon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ho­wa­nyň</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üýt­ge­me­gi­ne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uý­gun­laş­mak</a:t>
            </a:r>
            <a:r>
              <a:rPr lang="en-US" dirty="0">
                <a:latin typeface="Times New Roman" pitchFamily="18" charset="0"/>
                <a:cs typeface="Times New Roman" pitchFamily="18" charset="0"/>
              </a:rPr>
              <a:t> hem-de </a:t>
            </a:r>
            <a:r>
              <a:rPr lang="en-US" dirty="0" err="1">
                <a:latin typeface="Times New Roman" pitchFamily="18" charset="0"/>
                <a:cs typeface="Times New Roman" pitchFamily="18" charset="0"/>
              </a:rPr>
              <a:t>te­bi­gy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bet­bagt­çy­lyk­lar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bag­la­ny­şyk­ly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tö­wek­gel­çi­lik­le­ri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azalt­mak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ýa­ly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ugur­lar­da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bi­le­lik­dä­ki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hyz­mat­daş­ly­gy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güýç­len­dir­me­giň</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ze­rur­dy­gy­ny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bel­le­di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Se­bi­tiň</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ila­ty­nyň</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ösü­şi­ne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aý­ra­tyn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üns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be­ril­di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suw</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se­riş­de­le­ri­ne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bo­lan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is­leg­le­riň</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art­ma­gy­na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ge­ti­rer</a:t>
            </a:r>
            <a:r>
              <a:rPr lang="en-US" dirty="0">
                <a:latin typeface="Times New Roman" pitchFamily="18" charset="0"/>
                <a:cs typeface="Times New Roman" pitchFamily="18" charset="0"/>
              </a:rPr>
              <a:t>. Bu </a:t>
            </a:r>
            <a:r>
              <a:rPr lang="en-US" dirty="0" err="1">
                <a:latin typeface="Times New Roman" pitchFamily="18" charset="0"/>
                <a:cs typeface="Times New Roman" pitchFamily="18" charset="0"/>
              </a:rPr>
              <a:t>bol­sa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ýurt­la­ry­my­zy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suw</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üp­jün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et­mek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bo­ýun­ça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is­len­dik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me­ýil­na­ma­la­ry</a:t>
            </a:r>
            <a:r>
              <a:rPr lang="en-US" dirty="0">
                <a:latin typeface="Times New Roman" pitchFamily="18" charset="0"/>
                <a:cs typeface="Times New Roman" pitchFamily="18" charset="0"/>
              </a:rPr>
              <a:t> we </a:t>
            </a:r>
            <a:r>
              <a:rPr lang="en-US" dirty="0" err="1">
                <a:latin typeface="Times New Roman" pitchFamily="18" charset="0"/>
                <a:cs typeface="Times New Roman" pitchFamily="18" charset="0"/>
              </a:rPr>
              <a:t>mak­sat­na­ma­la­ry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düz­mek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üçin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esa­sy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ýag­daý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bo­lup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dur­ýar</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Türk­me­nis­tan­da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ila­ty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agyz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su­wy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üp­jün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et­mek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ba­ra­da­ky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mak­sat­na­ma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dur­mu­şa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ge­çi­ril­ýär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Onuň</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çäk­le­rin­de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tä­ze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suw</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aras­sa­laý­jy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za­wod­lar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gu­rul­ýar</a:t>
            </a:r>
            <a:r>
              <a:rPr lang="en-US" dirty="0">
                <a:latin typeface="Times New Roman" pitchFamily="18" charset="0"/>
                <a:cs typeface="Times New Roman" pitchFamily="18" charset="0"/>
              </a:rPr>
              <a:t> we </a:t>
            </a:r>
            <a:r>
              <a:rPr lang="en-US" dirty="0" err="1">
                <a:latin typeface="Times New Roman" pitchFamily="18" charset="0"/>
                <a:cs typeface="Times New Roman" pitchFamily="18" charset="0"/>
              </a:rPr>
              <a:t>ulan­ma­ga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be­ril­ýär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Ýo­ka­ry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eko­lo­gi­ýa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öl­çeg­le­ri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na­za­ra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al­nyp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de­ňiz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su­wu­ny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süý­jet­mek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bo­ýun­ça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iş­ler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al­nyp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ba­ryl­ýa</a:t>
            </a:r>
            <a:r>
              <a:rPr lang="ru-RU" dirty="0">
                <a:latin typeface="Times New Roman" pitchFamily="18" charset="0"/>
                <a:cs typeface="Times New Roman" pitchFamily="18" charset="0"/>
              </a:rPr>
              <a:t>r. </a:t>
            </a: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40305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80728"/>
            <a:ext cx="7160840" cy="1216496"/>
          </a:xfrm>
        </p:spPr>
        <p:txBody>
          <a:bodyPr>
            <a:normAutofit fontScale="90000"/>
          </a:bodyPr>
          <a:lstStyle/>
          <a:p>
            <a:pPr algn="ctr"/>
            <a:r>
              <a:rPr lang="tk-TM"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Hazar we Aral deňizleriniň ekologik meseleleri we olaryň çözlüşi.</a:t>
            </a:r>
            <a:endParaRPr lang="ru-RU"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1043608" y="2348880"/>
            <a:ext cx="7344816" cy="3048001"/>
          </a:xfrm>
        </p:spPr>
        <p:txBody>
          <a:bodyPr>
            <a:noAutofit/>
          </a:bodyPr>
          <a:lstStyle/>
          <a:p>
            <a:r>
              <a:rPr lang="tk-TM"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1.Hazar deňziniň geografik häsiýetnamasy we biologik baýlyklary.</a:t>
            </a:r>
          </a:p>
          <a:p>
            <a:r>
              <a:rPr lang="tk-TM"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2. Hazar deňziniň ekologik meseleleri.</a:t>
            </a:r>
          </a:p>
          <a:p>
            <a:r>
              <a:rPr lang="tk-TM"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3. Aral ekologik heläkçiliginiň ýüze çykmaklygynyň sebäpleri.</a:t>
            </a:r>
          </a:p>
          <a:p>
            <a:r>
              <a:rPr lang="tk-TM"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4. Aral deňziniň suw aýtymynyň kiçelmegi bilen baglanyşyklysebitde ýüze çykýan ekologik meseleleri.</a:t>
            </a:r>
          </a:p>
          <a:p>
            <a:r>
              <a:rPr lang="tk-TM"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5. Aral ekologik heläkçiligini ýeňip geçmek boýunça alnyp barylýan çäreler.</a:t>
            </a:r>
            <a:endParaRPr lang="ru-RU" b="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16254708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heel(1)">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96752"/>
            <a:ext cx="7128792" cy="4464496"/>
          </a:xfrm>
        </p:spPr>
        <p:txBody>
          <a:bodyPr/>
          <a:lstStyle/>
          <a:p>
            <a:pPr algn="just"/>
            <a:r>
              <a:rPr lang="tk-TM" dirty="0" smtClean="0"/>
              <a:t>Hazar derýada iň gadymy relikt köl bolup, biziň günlerimizde onuň üýtgeşik florasy we faunasy bar. Ol dünýäde bekre balyklarynyň toparlarynyň duş  gelýän ýeridir. Demirgazyk-günorta ugra 1200 km, ini 320 km, suwuň göwrümi 80 müň km kub, kenar çyzygynyň uzynlygy 7 müň km-dir. Hazar deňziniň möhüm aýratynlyklarynyň biri-ne, deňiz suwunyň derejesiniň üýtgäp durmagydyr. 1978-1995-nji ýyllar aralygynda deňiz suwunyň derejesi 2,5 metr ýokary göterildi. 1995-nji ýylda Hazarýaka döwletleriniň hökümentleri halkara guramalary bilen bilelikde,  Hazar deňziniň ekologik ýagdaýyny gowulandyrmak üçin Hazar ekologiýa maksatnamasyny döretmek hakynda karar kabul etdiler.</a:t>
            </a:r>
            <a:endParaRPr lang="ru-RU" dirty="0"/>
          </a:p>
        </p:txBody>
      </p:sp>
    </p:spTree>
    <p:extLst>
      <p:ext uri="{BB962C8B-B14F-4D97-AF65-F5344CB8AC3E}">
        <p14:creationId xmlns:p14="http://schemas.microsoft.com/office/powerpoint/2010/main" val="42088756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196752"/>
            <a:ext cx="7056784" cy="4608512"/>
          </a:xfrm>
        </p:spPr>
        <p:txBody>
          <a:bodyPr/>
          <a:lstStyle/>
          <a:p>
            <a:pPr algn="just"/>
            <a:r>
              <a:rPr lang="tk-TM" dirty="0" smtClean="0"/>
              <a:t>Maksatnamanyň esasy wezipesi Hazar deňziniň durnukly ösüşini gazanmak we ekologiýasyny gowulandyrmakdyr. Munuň üçin:</a:t>
            </a:r>
          </a:p>
          <a:p>
            <a:pPr algn="just"/>
            <a:r>
              <a:rPr lang="tk-TM" dirty="0" smtClean="0"/>
              <a:t>- deňiz suwunyň derejesiniň üýtgeýän şertlerinde ýaşamak.</a:t>
            </a:r>
          </a:p>
          <a:p>
            <a:pPr algn="just"/>
            <a:r>
              <a:rPr lang="tk-TM" dirty="0" smtClean="0"/>
              <a:t>- häzirki döwürde bar bolan hapalanyşyň öňüni almak.</a:t>
            </a:r>
          </a:p>
          <a:p>
            <a:pPr algn="just"/>
            <a:r>
              <a:rPr lang="tk-TM" dirty="0" smtClean="0"/>
              <a:t>- Hazar deňziniň ekologik elementlerini dikeltmek wezipeleri kesgitlenildi.</a:t>
            </a:r>
          </a:p>
          <a:p>
            <a:pPr algn="just"/>
            <a:r>
              <a:rPr lang="tk-TM" dirty="0" smtClean="0"/>
              <a:t>Hazar deňziniň ekologik ýagdaýyny gowulandyrmak maksady bilen Hazar ekologiýa Maksatnamasynyň baş edarasy, ýagny ýolbaşçy komiteti döredildi. Ol maksatnamanyň ýolbaşçylygy her ýyl maksatnamanyň işinde ýetilen sepgitlere baha bermek üçin maslahatlary geçirýär. Türkmenistandan wekil bolup Tebigaty goramak ministriligi gatnaşýar.</a:t>
            </a:r>
            <a:endParaRPr lang="ru-RU" dirty="0"/>
          </a:p>
        </p:txBody>
      </p:sp>
    </p:spTree>
    <p:extLst>
      <p:ext uri="{BB962C8B-B14F-4D97-AF65-F5344CB8AC3E}">
        <p14:creationId xmlns:p14="http://schemas.microsoft.com/office/powerpoint/2010/main" val="40569808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96752"/>
            <a:ext cx="7200800" cy="4752528"/>
          </a:xfrm>
        </p:spPr>
        <p:txBody>
          <a:bodyPr>
            <a:normAutofit/>
          </a:bodyPr>
          <a:lstStyle/>
          <a:p>
            <a:pPr algn="just"/>
            <a:r>
              <a:rPr lang="tk-TM" sz="2000" dirty="0" smtClean="0"/>
              <a:t>E</a:t>
            </a:r>
            <a:r>
              <a:rPr lang="en-US" sz="2000" dirty="0" err="1" smtClean="0"/>
              <a:t>ko­lo­gi­ýa</a:t>
            </a:r>
            <a:r>
              <a:rPr lang="en-US" sz="2000" dirty="0" smtClean="0"/>
              <a:t> </a:t>
            </a:r>
            <a:r>
              <a:rPr lang="en-US" sz="2000" dirty="0" err="1"/>
              <a:t>aba­dan­çy­ly­gy­ny</a:t>
            </a:r>
            <a:r>
              <a:rPr lang="en-US" sz="2000" dirty="0"/>
              <a:t> </a:t>
            </a:r>
            <a:r>
              <a:rPr lang="en-US" sz="2000" dirty="0" err="1"/>
              <a:t>sak­la­mak</a:t>
            </a:r>
            <a:r>
              <a:rPr lang="en-US" sz="2000" dirty="0"/>
              <a:t> we </a:t>
            </a:r>
            <a:r>
              <a:rPr lang="en-US" sz="2000" dirty="0" err="1"/>
              <a:t>daş­ky</a:t>
            </a:r>
            <a:r>
              <a:rPr lang="en-US" sz="2000" dirty="0"/>
              <a:t> </a:t>
            </a:r>
            <a:r>
              <a:rPr lang="en-US" sz="2000" dirty="0" err="1"/>
              <a:t>gur­şa­wy</a:t>
            </a:r>
            <a:r>
              <a:rPr lang="en-US" sz="2000" dirty="0"/>
              <a:t> </a:t>
            </a:r>
            <a:r>
              <a:rPr lang="en-US" sz="2000" dirty="0" err="1"/>
              <a:t>go­ra­mak</a:t>
            </a:r>
            <a:r>
              <a:rPr lang="en-US" sz="2000" dirty="0"/>
              <a:t> </a:t>
            </a:r>
            <a:r>
              <a:rPr lang="en-US" sz="2000" dirty="0" err="1"/>
              <a:t>bi­len</a:t>
            </a:r>
            <a:r>
              <a:rPr lang="en-US" sz="2000" dirty="0"/>
              <a:t> </a:t>
            </a:r>
            <a:r>
              <a:rPr lang="en-US" sz="2000" dirty="0" err="1"/>
              <a:t>ys­ny­şyk­ly</a:t>
            </a:r>
            <a:r>
              <a:rPr lang="en-US" sz="2000" dirty="0"/>
              <a:t> </a:t>
            </a:r>
            <a:r>
              <a:rPr lang="en-US" sz="2000" dirty="0" err="1"/>
              <a:t>ara­bag­la­ny­şyk­ly­dyr</a:t>
            </a:r>
            <a:r>
              <a:rPr lang="en-US" sz="2000" dirty="0"/>
              <a:t> hem-de </a:t>
            </a:r>
            <a:r>
              <a:rPr lang="en-US" sz="2000" dirty="0" err="1"/>
              <a:t>äh­lu­mu­my</a:t>
            </a:r>
            <a:r>
              <a:rPr lang="en-US" sz="2000" dirty="0"/>
              <a:t> </a:t>
            </a:r>
            <a:r>
              <a:rPr lang="en-US" sz="2000" dirty="0" err="1"/>
              <a:t>dur­nuk­ly</a:t>
            </a:r>
            <a:r>
              <a:rPr lang="en-US" sz="2000" dirty="0"/>
              <a:t> </a:t>
            </a:r>
            <a:r>
              <a:rPr lang="en-US" sz="2000" dirty="0" err="1"/>
              <a:t>ösü­şiň</a:t>
            </a:r>
            <a:r>
              <a:rPr lang="en-US" sz="2000" dirty="0"/>
              <a:t> </a:t>
            </a:r>
            <a:r>
              <a:rPr lang="en-US" sz="2000" dirty="0" err="1"/>
              <a:t>mö­hüm</a:t>
            </a:r>
            <a:r>
              <a:rPr lang="en-US" sz="2000" dirty="0"/>
              <a:t> </a:t>
            </a:r>
            <a:r>
              <a:rPr lang="en-US" sz="2000" dirty="0" err="1"/>
              <a:t>bö­le­gi</a:t>
            </a:r>
            <a:r>
              <a:rPr lang="en-US" sz="2000" dirty="0"/>
              <a:t> </a:t>
            </a:r>
            <a:r>
              <a:rPr lang="en-US" sz="2000" dirty="0" err="1"/>
              <a:t>bo­lup</a:t>
            </a:r>
            <a:r>
              <a:rPr lang="en-US" sz="2000" dirty="0"/>
              <a:t> </a:t>
            </a:r>
            <a:r>
              <a:rPr lang="en-US" sz="2000" dirty="0" err="1"/>
              <a:t>dur­ýar</a:t>
            </a:r>
            <a:r>
              <a:rPr lang="en-US" sz="2000" dirty="0"/>
              <a:t>. </a:t>
            </a:r>
            <a:r>
              <a:rPr lang="en-US" sz="2000" dirty="0" err="1"/>
              <a:t>Ýur­du­myz­da</a:t>
            </a:r>
            <a:r>
              <a:rPr lang="en-US" sz="2000" dirty="0"/>
              <a:t> </a:t>
            </a:r>
            <a:r>
              <a:rPr lang="en-US" sz="2000" dirty="0" err="1"/>
              <a:t>su­wa­ryl­ýan</a:t>
            </a:r>
            <a:r>
              <a:rPr lang="en-US" sz="2000" dirty="0"/>
              <a:t> </a:t>
            </a:r>
            <a:r>
              <a:rPr lang="en-US" sz="2000" dirty="0" err="1"/>
              <a:t>eke­ran­çy­lyk­da</a:t>
            </a:r>
            <a:r>
              <a:rPr lang="en-US" sz="2000" dirty="0"/>
              <a:t>, </a:t>
            </a:r>
            <a:r>
              <a:rPr lang="en-US" sz="2000" dirty="0" err="1"/>
              <a:t>gur­lu­şyk­da</a:t>
            </a:r>
            <a:r>
              <a:rPr lang="en-US" sz="2000" dirty="0"/>
              <a:t> hem-de </a:t>
            </a:r>
            <a:r>
              <a:rPr lang="en-US" sz="2000" dirty="0" err="1"/>
              <a:t>gid­ro­teh­ni­ki</a:t>
            </a:r>
            <a:r>
              <a:rPr lang="en-US" sz="2000" dirty="0"/>
              <a:t> </a:t>
            </a:r>
            <a:r>
              <a:rPr lang="en-US" sz="2000" dirty="0" err="1"/>
              <a:t>des­ga­la­ry</a:t>
            </a:r>
            <a:r>
              <a:rPr lang="en-US" sz="2000" dirty="0"/>
              <a:t> </a:t>
            </a:r>
            <a:r>
              <a:rPr lang="en-US" sz="2000" dirty="0" err="1"/>
              <a:t>ulan­mak­da</a:t>
            </a:r>
            <a:r>
              <a:rPr lang="en-US" sz="2000" dirty="0"/>
              <a:t> </a:t>
            </a:r>
            <a:r>
              <a:rPr lang="en-US" sz="2000" dirty="0" err="1"/>
              <a:t>döw­re­bap</a:t>
            </a:r>
            <a:r>
              <a:rPr lang="en-US" sz="2000" dirty="0"/>
              <a:t> </a:t>
            </a:r>
            <a:r>
              <a:rPr lang="en-US" sz="2000" dirty="0" err="1"/>
              <a:t>suw</a:t>
            </a:r>
            <a:r>
              <a:rPr lang="en-US" sz="2000" dirty="0"/>
              <a:t> </a:t>
            </a:r>
            <a:r>
              <a:rPr lang="en-US" sz="2000" dirty="0" err="1"/>
              <a:t>tyg­şyt­laý­jy</a:t>
            </a:r>
            <a:r>
              <a:rPr lang="en-US" sz="2000" dirty="0"/>
              <a:t> </a:t>
            </a:r>
            <a:r>
              <a:rPr lang="en-US" sz="2000" dirty="0" err="1"/>
              <a:t>teh­no­lo­gi­ýa­la­ry</a:t>
            </a:r>
            <a:r>
              <a:rPr lang="en-US" sz="2000" dirty="0"/>
              <a:t> </a:t>
            </a:r>
            <a:r>
              <a:rPr lang="en-US" sz="2000" dirty="0" err="1"/>
              <a:t>or­naş­dyr­ma­gyň</a:t>
            </a:r>
            <a:r>
              <a:rPr lang="en-US" sz="2000" dirty="0"/>
              <a:t> </a:t>
            </a:r>
            <a:r>
              <a:rPr lang="en-US" sz="2000" dirty="0" err="1"/>
              <a:t>uly</a:t>
            </a:r>
            <a:r>
              <a:rPr lang="en-US" sz="2000" dirty="0"/>
              <a:t> </a:t>
            </a:r>
            <a:r>
              <a:rPr lang="en-US" sz="2000" dirty="0" err="1"/>
              <a:t>tej­ri­be­si</a:t>
            </a:r>
            <a:r>
              <a:rPr lang="en-US" sz="2000" dirty="0"/>
              <a:t> </a:t>
            </a:r>
            <a:r>
              <a:rPr lang="en-US" sz="2000" dirty="0" err="1"/>
              <a:t>top­la­nyl­dy</a:t>
            </a:r>
            <a:r>
              <a:rPr lang="en-US" sz="2000" dirty="0"/>
              <a:t>. </a:t>
            </a:r>
            <a:r>
              <a:rPr lang="en-US" sz="2000" dirty="0" err="1"/>
              <a:t>Iri</a:t>
            </a:r>
            <a:r>
              <a:rPr lang="en-US" sz="2000" dirty="0"/>
              <a:t> </a:t>
            </a:r>
            <a:r>
              <a:rPr lang="en-US" sz="2000" dirty="0" err="1"/>
              <a:t>möç­ber­li</a:t>
            </a:r>
            <a:r>
              <a:rPr lang="en-US" sz="2000" dirty="0"/>
              <a:t> </a:t>
            </a:r>
            <a:r>
              <a:rPr lang="en-US" sz="2000" dirty="0" err="1"/>
              <a:t>suw</a:t>
            </a:r>
            <a:r>
              <a:rPr lang="en-US" sz="2000" dirty="0"/>
              <a:t> </a:t>
            </a:r>
            <a:r>
              <a:rPr lang="en-US" sz="2000" dirty="0" err="1"/>
              <a:t>ho­ja­lyk</a:t>
            </a:r>
            <a:r>
              <a:rPr lang="en-US" sz="2000" dirty="0"/>
              <a:t> </a:t>
            </a:r>
            <a:r>
              <a:rPr lang="en-US" sz="2000" dirty="0" err="1"/>
              <a:t>tas­la­ma­la­ry­nyň</a:t>
            </a:r>
            <a:r>
              <a:rPr lang="en-US" sz="2000" dirty="0"/>
              <a:t> </a:t>
            </a:r>
            <a:r>
              <a:rPr lang="en-US" sz="2000" dirty="0" err="1"/>
              <a:t>üs­tün­lik­li</a:t>
            </a:r>
            <a:r>
              <a:rPr lang="en-US" sz="2000" dirty="0"/>
              <a:t> </a:t>
            </a:r>
            <a:r>
              <a:rPr lang="en-US" sz="2000" dirty="0" err="1"/>
              <a:t>dur­mu­şa</a:t>
            </a:r>
            <a:r>
              <a:rPr lang="en-US" sz="2000" dirty="0"/>
              <a:t> </a:t>
            </a:r>
            <a:r>
              <a:rPr lang="en-US" sz="2000" dirty="0" err="1"/>
              <a:t>ge­çi­ril­me­gi</a:t>
            </a:r>
            <a:r>
              <a:rPr lang="en-US" sz="2000" dirty="0"/>
              <a:t> </a:t>
            </a:r>
            <a:r>
              <a:rPr lang="en-US" sz="2000" dirty="0" err="1"/>
              <a:t>oba</a:t>
            </a:r>
            <a:r>
              <a:rPr lang="en-US" sz="2000" dirty="0"/>
              <a:t> </a:t>
            </a:r>
            <a:r>
              <a:rPr lang="en-US" sz="2000" dirty="0" err="1"/>
              <a:t>ho­ja­ly­gy</a:t>
            </a:r>
            <a:r>
              <a:rPr lang="en-US" sz="2000" dirty="0"/>
              <a:t> </a:t>
            </a:r>
            <a:r>
              <a:rPr lang="en-US" sz="2000" dirty="0" err="1"/>
              <a:t>ul­ga­my­ny</a:t>
            </a:r>
            <a:r>
              <a:rPr lang="en-US" sz="2000" dirty="0"/>
              <a:t> </a:t>
            </a:r>
            <a:r>
              <a:rPr lang="en-US" sz="2000" dirty="0" err="1"/>
              <a:t>ne­ti­je­li</a:t>
            </a:r>
            <a:r>
              <a:rPr lang="en-US" sz="2000" dirty="0"/>
              <a:t> </a:t>
            </a:r>
            <a:r>
              <a:rPr lang="en-US" sz="2000" dirty="0" err="1"/>
              <a:t>ös­dür­mä­ge</a:t>
            </a:r>
            <a:r>
              <a:rPr lang="en-US" sz="2000" dirty="0"/>
              <a:t>, </a:t>
            </a:r>
            <a:r>
              <a:rPr lang="en-US" sz="2000" dirty="0" err="1"/>
              <a:t>dä­nä­niň</a:t>
            </a:r>
            <a:r>
              <a:rPr lang="en-US" sz="2000" dirty="0"/>
              <a:t>, </a:t>
            </a:r>
            <a:r>
              <a:rPr lang="en-US" sz="2000" dirty="0" err="1"/>
              <a:t>pag­ta­nyň</a:t>
            </a:r>
            <a:r>
              <a:rPr lang="en-US" sz="2000" dirty="0"/>
              <a:t> hem-de </a:t>
            </a:r>
            <a:r>
              <a:rPr lang="en-US" sz="2000" dirty="0" err="1"/>
              <a:t>beý­le­ki</a:t>
            </a:r>
            <a:r>
              <a:rPr lang="en-US" sz="2000" dirty="0"/>
              <a:t> </a:t>
            </a:r>
            <a:r>
              <a:rPr lang="en-US" sz="2000" dirty="0" err="1"/>
              <a:t>oba</a:t>
            </a:r>
            <a:r>
              <a:rPr lang="en-US" sz="2000" dirty="0"/>
              <a:t> </a:t>
            </a:r>
            <a:r>
              <a:rPr lang="en-US" sz="2000" dirty="0" err="1"/>
              <a:t>ho­ja­lyk</a:t>
            </a:r>
            <a:r>
              <a:rPr lang="en-US" sz="2000" dirty="0"/>
              <a:t> </a:t>
            </a:r>
            <a:r>
              <a:rPr lang="en-US" sz="2000" dirty="0" err="1"/>
              <a:t>önüm­le­ri­niň</a:t>
            </a:r>
            <a:r>
              <a:rPr lang="en-US" sz="2000" dirty="0"/>
              <a:t> </a:t>
            </a:r>
            <a:r>
              <a:rPr lang="en-US" sz="2000" dirty="0" err="1"/>
              <a:t>ön­dü­ri­li­şi­niň</a:t>
            </a:r>
            <a:r>
              <a:rPr lang="en-US" sz="2000" dirty="0"/>
              <a:t> </a:t>
            </a:r>
            <a:r>
              <a:rPr lang="en-US" sz="2000" dirty="0" err="1"/>
              <a:t>möç­ber­le­ri­ni</a:t>
            </a:r>
            <a:r>
              <a:rPr lang="en-US" sz="2000" dirty="0"/>
              <a:t> </a:t>
            </a:r>
            <a:r>
              <a:rPr lang="en-US" sz="2000" dirty="0" err="1"/>
              <a:t>art­dyr­ma­ga</a:t>
            </a:r>
            <a:r>
              <a:rPr lang="en-US" sz="2000" dirty="0"/>
              <a:t> </a:t>
            </a:r>
            <a:r>
              <a:rPr lang="en-US" sz="2000" dirty="0" err="1"/>
              <a:t>ýar­dam</a:t>
            </a:r>
            <a:r>
              <a:rPr lang="en-US" sz="2000" dirty="0"/>
              <a:t> </a:t>
            </a:r>
            <a:r>
              <a:rPr lang="en-US" sz="2000" dirty="0" err="1" smtClean="0"/>
              <a:t>ber­ýär</a:t>
            </a:r>
            <a:r>
              <a:rPr lang="tk-TM" sz="2000" dirty="0"/>
              <a:t>.</a:t>
            </a:r>
            <a:endParaRPr lang="ru-RU" sz="2000" dirty="0"/>
          </a:p>
        </p:txBody>
      </p:sp>
    </p:spTree>
    <p:extLst>
      <p:ext uri="{BB962C8B-B14F-4D97-AF65-F5344CB8AC3E}">
        <p14:creationId xmlns:p14="http://schemas.microsoft.com/office/powerpoint/2010/main" val="37217900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908720"/>
            <a:ext cx="7056784" cy="4752528"/>
          </a:xfrm>
        </p:spPr>
        <p:txBody>
          <a:bodyPr>
            <a:normAutofit lnSpcReduction="10000"/>
          </a:bodyPr>
          <a:lstStyle/>
          <a:p>
            <a:pPr algn="just"/>
            <a:r>
              <a:rPr lang="tk-TM" dirty="0" smtClean="0"/>
              <a:t>Türkmenistanyň ýerasty suwlarynyň toplumy tebigy suw akabalarynyň tory bolan derýalar we wagtlaýyn suw geçiriji gury hanaly derýalar düzýärler. Olar ýurduň çäklerinde deň ýaýran däldirler: demirgazygynda we merkezi böleginde Uzboý, Kelif Uzboýy, Derýalyk ýaly gadymy derýalaryň gury hanalary bolaýmasa, derýalar ýokdur we olardan şu gün suw akýan däldirler: demirgazyk-gündogaryny – gündogar-demirgazygyny – Orta Aziýada köp suwly derýa – Amyderýa kesip geçýär we onuň suw ýygnan ýeri Türkmenistanyň çäginden daşarda ýerleşendir; günorta-gündogarda Köýtendagyň eňňitlerinden we onuň dag öňi beýikliklerinden ýygnanýan suwlardan göz baş alyp, köp suwly wagtlaýyn akýan uly bolmadyk derýalar bardyr; günbatarynda beýikliklerden ýygnanýan az-owlak suw akabalary bolaýmasa derýalar ýodur.  </a:t>
            </a:r>
            <a:endParaRPr lang="ru-RU" dirty="0"/>
          </a:p>
        </p:txBody>
      </p:sp>
    </p:spTree>
    <p:extLst>
      <p:ext uri="{BB962C8B-B14F-4D97-AF65-F5344CB8AC3E}">
        <p14:creationId xmlns:p14="http://schemas.microsoft.com/office/powerpoint/2010/main" val="27978770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24744"/>
            <a:ext cx="7200800" cy="4680520"/>
          </a:xfrm>
        </p:spPr>
        <p:txBody>
          <a:bodyPr>
            <a:normAutofit fontScale="85000" lnSpcReduction="10000"/>
          </a:bodyPr>
          <a:lstStyle/>
          <a:p>
            <a:pPr algn="just"/>
            <a:r>
              <a:rPr lang="en-US" dirty="0" err="1"/>
              <a:t>Hor­mat­ly</a:t>
            </a:r>
            <a:r>
              <a:rPr lang="en-US" dirty="0"/>
              <a:t> </a:t>
            </a:r>
            <a:r>
              <a:rPr lang="en-US" dirty="0" err="1"/>
              <a:t>Pre­zi­den­ti­miz</a:t>
            </a:r>
            <a:r>
              <a:rPr lang="en-US" dirty="0"/>
              <a:t> </a:t>
            </a:r>
            <a:r>
              <a:rPr lang="en-US" dirty="0" err="1"/>
              <a:t>Gurbanguly</a:t>
            </a:r>
            <a:r>
              <a:rPr lang="en-US" dirty="0"/>
              <a:t> </a:t>
            </a:r>
            <a:r>
              <a:rPr lang="en-US" dirty="0" err="1"/>
              <a:t>Berdimuhamedow</a:t>
            </a:r>
            <a:r>
              <a:rPr lang="en-US" dirty="0"/>
              <a:t> </a:t>
            </a:r>
            <a:r>
              <a:rPr lang="en-US" dirty="0" err="1"/>
              <a:t>sam­mi­te</a:t>
            </a:r>
            <a:r>
              <a:rPr lang="en-US" dirty="0"/>
              <a:t> </a:t>
            </a:r>
            <a:r>
              <a:rPr lang="en-US" dirty="0" err="1"/>
              <a:t>gat­na­şy­jy­la­ra</a:t>
            </a:r>
            <a:r>
              <a:rPr lang="en-US" dirty="0"/>
              <a:t> </a:t>
            </a:r>
            <a:r>
              <a:rPr lang="en-US" dirty="0" err="1"/>
              <a:t>ýüz­le­nip</a:t>
            </a:r>
            <a:r>
              <a:rPr lang="en-US" dirty="0"/>
              <a:t> hem-de 2018-nji </a:t>
            </a:r>
            <a:r>
              <a:rPr lang="en-US" dirty="0" err="1"/>
              <a:t>ýy­lyň</a:t>
            </a:r>
            <a:r>
              <a:rPr lang="en-US" dirty="0"/>
              <a:t> 12-nji </a:t>
            </a:r>
            <a:r>
              <a:rPr lang="en-US" dirty="0" err="1"/>
              <a:t>ap­re­lin­de</a:t>
            </a:r>
            <a:r>
              <a:rPr lang="en-US" dirty="0"/>
              <a:t> </a:t>
            </a:r>
            <a:r>
              <a:rPr lang="en-US" dirty="0" err="1"/>
              <a:t>ýur­du­my­zyň</a:t>
            </a:r>
            <a:r>
              <a:rPr lang="en-US" dirty="0"/>
              <a:t> </a:t>
            </a:r>
            <a:r>
              <a:rPr lang="en-US" dirty="0" err="1"/>
              <a:t>baş­lan­gy­jy</a:t>
            </a:r>
            <a:r>
              <a:rPr lang="en-US" dirty="0"/>
              <a:t> </a:t>
            </a:r>
            <a:r>
              <a:rPr lang="en-US" dirty="0" err="1"/>
              <a:t>bo­ýun­ça</a:t>
            </a:r>
            <a:r>
              <a:rPr lang="en-US" dirty="0"/>
              <a:t> BMG-</a:t>
            </a:r>
            <a:r>
              <a:rPr lang="en-US" dirty="0" err="1"/>
              <a:t>niň</a:t>
            </a:r>
            <a:r>
              <a:rPr lang="en-US" dirty="0"/>
              <a:t> </a:t>
            </a:r>
            <a:r>
              <a:rPr lang="en-US" dirty="0" err="1"/>
              <a:t>Baş</a:t>
            </a:r>
            <a:r>
              <a:rPr lang="en-US" dirty="0"/>
              <a:t> </a:t>
            </a:r>
            <a:r>
              <a:rPr lang="en-US" dirty="0" err="1"/>
              <a:t>As­samb­le­ýa­sy­nyň</a:t>
            </a:r>
            <a:r>
              <a:rPr lang="en-US" dirty="0"/>
              <a:t> “</a:t>
            </a:r>
            <a:r>
              <a:rPr lang="en-US" dirty="0" err="1"/>
              <a:t>Bir­le­şen</a:t>
            </a:r>
            <a:r>
              <a:rPr lang="en-US" dirty="0"/>
              <a:t> </a:t>
            </a:r>
            <a:r>
              <a:rPr lang="en-US" dirty="0" err="1"/>
              <a:t>Mil­let­ler</a:t>
            </a:r>
            <a:r>
              <a:rPr lang="en-US" dirty="0"/>
              <a:t> </a:t>
            </a:r>
            <a:r>
              <a:rPr lang="en-US" dirty="0" err="1"/>
              <a:t>Gu­ra­ma­sy</a:t>
            </a:r>
            <a:r>
              <a:rPr lang="en-US" dirty="0"/>
              <a:t> </a:t>
            </a:r>
            <a:r>
              <a:rPr lang="en-US" dirty="0" err="1"/>
              <a:t>bi­len</a:t>
            </a:r>
            <a:r>
              <a:rPr lang="en-US" dirty="0"/>
              <a:t> </a:t>
            </a:r>
            <a:r>
              <a:rPr lang="en-US" dirty="0" err="1"/>
              <a:t>Ara­ly</a:t>
            </a:r>
            <a:r>
              <a:rPr lang="en-US" dirty="0"/>
              <a:t> </a:t>
            </a:r>
            <a:r>
              <a:rPr lang="en-US" dirty="0" err="1"/>
              <a:t>ha­las</a:t>
            </a:r>
            <a:r>
              <a:rPr lang="en-US" dirty="0"/>
              <a:t> </a:t>
            </a:r>
            <a:r>
              <a:rPr lang="en-US" dirty="0" err="1"/>
              <a:t>et­me­giň</a:t>
            </a:r>
            <a:r>
              <a:rPr lang="en-US" dirty="0"/>
              <a:t> </a:t>
            </a:r>
            <a:r>
              <a:rPr lang="en-US" dirty="0" err="1"/>
              <a:t>Hal­ka­ra</a:t>
            </a:r>
            <a:r>
              <a:rPr lang="en-US" dirty="0"/>
              <a:t> </a:t>
            </a:r>
            <a:r>
              <a:rPr lang="en-US" dirty="0" err="1"/>
              <a:t>gaz­na­sy­nyň</a:t>
            </a:r>
            <a:r>
              <a:rPr lang="en-US" dirty="0"/>
              <a:t> </a:t>
            </a:r>
            <a:r>
              <a:rPr lang="en-US" dirty="0" err="1"/>
              <a:t>ara­syn­da</a:t>
            </a:r>
            <a:r>
              <a:rPr lang="en-US" dirty="0"/>
              <a:t> </a:t>
            </a:r>
            <a:r>
              <a:rPr lang="en-US" dirty="0" err="1"/>
              <a:t>hyz­mat­daş­lyk</a:t>
            </a:r>
            <a:r>
              <a:rPr lang="en-US" dirty="0"/>
              <a:t>» </a:t>
            </a:r>
            <a:r>
              <a:rPr lang="en-US" dirty="0" err="1"/>
              <a:t>di­ýen</a:t>
            </a:r>
            <a:r>
              <a:rPr lang="en-US" dirty="0"/>
              <a:t> </a:t>
            </a:r>
            <a:r>
              <a:rPr lang="en-US" dirty="0" err="1"/>
              <a:t>Re­zol­ýu­si­ýa­sy­nyň</a:t>
            </a:r>
            <a:r>
              <a:rPr lang="en-US" dirty="0"/>
              <a:t> </a:t>
            </a:r>
            <a:r>
              <a:rPr lang="en-US" dirty="0" err="1"/>
              <a:t>taý­ýar­lanan­dy­gy­ny</a:t>
            </a:r>
            <a:r>
              <a:rPr lang="en-US" dirty="0"/>
              <a:t> we </a:t>
            </a:r>
            <a:r>
              <a:rPr lang="en-US" dirty="0" err="1"/>
              <a:t>yla­la­şy­lyp</a:t>
            </a:r>
            <a:r>
              <a:rPr lang="en-US" dirty="0"/>
              <a:t> </a:t>
            </a:r>
            <a:r>
              <a:rPr lang="en-US" dirty="0" err="1"/>
              <a:t>ka­bul</a:t>
            </a:r>
            <a:r>
              <a:rPr lang="en-US" dirty="0"/>
              <a:t> </a:t>
            </a:r>
            <a:r>
              <a:rPr lang="en-US" dirty="0" err="1"/>
              <a:t>edi­len­di­gi­ni</a:t>
            </a:r>
            <a:r>
              <a:rPr lang="en-US" dirty="0"/>
              <a:t> </a:t>
            </a:r>
            <a:r>
              <a:rPr lang="en-US" dirty="0" err="1"/>
              <a:t>ýat­la­dyp</a:t>
            </a:r>
            <a:r>
              <a:rPr lang="en-US" dirty="0"/>
              <a:t>, </a:t>
            </a:r>
            <a:r>
              <a:rPr lang="en-US" dirty="0" err="1"/>
              <a:t>bu</a:t>
            </a:r>
            <a:r>
              <a:rPr lang="en-US" dirty="0"/>
              <a:t> </a:t>
            </a:r>
            <a:r>
              <a:rPr lang="en-US" dirty="0" err="1"/>
              <a:t>res­mi­na­ma­nyň</a:t>
            </a:r>
            <a:r>
              <a:rPr lang="en-US" dirty="0"/>
              <a:t> </a:t>
            </a:r>
            <a:r>
              <a:rPr lang="en-US" dirty="0" err="1"/>
              <a:t>ka­bul</a:t>
            </a:r>
            <a:r>
              <a:rPr lang="en-US" dirty="0"/>
              <a:t> </a:t>
            </a:r>
            <a:r>
              <a:rPr lang="en-US" dirty="0" err="1"/>
              <a:t>edil­me­gin­de</a:t>
            </a:r>
            <a:r>
              <a:rPr lang="en-US" dirty="0"/>
              <a:t> </a:t>
            </a:r>
            <a:r>
              <a:rPr lang="en-US" dirty="0" err="1"/>
              <a:t>be­ren</a:t>
            </a:r>
            <a:r>
              <a:rPr lang="en-US" dirty="0"/>
              <a:t> </a:t>
            </a:r>
            <a:r>
              <a:rPr lang="en-US" dirty="0" err="1"/>
              <a:t>gol­daw­la­ry</a:t>
            </a:r>
            <a:r>
              <a:rPr lang="en-US" dirty="0"/>
              <a:t> </a:t>
            </a:r>
            <a:r>
              <a:rPr lang="en-US" dirty="0" err="1"/>
              <a:t>üçin</a:t>
            </a:r>
            <a:r>
              <a:rPr lang="en-US" dirty="0"/>
              <a:t> </a:t>
            </a:r>
            <a:r>
              <a:rPr lang="en-US" dirty="0" err="1"/>
              <a:t>döw­let</a:t>
            </a:r>
            <a:r>
              <a:rPr lang="en-US" dirty="0"/>
              <a:t> </a:t>
            </a:r>
            <a:r>
              <a:rPr lang="en-US" dirty="0" err="1"/>
              <a:t>Baş­tu­tan­la­ry­na</a:t>
            </a:r>
            <a:r>
              <a:rPr lang="en-US" dirty="0"/>
              <a:t> </a:t>
            </a:r>
            <a:r>
              <a:rPr lang="en-US" dirty="0" err="1"/>
              <a:t>min­net­dar­lyk</a:t>
            </a:r>
            <a:r>
              <a:rPr lang="en-US" dirty="0"/>
              <a:t> </a:t>
            </a:r>
            <a:r>
              <a:rPr lang="en-US" dirty="0" err="1"/>
              <a:t>bil­dir­di</a:t>
            </a:r>
            <a:r>
              <a:rPr lang="en-US" dirty="0" smtClean="0"/>
              <a:t>.</a:t>
            </a:r>
            <a:r>
              <a:rPr lang="en-US" dirty="0"/>
              <a:t> </a:t>
            </a:r>
            <a:r>
              <a:rPr lang="en-US" dirty="0" err="1"/>
              <a:t>Re­zol­ýu­si­ýa­da</a:t>
            </a:r>
            <a:r>
              <a:rPr lang="en-US" dirty="0"/>
              <a:t> BMG we AHHG </a:t>
            </a:r>
            <a:r>
              <a:rPr lang="en-US" dirty="0" err="1"/>
              <a:t>ul­ga­my­nyň</a:t>
            </a:r>
            <a:r>
              <a:rPr lang="en-US" dirty="0"/>
              <a:t> </a:t>
            </a:r>
            <a:r>
              <a:rPr lang="en-US" dirty="0" err="1"/>
              <a:t>ara­syn­da</a:t>
            </a:r>
            <a:r>
              <a:rPr lang="en-US" dirty="0"/>
              <a:t> </a:t>
            </a:r>
            <a:r>
              <a:rPr lang="en-US" dirty="0" err="1"/>
              <a:t>gat­na­şyk­la­ry</a:t>
            </a:r>
            <a:r>
              <a:rPr lang="en-US" dirty="0"/>
              <a:t> </a:t>
            </a:r>
            <a:r>
              <a:rPr lang="en-US" dirty="0" err="1"/>
              <a:t>ber­kit­me­giň</a:t>
            </a:r>
            <a:r>
              <a:rPr lang="en-US" dirty="0"/>
              <a:t> we </a:t>
            </a:r>
            <a:r>
              <a:rPr lang="en-US" dirty="0" err="1"/>
              <a:t>ut­gaş­dyr­ma­gyň</a:t>
            </a:r>
            <a:r>
              <a:rPr lang="en-US" dirty="0"/>
              <a:t> </a:t>
            </a:r>
            <a:r>
              <a:rPr lang="en-US" dirty="0" err="1"/>
              <a:t>wa­jyp­dy­gy</a:t>
            </a:r>
            <a:r>
              <a:rPr lang="en-US" dirty="0"/>
              <a:t> </a:t>
            </a:r>
            <a:r>
              <a:rPr lang="en-US" dirty="0" err="1"/>
              <a:t>bel­le­nil­di</a:t>
            </a:r>
            <a:r>
              <a:rPr lang="en-US" dirty="0"/>
              <a:t> hem-de BMG-</a:t>
            </a:r>
            <a:r>
              <a:rPr lang="en-US" dirty="0" err="1"/>
              <a:t>niň</a:t>
            </a:r>
            <a:r>
              <a:rPr lang="en-US" dirty="0"/>
              <a:t> </a:t>
            </a:r>
            <a:r>
              <a:rPr lang="en-US" dirty="0" err="1"/>
              <a:t>Baş</a:t>
            </a:r>
            <a:r>
              <a:rPr lang="en-US" dirty="0"/>
              <a:t> </a:t>
            </a:r>
            <a:r>
              <a:rPr lang="en-US" dirty="0" err="1"/>
              <a:t>sek­re­ta­ry­na</a:t>
            </a:r>
            <a:r>
              <a:rPr lang="en-US" dirty="0"/>
              <a:t>, </a:t>
            </a:r>
            <a:r>
              <a:rPr lang="en-US" dirty="0" err="1"/>
              <a:t>ýö­ri­te­leş­di­ri­len</a:t>
            </a:r>
            <a:r>
              <a:rPr lang="en-US" dirty="0"/>
              <a:t> </a:t>
            </a:r>
            <a:r>
              <a:rPr lang="en-US" dirty="0" err="1"/>
              <a:t>eda­ra­la­ra</a:t>
            </a:r>
            <a:r>
              <a:rPr lang="en-US" dirty="0"/>
              <a:t> we </a:t>
            </a:r>
            <a:r>
              <a:rPr lang="en-US" dirty="0" err="1"/>
              <a:t>beý­le­ki</a:t>
            </a:r>
            <a:r>
              <a:rPr lang="en-US" dirty="0"/>
              <a:t> </a:t>
            </a:r>
            <a:r>
              <a:rPr lang="en-US" dirty="0" err="1"/>
              <a:t>gu­ra­ma­la­ra</a:t>
            </a:r>
            <a:r>
              <a:rPr lang="en-US" dirty="0"/>
              <a:t>, </a:t>
            </a:r>
            <a:r>
              <a:rPr lang="en-US" dirty="0" err="1"/>
              <a:t>Mil­let­ler</a:t>
            </a:r>
            <a:r>
              <a:rPr lang="en-US" dirty="0"/>
              <a:t> </a:t>
            </a:r>
            <a:r>
              <a:rPr lang="en-US" dirty="0" err="1"/>
              <a:t>Bi­le­le­şi­gi­niň</a:t>
            </a:r>
            <a:r>
              <a:rPr lang="en-US" dirty="0"/>
              <a:t> </a:t>
            </a:r>
            <a:r>
              <a:rPr lang="en-US" dirty="0" err="1"/>
              <a:t>mak­sat­na­ma­la­ry­na</a:t>
            </a:r>
            <a:r>
              <a:rPr lang="en-US" dirty="0"/>
              <a:t> we </a:t>
            </a:r>
            <a:r>
              <a:rPr lang="en-US" dirty="0" err="1"/>
              <a:t>gaz­na­la­ry­na</a:t>
            </a:r>
            <a:r>
              <a:rPr lang="en-US" dirty="0"/>
              <a:t>, </a:t>
            </a:r>
            <a:r>
              <a:rPr lang="en-US" dirty="0" err="1"/>
              <a:t>hal­ka­ra</a:t>
            </a:r>
            <a:r>
              <a:rPr lang="en-US" dirty="0"/>
              <a:t> </a:t>
            </a:r>
            <a:r>
              <a:rPr lang="en-US" dirty="0" err="1"/>
              <a:t>ma­li­ýe</a:t>
            </a:r>
            <a:r>
              <a:rPr lang="en-US" dirty="0"/>
              <a:t> </a:t>
            </a:r>
            <a:r>
              <a:rPr lang="en-US" dirty="0" err="1"/>
              <a:t>ins­ti­tut­la­ry­na</a:t>
            </a:r>
            <a:r>
              <a:rPr lang="en-US" dirty="0"/>
              <a:t> </a:t>
            </a:r>
            <a:r>
              <a:rPr lang="en-US" dirty="0" err="1"/>
              <a:t>Ara­ly</a:t>
            </a:r>
            <a:r>
              <a:rPr lang="en-US" dirty="0"/>
              <a:t> </a:t>
            </a:r>
            <a:r>
              <a:rPr lang="en-US" dirty="0" err="1"/>
              <a:t>ha­las</a:t>
            </a:r>
            <a:r>
              <a:rPr lang="en-US" dirty="0"/>
              <a:t> </a:t>
            </a:r>
            <a:r>
              <a:rPr lang="en-US" dirty="0" err="1"/>
              <a:t>et­me­giň</a:t>
            </a:r>
            <a:r>
              <a:rPr lang="en-US" dirty="0"/>
              <a:t> </a:t>
            </a:r>
            <a:r>
              <a:rPr lang="en-US" dirty="0" err="1"/>
              <a:t>Hal­ka­ra</a:t>
            </a:r>
            <a:r>
              <a:rPr lang="en-US" dirty="0"/>
              <a:t> </a:t>
            </a:r>
            <a:r>
              <a:rPr lang="en-US" dirty="0" err="1"/>
              <a:t>gaz­na­sy</a:t>
            </a:r>
            <a:r>
              <a:rPr lang="en-US" dirty="0"/>
              <a:t> </a:t>
            </a:r>
            <a:r>
              <a:rPr lang="en-US" dirty="0" err="1"/>
              <a:t>bi­len</a:t>
            </a:r>
            <a:r>
              <a:rPr lang="en-US" dirty="0"/>
              <a:t> </a:t>
            </a:r>
            <a:r>
              <a:rPr lang="en-US" dirty="0" err="1"/>
              <a:t>hyz­mat­daş­ly­gy</a:t>
            </a:r>
            <a:r>
              <a:rPr lang="en-US" dirty="0"/>
              <a:t> </a:t>
            </a:r>
            <a:r>
              <a:rPr lang="en-US" dirty="0" err="1"/>
              <a:t>ös­dür­mek­le­ri</a:t>
            </a:r>
            <a:r>
              <a:rPr lang="en-US" dirty="0"/>
              <a:t> </a:t>
            </a:r>
            <a:r>
              <a:rPr lang="en-US" dirty="0" err="1"/>
              <a:t>tek­lip</a:t>
            </a:r>
            <a:r>
              <a:rPr lang="en-US" dirty="0"/>
              <a:t> </a:t>
            </a:r>
            <a:r>
              <a:rPr lang="en-US" dirty="0" err="1"/>
              <a:t>edil­di</a:t>
            </a:r>
            <a:r>
              <a:rPr lang="en-US" dirty="0"/>
              <a:t>. </a:t>
            </a:r>
            <a:r>
              <a:rPr lang="en-US" dirty="0" err="1"/>
              <a:t>Şeý­le</a:t>
            </a:r>
            <a:r>
              <a:rPr lang="en-US" dirty="0"/>
              <a:t> hem </a:t>
            </a:r>
            <a:r>
              <a:rPr lang="en-US" dirty="0" err="1"/>
              <a:t>gaz­na</a:t>
            </a:r>
            <a:r>
              <a:rPr lang="en-US" dirty="0"/>
              <a:t> </a:t>
            </a:r>
            <a:r>
              <a:rPr lang="en-US" dirty="0" err="1"/>
              <a:t>ta­ra­pyn­dan</a:t>
            </a:r>
            <a:r>
              <a:rPr lang="en-US" dirty="0"/>
              <a:t> BMG-</a:t>
            </a:r>
            <a:r>
              <a:rPr lang="en-US" dirty="0" err="1"/>
              <a:t>niň</a:t>
            </a:r>
            <a:r>
              <a:rPr lang="en-US" dirty="0"/>
              <a:t> </a:t>
            </a:r>
            <a:r>
              <a:rPr lang="en-US" dirty="0" err="1"/>
              <a:t>Baş</a:t>
            </a:r>
            <a:r>
              <a:rPr lang="en-US" dirty="0"/>
              <a:t> </a:t>
            </a:r>
            <a:r>
              <a:rPr lang="en-US" dirty="0" err="1"/>
              <a:t>sek­re­ta­ry­nyň</a:t>
            </a:r>
            <a:r>
              <a:rPr lang="en-US" dirty="0"/>
              <a:t> </a:t>
            </a:r>
            <a:r>
              <a:rPr lang="en-US" dirty="0" err="1"/>
              <a:t>ha­sa­ba­ty</a:t>
            </a:r>
            <a:r>
              <a:rPr lang="en-US" dirty="0"/>
              <a:t> </a:t>
            </a:r>
            <a:r>
              <a:rPr lang="en-US" dirty="0" err="1"/>
              <a:t>üçin</a:t>
            </a:r>
            <a:r>
              <a:rPr lang="en-US" dirty="0"/>
              <a:t> her </a:t>
            </a:r>
            <a:r>
              <a:rPr lang="en-US" dirty="0" err="1"/>
              <a:t>ýyl­da</a:t>
            </a:r>
            <a:r>
              <a:rPr lang="en-US" dirty="0"/>
              <a:t> </a:t>
            </a:r>
            <a:r>
              <a:rPr lang="en-US" dirty="0" err="1"/>
              <a:t>mag­lu­mat­la­ryň</a:t>
            </a:r>
            <a:r>
              <a:rPr lang="en-US" dirty="0"/>
              <a:t> </a:t>
            </a:r>
            <a:r>
              <a:rPr lang="en-US" dirty="0" err="1"/>
              <a:t>be­ril­me­gi</a:t>
            </a:r>
            <a:r>
              <a:rPr lang="en-US" dirty="0"/>
              <a:t> </a:t>
            </a:r>
            <a:r>
              <a:rPr lang="en-US" dirty="0" err="1"/>
              <a:t>göz</a:t>
            </a:r>
            <a:r>
              <a:rPr lang="en-US" dirty="0"/>
              <a:t> </a:t>
            </a:r>
            <a:r>
              <a:rPr lang="en-US" dirty="0" err="1"/>
              <a:t>öňün­de</a:t>
            </a:r>
            <a:r>
              <a:rPr lang="en-US" dirty="0"/>
              <a:t> </a:t>
            </a:r>
            <a:r>
              <a:rPr lang="en-US" dirty="0" err="1"/>
              <a:t>tu­tul­ýar</a:t>
            </a:r>
            <a:r>
              <a:rPr lang="en-US" dirty="0"/>
              <a:t>. Bu </a:t>
            </a:r>
            <a:r>
              <a:rPr lang="en-US" dirty="0" err="1"/>
              <a:t>Re­zol­ýu­si­ýa­nyň</a:t>
            </a:r>
            <a:r>
              <a:rPr lang="en-US" dirty="0"/>
              <a:t> </a:t>
            </a:r>
            <a:r>
              <a:rPr lang="en-US" dirty="0" err="1"/>
              <a:t>äh­mi­ýet­li­li­gi</a:t>
            </a:r>
            <a:r>
              <a:rPr lang="en-US" dirty="0"/>
              <a:t> </a:t>
            </a:r>
            <a:r>
              <a:rPr lang="en-US" dirty="0" err="1"/>
              <a:t>aý­dyň­dyr</a:t>
            </a:r>
            <a:r>
              <a:rPr lang="en-US" dirty="0"/>
              <a:t>. </a:t>
            </a:r>
            <a:r>
              <a:rPr lang="en-US" dirty="0" err="1"/>
              <a:t>Onuň</a:t>
            </a:r>
            <a:r>
              <a:rPr lang="en-US" dirty="0"/>
              <a:t> </a:t>
            </a:r>
            <a:r>
              <a:rPr lang="en-US" dirty="0" err="1"/>
              <a:t>baş</a:t>
            </a:r>
            <a:r>
              <a:rPr lang="en-US" dirty="0"/>
              <a:t> </a:t>
            </a:r>
            <a:r>
              <a:rPr lang="en-US" dirty="0" err="1"/>
              <a:t>mak­sa­dy</a:t>
            </a:r>
            <a:r>
              <a:rPr lang="en-US" dirty="0"/>
              <a:t> </a:t>
            </a:r>
            <a:r>
              <a:rPr lang="en-US" dirty="0" err="1"/>
              <a:t>Ara­ly</a:t>
            </a:r>
            <a:r>
              <a:rPr lang="en-US" dirty="0"/>
              <a:t> </a:t>
            </a:r>
            <a:r>
              <a:rPr lang="en-US" dirty="0" err="1"/>
              <a:t>ha­las</a:t>
            </a:r>
            <a:r>
              <a:rPr lang="en-US" dirty="0"/>
              <a:t> </a:t>
            </a:r>
            <a:r>
              <a:rPr lang="en-US" dirty="0" err="1"/>
              <a:t>et­me­giň</a:t>
            </a:r>
            <a:r>
              <a:rPr lang="en-US" dirty="0"/>
              <a:t> </a:t>
            </a:r>
            <a:r>
              <a:rPr lang="en-US" dirty="0" err="1"/>
              <a:t>me­se­le­le­ri</a:t>
            </a:r>
            <a:r>
              <a:rPr lang="en-US" dirty="0"/>
              <a:t> </a:t>
            </a:r>
            <a:r>
              <a:rPr lang="en-US" dirty="0" err="1"/>
              <a:t>bo­ýun­ça</a:t>
            </a:r>
            <a:r>
              <a:rPr lang="en-US" dirty="0"/>
              <a:t> </a:t>
            </a:r>
            <a:r>
              <a:rPr lang="en-US" dirty="0" err="1"/>
              <a:t>bi­ziň</a:t>
            </a:r>
            <a:r>
              <a:rPr lang="en-US" dirty="0"/>
              <a:t> </a:t>
            </a:r>
            <a:r>
              <a:rPr lang="en-US" dirty="0" err="1"/>
              <a:t>ýurt­la­ry­my­zyň</a:t>
            </a:r>
            <a:r>
              <a:rPr lang="en-US" dirty="0"/>
              <a:t> </a:t>
            </a:r>
            <a:r>
              <a:rPr lang="en-US" dirty="0" err="1"/>
              <a:t>Bir­le­şen</a:t>
            </a:r>
            <a:r>
              <a:rPr lang="en-US" dirty="0"/>
              <a:t> </a:t>
            </a:r>
            <a:r>
              <a:rPr lang="en-US" dirty="0" err="1"/>
              <a:t>Mil­let­ler</a:t>
            </a:r>
            <a:r>
              <a:rPr lang="en-US" dirty="0"/>
              <a:t> </a:t>
            </a:r>
            <a:r>
              <a:rPr lang="en-US" dirty="0" err="1"/>
              <a:t>Gu­ra­ma­sy</a:t>
            </a:r>
            <a:r>
              <a:rPr lang="en-US" dirty="0"/>
              <a:t> </a:t>
            </a:r>
            <a:r>
              <a:rPr lang="en-US" dirty="0" err="1"/>
              <a:t>bi­len</a:t>
            </a:r>
            <a:r>
              <a:rPr lang="en-US" dirty="0"/>
              <a:t> has </a:t>
            </a:r>
            <a:r>
              <a:rPr lang="en-US" dirty="0" err="1"/>
              <a:t>ýyg­jam</a:t>
            </a:r>
            <a:r>
              <a:rPr lang="en-US" dirty="0"/>
              <a:t> </a:t>
            </a:r>
            <a:r>
              <a:rPr lang="en-US" dirty="0" err="1"/>
              <a:t>hyz­mat­daş­lyk</a:t>
            </a:r>
            <a:r>
              <a:rPr lang="en-US" dirty="0"/>
              <a:t> </a:t>
            </a:r>
            <a:r>
              <a:rPr lang="en-US" dirty="0" err="1"/>
              <a:t>et­me­gi</a:t>
            </a:r>
            <a:r>
              <a:rPr lang="en-US" dirty="0"/>
              <a:t> </a:t>
            </a:r>
            <a:r>
              <a:rPr lang="en-US" dirty="0" err="1"/>
              <a:t>üçin</a:t>
            </a:r>
            <a:r>
              <a:rPr lang="en-US" dirty="0"/>
              <a:t> </a:t>
            </a:r>
            <a:r>
              <a:rPr lang="en-US" dirty="0" err="1"/>
              <a:t>şert­le­ri</a:t>
            </a:r>
            <a:r>
              <a:rPr lang="en-US" dirty="0"/>
              <a:t> </a:t>
            </a:r>
            <a:r>
              <a:rPr lang="en-US" dirty="0" err="1"/>
              <a:t>dö­ret­mek­den</a:t>
            </a:r>
            <a:r>
              <a:rPr lang="en-US" dirty="0"/>
              <a:t> </a:t>
            </a:r>
            <a:r>
              <a:rPr lang="en-US" dirty="0" err="1"/>
              <a:t>yba­rat­dyr</a:t>
            </a:r>
            <a:r>
              <a:rPr lang="en-US" dirty="0"/>
              <a:t> </a:t>
            </a:r>
            <a:r>
              <a:rPr lang="en-US" dirty="0" err="1"/>
              <a:t>di­ýip</a:t>
            </a:r>
            <a:r>
              <a:rPr lang="en-US" dirty="0"/>
              <a:t>, </a:t>
            </a:r>
            <a:r>
              <a:rPr lang="en-US" dirty="0" err="1"/>
              <a:t>türk­men</a:t>
            </a:r>
            <a:r>
              <a:rPr lang="en-US" dirty="0"/>
              <a:t> </a:t>
            </a:r>
            <a:r>
              <a:rPr lang="en-US" dirty="0" err="1"/>
              <a:t>Li­de­ri</a:t>
            </a:r>
            <a:r>
              <a:rPr lang="en-US" dirty="0"/>
              <a:t> </a:t>
            </a:r>
            <a:r>
              <a:rPr lang="en-US" dirty="0" err="1"/>
              <a:t>nyg­ta­dy</a:t>
            </a:r>
            <a:r>
              <a:rPr lang="en-US" dirty="0"/>
              <a:t>.</a:t>
            </a:r>
            <a:endParaRPr lang="ru-RU" dirty="0"/>
          </a:p>
        </p:txBody>
      </p:sp>
    </p:spTree>
    <p:extLst>
      <p:ext uri="{BB962C8B-B14F-4D97-AF65-F5344CB8AC3E}">
        <p14:creationId xmlns:p14="http://schemas.microsoft.com/office/powerpoint/2010/main" val="3423156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com\Desktop\images (2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019379" cy="43204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84072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08720"/>
            <a:ext cx="7128792" cy="5112568"/>
          </a:xfrm>
        </p:spPr>
        <p:txBody>
          <a:bodyPr>
            <a:noAutofit/>
          </a:bodyPr>
          <a:lstStyle/>
          <a:p>
            <a:pPr indent="0" algn="just">
              <a:buNone/>
            </a:pPr>
            <a:r>
              <a:rPr lang="tk-TM" dirty="0" smtClean="0"/>
              <a:t>	</a:t>
            </a:r>
            <a:r>
              <a:rPr lang="en-US" dirty="0" err="1" smtClean="0"/>
              <a:t>Türkmenistanyň</a:t>
            </a:r>
            <a:r>
              <a:rPr lang="en-US" dirty="0" smtClean="0"/>
              <a:t> </a:t>
            </a:r>
            <a:r>
              <a:rPr lang="en-US" dirty="0" err="1"/>
              <a:t>Prezidenti</a:t>
            </a:r>
            <a:r>
              <a:rPr lang="en-US" dirty="0"/>
              <a:t> </a:t>
            </a:r>
            <a:r>
              <a:rPr lang="en-US" dirty="0" err="1"/>
              <a:t>sammiti</a:t>
            </a:r>
            <a:r>
              <a:rPr lang="en-US" dirty="0"/>
              <a:t> </a:t>
            </a:r>
            <a:r>
              <a:rPr lang="en-US" dirty="0" err="1"/>
              <a:t>açyp</a:t>
            </a:r>
            <a:r>
              <a:rPr lang="en-US" dirty="0"/>
              <a:t> hem-de </a:t>
            </a:r>
            <a:r>
              <a:rPr lang="en-US" dirty="0" err="1"/>
              <a:t>Hazar</a:t>
            </a:r>
            <a:r>
              <a:rPr lang="en-US" dirty="0"/>
              <a:t> </a:t>
            </a:r>
            <a:r>
              <a:rPr lang="en-US" dirty="0" err="1"/>
              <a:t>deňziniň</a:t>
            </a:r>
            <a:r>
              <a:rPr lang="en-US" dirty="0"/>
              <a:t> </a:t>
            </a:r>
            <a:r>
              <a:rPr lang="en-US" dirty="0" err="1"/>
              <a:t>türkmen</a:t>
            </a:r>
            <a:r>
              <a:rPr lang="en-US" dirty="0"/>
              <a:t> </a:t>
            </a:r>
            <a:r>
              <a:rPr lang="en-US" dirty="0" err="1"/>
              <a:t>kenarynda</a:t>
            </a:r>
            <a:r>
              <a:rPr lang="en-US" dirty="0"/>
              <a:t> be</a:t>
            </a:r>
            <a:r>
              <a:rPr lang="ru-RU" dirty="0"/>
              <a:t>l</a:t>
            </a:r>
            <a:r>
              <a:rPr lang="en-US" dirty="0" err="1"/>
              <a:t>ent</a:t>
            </a:r>
            <a:r>
              <a:rPr lang="en-US" dirty="0"/>
              <a:t> </a:t>
            </a:r>
            <a:r>
              <a:rPr lang="en-US" dirty="0" err="1"/>
              <a:t>mertebeli</a:t>
            </a:r>
            <a:r>
              <a:rPr lang="en-US" dirty="0"/>
              <a:t> </a:t>
            </a:r>
            <a:r>
              <a:rPr lang="en-US" dirty="0" err="1"/>
              <a:t>myhmanlary</a:t>
            </a:r>
            <a:r>
              <a:rPr lang="en-US" dirty="0"/>
              <a:t> </a:t>
            </a:r>
            <a:r>
              <a:rPr lang="en-US" dirty="0" err="1"/>
              <a:t>mübärekläp</a:t>
            </a:r>
            <a:r>
              <a:rPr lang="en-US" dirty="0"/>
              <a:t>, </a:t>
            </a:r>
            <a:r>
              <a:rPr lang="en-US" dirty="0" err="1"/>
              <a:t>Gazagystanyň</a:t>
            </a:r>
            <a:r>
              <a:rPr lang="en-US" dirty="0"/>
              <a:t>, </a:t>
            </a:r>
            <a:r>
              <a:rPr lang="en-US" dirty="0" err="1"/>
              <a:t>Gyrgyzystanyň</a:t>
            </a:r>
            <a:r>
              <a:rPr lang="en-US" dirty="0"/>
              <a:t>, </a:t>
            </a:r>
            <a:r>
              <a:rPr lang="en-US" dirty="0" err="1"/>
              <a:t>Täjigistanyň</a:t>
            </a:r>
            <a:r>
              <a:rPr lang="en-US" dirty="0"/>
              <a:t> we </a:t>
            </a:r>
            <a:r>
              <a:rPr lang="en-US" dirty="0" err="1"/>
              <a:t>Özbegistanyň</a:t>
            </a:r>
            <a:r>
              <a:rPr lang="en-US" dirty="0"/>
              <a:t> </a:t>
            </a:r>
            <a:r>
              <a:rPr lang="en-US" dirty="0" err="1"/>
              <a:t>Prezidentlerine</a:t>
            </a:r>
            <a:r>
              <a:rPr lang="en-US" dirty="0"/>
              <a:t> </a:t>
            </a:r>
            <a:r>
              <a:rPr lang="en-US" dirty="0" err="1"/>
              <a:t>Araly</a:t>
            </a:r>
            <a:r>
              <a:rPr lang="en-US" dirty="0"/>
              <a:t> </a:t>
            </a:r>
            <a:r>
              <a:rPr lang="en-US" dirty="0" err="1"/>
              <a:t>halas</a:t>
            </a:r>
            <a:r>
              <a:rPr lang="en-US" dirty="0"/>
              <a:t> </a:t>
            </a:r>
            <a:r>
              <a:rPr lang="en-US" dirty="0" err="1"/>
              <a:t>etmegiň</a:t>
            </a:r>
            <a:r>
              <a:rPr lang="en-US" dirty="0"/>
              <a:t> </a:t>
            </a:r>
            <a:r>
              <a:rPr lang="en-US" dirty="0" err="1"/>
              <a:t>Halkara</a:t>
            </a:r>
            <a:r>
              <a:rPr lang="en-US" dirty="0"/>
              <a:t> </a:t>
            </a:r>
            <a:r>
              <a:rPr lang="en-US" dirty="0" err="1"/>
              <a:t>gaznasyny</a:t>
            </a:r>
            <a:r>
              <a:rPr lang="en-US" dirty="0"/>
              <a:t> </a:t>
            </a:r>
            <a:r>
              <a:rPr lang="en-US" dirty="0" err="1"/>
              <a:t>esas</a:t>
            </a:r>
            <a:r>
              <a:rPr lang="ru-RU" dirty="0"/>
              <a:t>l</a:t>
            </a:r>
            <a:r>
              <a:rPr lang="en-US" dirty="0" err="1"/>
              <a:t>andyryjy</a:t>
            </a:r>
            <a:r>
              <a:rPr lang="en-US" dirty="0"/>
              <a:t> </a:t>
            </a:r>
            <a:r>
              <a:rPr lang="en-US" dirty="0" err="1"/>
              <a:t>döwetleriň</a:t>
            </a:r>
            <a:r>
              <a:rPr lang="en-US" dirty="0"/>
              <a:t> </a:t>
            </a:r>
            <a:r>
              <a:rPr lang="en-US" dirty="0" err="1"/>
              <a:t>Baştu</a:t>
            </a:r>
            <a:r>
              <a:rPr lang="ru-RU" dirty="0"/>
              <a:t>t</a:t>
            </a:r>
            <a:r>
              <a:rPr lang="en-US" dirty="0" err="1"/>
              <a:t>anlarynyň</a:t>
            </a:r>
            <a:r>
              <a:rPr lang="en-US" dirty="0"/>
              <a:t> </a:t>
            </a:r>
            <a:r>
              <a:rPr lang="en-US" dirty="0" err="1"/>
              <a:t>geňeşiniň</a:t>
            </a:r>
            <a:r>
              <a:rPr lang="en-US" dirty="0"/>
              <a:t> </a:t>
            </a:r>
            <a:r>
              <a:rPr lang="en-US" dirty="0" err="1"/>
              <a:t>şu</a:t>
            </a:r>
            <a:r>
              <a:rPr lang="en-US" dirty="0"/>
              <a:t> </a:t>
            </a:r>
            <a:r>
              <a:rPr lang="en-US" dirty="0" err="1"/>
              <a:t>günki</a:t>
            </a:r>
            <a:r>
              <a:rPr lang="en-US" dirty="0"/>
              <a:t> </a:t>
            </a:r>
            <a:r>
              <a:rPr lang="en-US" dirty="0" err="1"/>
              <a:t>duşuşygyna</a:t>
            </a:r>
            <a:r>
              <a:rPr lang="en-US" dirty="0"/>
              <a:t> </a:t>
            </a:r>
            <a:r>
              <a:rPr lang="en-US" dirty="0" err="1"/>
              <a:t>beren</a:t>
            </a:r>
            <a:r>
              <a:rPr lang="en-US" dirty="0"/>
              <a:t> </a:t>
            </a:r>
            <a:r>
              <a:rPr lang="en-US" dirty="0" err="1"/>
              <a:t>ünsleri</a:t>
            </a:r>
            <a:r>
              <a:rPr lang="en-US" dirty="0"/>
              <a:t> </a:t>
            </a:r>
            <a:r>
              <a:rPr lang="en-US" dirty="0" err="1"/>
              <a:t>üçin</a:t>
            </a:r>
            <a:r>
              <a:rPr lang="en-US" dirty="0"/>
              <a:t> </a:t>
            </a:r>
            <a:r>
              <a:rPr lang="en-US" dirty="0" err="1"/>
              <a:t>minnetdarlyk</a:t>
            </a:r>
            <a:r>
              <a:rPr lang="en-US" dirty="0"/>
              <a:t> </a:t>
            </a:r>
            <a:r>
              <a:rPr lang="en-US" dirty="0" err="1"/>
              <a:t>bildirdi</a:t>
            </a:r>
            <a:r>
              <a:rPr lang="en-US" dirty="0" smtClean="0"/>
              <a:t>.</a:t>
            </a:r>
            <a:endParaRPr lang="tk-TM" dirty="0" smtClean="0"/>
          </a:p>
          <a:p>
            <a:pPr indent="0" algn="just">
              <a:buNone/>
            </a:pPr>
            <a:r>
              <a:rPr lang="tk-TM" dirty="0" smtClean="0"/>
              <a:t>	</a:t>
            </a:r>
            <a:r>
              <a:rPr lang="en-US" dirty="0" err="1" smtClean="0"/>
              <a:t>Milli</a:t>
            </a:r>
            <a:r>
              <a:rPr lang="en-US" dirty="0" smtClean="0"/>
              <a:t> </a:t>
            </a:r>
            <a:r>
              <a:rPr lang="en-US" dirty="0" err="1"/>
              <a:t>Liderimiziň</a:t>
            </a:r>
            <a:r>
              <a:rPr lang="en-US" dirty="0"/>
              <a:t> </a:t>
            </a:r>
            <a:r>
              <a:rPr lang="en-US" dirty="0" err="1"/>
              <a:t>belleýşi</a:t>
            </a:r>
            <a:r>
              <a:rPr lang="en-US" dirty="0"/>
              <a:t> </a:t>
            </a:r>
            <a:r>
              <a:rPr lang="en-US" dirty="0" err="1"/>
              <a:t>ýaly</a:t>
            </a:r>
            <a:r>
              <a:rPr lang="en-US" dirty="0"/>
              <a:t>, </a:t>
            </a:r>
            <a:r>
              <a:rPr lang="en-US" dirty="0" err="1"/>
              <a:t>şu</a:t>
            </a:r>
            <a:r>
              <a:rPr lang="en-US" dirty="0"/>
              <a:t> </a:t>
            </a:r>
            <a:r>
              <a:rPr lang="en-US" dirty="0" err="1"/>
              <a:t>gün</a:t>
            </a:r>
            <a:r>
              <a:rPr lang="en-US" dirty="0"/>
              <a:t> </a:t>
            </a:r>
            <a:r>
              <a:rPr lang="en-US" dirty="0" err="1"/>
              <a:t>geçiriljek</a:t>
            </a:r>
            <a:r>
              <a:rPr lang="en-US" dirty="0"/>
              <a:t> </a:t>
            </a:r>
            <a:r>
              <a:rPr lang="en-US" dirty="0" err="1"/>
              <a:t>giňişleýin</a:t>
            </a:r>
            <a:r>
              <a:rPr lang="en-US" dirty="0"/>
              <a:t> </a:t>
            </a:r>
            <a:r>
              <a:rPr lang="en-US" dirty="0" err="1"/>
              <a:t>görnüşdäki</a:t>
            </a:r>
            <a:r>
              <a:rPr lang="en-US" dirty="0"/>
              <a:t> </a:t>
            </a:r>
            <a:r>
              <a:rPr lang="en-US" dirty="0" err="1"/>
              <a:t>duşuşykda</a:t>
            </a:r>
            <a:r>
              <a:rPr lang="en-US" dirty="0"/>
              <a:t> </a:t>
            </a:r>
            <a:r>
              <a:rPr lang="en-US" dirty="0" err="1"/>
              <a:t>özara</a:t>
            </a:r>
            <a:r>
              <a:rPr lang="en-US" dirty="0"/>
              <a:t> </a:t>
            </a:r>
            <a:r>
              <a:rPr lang="en-US" dirty="0" err="1"/>
              <a:t>gatnaşyk­arda</a:t>
            </a:r>
            <a:r>
              <a:rPr lang="en-US" dirty="0"/>
              <a:t> </a:t>
            </a:r>
            <a:r>
              <a:rPr lang="en-US" dirty="0" err="1"/>
              <a:t>toplanan</a:t>
            </a:r>
            <a:r>
              <a:rPr lang="en-US" dirty="0"/>
              <a:t> </a:t>
            </a:r>
            <a:r>
              <a:rPr lang="en-US" dirty="0" err="1"/>
              <a:t>tejribä</a:t>
            </a:r>
            <a:r>
              <a:rPr lang="en-US" dirty="0"/>
              <a:t>, </a:t>
            </a:r>
            <a:r>
              <a:rPr lang="en-US" dirty="0" err="1"/>
              <a:t>döwletara</a:t>
            </a:r>
            <a:r>
              <a:rPr lang="en-US" dirty="0"/>
              <a:t> </a:t>
            </a:r>
            <a:r>
              <a:rPr lang="en-US" dirty="0" err="1"/>
              <a:t>hyzmatdaşlygyň</a:t>
            </a:r>
            <a:r>
              <a:rPr lang="en-US" dirty="0"/>
              <a:t> </a:t>
            </a:r>
            <a:r>
              <a:rPr lang="en-US" dirty="0" err="1"/>
              <a:t>ýagdaýyna</a:t>
            </a:r>
            <a:r>
              <a:rPr lang="en-US" dirty="0"/>
              <a:t> hem-de Aral </a:t>
            </a:r>
            <a:r>
              <a:rPr lang="en-US" dirty="0" err="1"/>
              <a:t>meseleleri</a:t>
            </a:r>
            <a:r>
              <a:rPr lang="en-US" dirty="0"/>
              <a:t> </a:t>
            </a:r>
            <a:r>
              <a:rPr lang="en-US" dirty="0" err="1"/>
              <a:t>boýunça</a:t>
            </a:r>
            <a:r>
              <a:rPr lang="en-US" dirty="0"/>
              <a:t> bile</a:t>
            </a:r>
            <a:r>
              <a:rPr lang="ru-RU" dirty="0"/>
              <a:t>l</a:t>
            </a:r>
            <a:r>
              <a:rPr lang="en-US" dirty="0" err="1"/>
              <a:t>ikdäki</a:t>
            </a:r>
            <a:r>
              <a:rPr lang="en-US" dirty="0"/>
              <a:t> </a:t>
            </a:r>
            <a:r>
              <a:rPr lang="en-US" dirty="0" err="1"/>
              <a:t>işle</a:t>
            </a:r>
            <a:r>
              <a:rPr lang="ru-RU" dirty="0"/>
              <a:t>r</a:t>
            </a:r>
            <a:r>
              <a:rPr lang="en-US" dirty="0" err="1"/>
              <a:t>iň</a:t>
            </a:r>
            <a:r>
              <a:rPr lang="en-US" dirty="0"/>
              <a:t> </a:t>
            </a:r>
            <a:r>
              <a:rPr lang="en-US" dirty="0" err="1"/>
              <a:t>mümkinçi</a:t>
            </a:r>
            <a:r>
              <a:rPr lang="ru-RU" dirty="0"/>
              <a:t>l</a:t>
            </a:r>
            <a:r>
              <a:rPr lang="en-US" dirty="0" err="1"/>
              <a:t>iklerine</a:t>
            </a:r>
            <a:r>
              <a:rPr lang="en-US" dirty="0"/>
              <a:t> </a:t>
            </a:r>
            <a:r>
              <a:rPr lang="en-US" dirty="0" err="1"/>
              <a:t>seretmek</a:t>
            </a:r>
            <a:r>
              <a:rPr lang="en-US" dirty="0"/>
              <a:t> </a:t>
            </a:r>
            <a:r>
              <a:rPr lang="en-US" dirty="0" err="1"/>
              <a:t>bilen</a:t>
            </a:r>
            <a:r>
              <a:rPr lang="en-US" dirty="0"/>
              <a:t> </a:t>
            </a:r>
            <a:r>
              <a:rPr lang="en-US" dirty="0" err="1"/>
              <a:t>bagly</a:t>
            </a:r>
            <a:r>
              <a:rPr lang="en-US" dirty="0"/>
              <a:t> </a:t>
            </a:r>
            <a:r>
              <a:rPr lang="en-US" dirty="0" err="1"/>
              <a:t>meseleleriň</a:t>
            </a:r>
            <a:r>
              <a:rPr lang="en-US" dirty="0"/>
              <a:t> </a:t>
            </a:r>
            <a:r>
              <a:rPr lang="en-US" dirty="0" err="1"/>
              <a:t>giň</a:t>
            </a:r>
            <a:r>
              <a:rPr lang="en-US" dirty="0"/>
              <a:t> </a:t>
            </a:r>
            <a:r>
              <a:rPr lang="en-US" dirty="0" err="1"/>
              <a:t>topary</a:t>
            </a:r>
            <a:r>
              <a:rPr lang="en-US" dirty="0"/>
              <a:t> </a:t>
            </a:r>
            <a:r>
              <a:rPr lang="en-US" dirty="0" err="1"/>
              <a:t>ara</a:t>
            </a:r>
            <a:r>
              <a:rPr lang="en-US" dirty="0"/>
              <a:t> </a:t>
            </a:r>
            <a:r>
              <a:rPr lang="en-US" dirty="0" err="1"/>
              <a:t>alnyp</a:t>
            </a:r>
            <a:r>
              <a:rPr lang="en-US" dirty="0"/>
              <a:t> </a:t>
            </a:r>
            <a:r>
              <a:rPr lang="en-US" dirty="0" err="1"/>
              <a:t>maslahatlaşylar</a:t>
            </a:r>
            <a:r>
              <a:rPr lang="en-US" dirty="0"/>
              <a:t>. </a:t>
            </a:r>
            <a:r>
              <a:rPr lang="en-US" dirty="0" err="1"/>
              <a:t>Çäkli</a:t>
            </a:r>
            <a:r>
              <a:rPr lang="en-US" dirty="0"/>
              <a:t> </a:t>
            </a:r>
            <a:r>
              <a:rPr lang="en-US" dirty="0" err="1"/>
              <a:t>görnüşdäki</a:t>
            </a:r>
            <a:r>
              <a:rPr lang="en-US" dirty="0"/>
              <a:t> </a:t>
            </a:r>
            <a:r>
              <a:rPr lang="en-US" dirty="0" err="1"/>
              <a:t>duşuşyk</a:t>
            </a:r>
            <a:r>
              <a:rPr lang="en-US" dirty="0"/>
              <a:t> </a:t>
            </a:r>
            <a:r>
              <a:rPr lang="en-US" dirty="0" err="1"/>
              <a:t>sebitiň</a:t>
            </a:r>
            <a:r>
              <a:rPr lang="en-US" dirty="0"/>
              <a:t> </a:t>
            </a:r>
            <a:r>
              <a:rPr lang="en-US" dirty="0" err="1"/>
              <a:t>gün</a:t>
            </a:r>
            <a:r>
              <a:rPr lang="en-US" dirty="0"/>
              <a:t> </a:t>
            </a:r>
            <a:r>
              <a:rPr lang="en-US" dirty="0" err="1"/>
              <a:t>tertibiniň</a:t>
            </a:r>
            <a:r>
              <a:rPr lang="en-US" dirty="0"/>
              <a:t> has </a:t>
            </a:r>
            <a:r>
              <a:rPr lang="en-US" dirty="0" err="1"/>
              <a:t>ähmiýet</a:t>
            </a:r>
            <a:r>
              <a:rPr lang="ru-RU" dirty="0"/>
              <a:t>l</a:t>
            </a:r>
            <a:r>
              <a:rPr lang="en-US" dirty="0"/>
              <a:t>i we </a:t>
            </a:r>
            <a:r>
              <a:rPr lang="en-US" dirty="0" err="1"/>
              <a:t>möhüm</a:t>
            </a:r>
            <a:r>
              <a:rPr lang="en-US" dirty="0"/>
              <a:t> </a:t>
            </a:r>
            <a:r>
              <a:rPr lang="en-US" dirty="0" err="1"/>
              <a:t>meseleleriniň</a:t>
            </a:r>
            <a:r>
              <a:rPr lang="en-US" dirty="0"/>
              <a:t> </a:t>
            </a:r>
            <a:r>
              <a:rPr lang="en-US" dirty="0" err="1"/>
              <a:t>birnäçesi</a:t>
            </a:r>
            <a:r>
              <a:rPr lang="en-US" dirty="0"/>
              <a:t> </a:t>
            </a:r>
            <a:r>
              <a:rPr lang="en-US" dirty="0" err="1"/>
              <a:t>boýunça</a:t>
            </a:r>
            <a:r>
              <a:rPr lang="en-US" dirty="0"/>
              <a:t> </a:t>
            </a:r>
            <a:r>
              <a:rPr lang="en-US" dirty="0" err="1"/>
              <a:t>pikir</a:t>
            </a:r>
            <a:r>
              <a:rPr lang="en-US" dirty="0"/>
              <a:t> </a:t>
            </a:r>
            <a:r>
              <a:rPr lang="en-US" dirty="0" err="1"/>
              <a:t>alyşmaga</a:t>
            </a:r>
            <a:r>
              <a:rPr lang="en-US" dirty="0"/>
              <a:t> </a:t>
            </a:r>
            <a:r>
              <a:rPr lang="en-US" dirty="0" err="1"/>
              <a:t>mümkinçilik</a:t>
            </a:r>
            <a:r>
              <a:rPr lang="en-US" dirty="0"/>
              <a:t> </a:t>
            </a:r>
            <a:r>
              <a:rPr lang="en-US" dirty="0" err="1"/>
              <a:t>berýär</a:t>
            </a:r>
            <a:r>
              <a:rPr lang="en-US" dirty="0"/>
              <a:t>.</a:t>
            </a:r>
            <a:endParaRPr lang="ru-RU" dirty="0"/>
          </a:p>
          <a:p>
            <a:pPr algn="just"/>
            <a:endParaRPr lang="ru-RU" dirty="0"/>
          </a:p>
        </p:txBody>
      </p:sp>
    </p:spTree>
    <p:extLst>
      <p:ext uri="{BB962C8B-B14F-4D97-AF65-F5344CB8AC3E}">
        <p14:creationId xmlns:p14="http://schemas.microsoft.com/office/powerpoint/2010/main" val="16417599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908720"/>
            <a:ext cx="7344816" cy="4824536"/>
          </a:xfrm>
        </p:spPr>
        <p:txBody>
          <a:bodyPr>
            <a:noAutofit/>
          </a:bodyPr>
          <a:lstStyle/>
          <a:p>
            <a:pPr algn="just"/>
            <a:r>
              <a:rPr lang="en-US" sz="1600" dirty="0" err="1"/>
              <a:t>Hor­mat­ly</a:t>
            </a:r>
            <a:r>
              <a:rPr lang="en-US" sz="1600" dirty="0"/>
              <a:t> </a:t>
            </a:r>
            <a:r>
              <a:rPr lang="en-US" sz="1600" dirty="0" err="1"/>
              <a:t>Pre­zi­den­ti­miz</a:t>
            </a:r>
            <a:r>
              <a:rPr lang="en-US" sz="1600" dirty="0"/>
              <a:t> </a:t>
            </a:r>
            <a:r>
              <a:rPr lang="en-US" sz="1600" dirty="0" err="1"/>
              <a:t>Gurbanguly</a:t>
            </a:r>
            <a:r>
              <a:rPr lang="en-US" sz="1600" dirty="0"/>
              <a:t> </a:t>
            </a:r>
            <a:r>
              <a:rPr lang="en-US" sz="1600" dirty="0" err="1"/>
              <a:t>Berdimuhamedow</a:t>
            </a:r>
            <a:r>
              <a:rPr lang="en-US" sz="1600" dirty="0"/>
              <a:t> </a:t>
            </a:r>
            <a:r>
              <a:rPr lang="en-US" sz="1600" dirty="0" err="1"/>
              <a:t>Ga­za­gys­tan</a:t>
            </a:r>
            <a:r>
              <a:rPr lang="en-US" sz="1600" dirty="0"/>
              <a:t> </a:t>
            </a:r>
            <a:r>
              <a:rPr lang="en-US" sz="1600" dirty="0" err="1"/>
              <a:t>Res­pub­li­ka­sy­nyň</a:t>
            </a:r>
            <a:r>
              <a:rPr lang="en-US" sz="1600" dirty="0"/>
              <a:t>, </a:t>
            </a:r>
            <a:r>
              <a:rPr lang="en-US" sz="1600" dirty="0" err="1"/>
              <a:t>Gyr­gyz</a:t>
            </a:r>
            <a:r>
              <a:rPr lang="en-US" sz="1600" dirty="0"/>
              <a:t> </a:t>
            </a:r>
            <a:r>
              <a:rPr lang="en-US" sz="1600" dirty="0" err="1"/>
              <a:t>Res­pub­li­ka­sy­nyň</a:t>
            </a:r>
            <a:r>
              <a:rPr lang="en-US" sz="1600" dirty="0"/>
              <a:t>, </a:t>
            </a:r>
            <a:r>
              <a:rPr lang="en-US" sz="1600" dirty="0" err="1"/>
              <a:t>Tä­ji­gis­tan</a:t>
            </a:r>
            <a:r>
              <a:rPr lang="en-US" sz="1600" dirty="0"/>
              <a:t> </a:t>
            </a:r>
            <a:r>
              <a:rPr lang="en-US" sz="1600" dirty="0" err="1"/>
              <a:t>Res­pub­li­ka­sy­nyň</a:t>
            </a:r>
            <a:r>
              <a:rPr lang="en-US" sz="1600" dirty="0"/>
              <a:t> we </a:t>
            </a:r>
            <a:r>
              <a:rPr lang="en-US" sz="1600" dirty="0" err="1"/>
              <a:t>Öz­be­gis­tan</a:t>
            </a:r>
            <a:r>
              <a:rPr lang="en-US" sz="1600" dirty="0"/>
              <a:t> </a:t>
            </a:r>
            <a:r>
              <a:rPr lang="en-US" sz="1600" dirty="0" err="1"/>
              <a:t>Res­pub­li­ka­sy­nyň</a:t>
            </a:r>
            <a:r>
              <a:rPr lang="en-US" sz="1600" dirty="0"/>
              <a:t> </a:t>
            </a:r>
            <a:r>
              <a:rPr lang="en-US" sz="1600" dirty="0" err="1"/>
              <a:t>Pre­zi­dent­le­ri­ni</a:t>
            </a:r>
            <a:r>
              <a:rPr lang="en-US" sz="1600" dirty="0"/>
              <a:t> </a:t>
            </a:r>
            <a:r>
              <a:rPr lang="en-US" sz="1600" dirty="0" err="1"/>
              <a:t>Türk­me­nis­tan­da</a:t>
            </a:r>
            <a:r>
              <a:rPr lang="en-US" sz="1600" dirty="0"/>
              <a:t>, «</a:t>
            </a:r>
            <a:r>
              <a:rPr lang="en-US" sz="1600" dirty="0" err="1"/>
              <a:t>Awa­za</a:t>
            </a:r>
            <a:r>
              <a:rPr lang="en-US" sz="1600" dirty="0"/>
              <a:t>» </a:t>
            </a:r>
            <a:r>
              <a:rPr lang="en-US" sz="1600" dirty="0" err="1"/>
              <a:t>mil­li</a:t>
            </a:r>
            <a:r>
              <a:rPr lang="en-US" sz="1600" dirty="0"/>
              <a:t> </a:t>
            </a:r>
            <a:r>
              <a:rPr lang="en-US" sz="1600" dirty="0" err="1"/>
              <a:t>sy­ýa­hat­çy­lyk</a:t>
            </a:r>
            <a:r>
              <a:rPr lang="en-US" sz="1600" dirty="0"/>
              <a:t> </a:t>
            </a:r>
            <a:r>
              <a:rPr lang="en-US" sz="1600" dirty="0" err="1"/>
              <a:t>zo­la­gyn­da</a:t>
            </a:r>
            <a:r>
              <a:rPr lang="en-US" sz="1600" dirty="0"/>
              <a:t> </a:t>
            </a:r>
            <a:r>
              <a:rPr lang="en-US" sz="1600" dirty="0" err="1"/>
              <a:t>ýe­ne-de</a:t>
            </a:r>
            <a:r>
              <a:rPr lang="en-US" sz="1600" dirty="0"/>
              <a:t> </a:t>
            </a:r>
            <a:r>
              <a:rPr lang="en-US" sz="1600" dirty="0" err="1"/>
              <a:t>bir</a:t>
            </a:r>
            <a:r>
              <a:rPr lang="en-US" sz="1600" dirty="0"/>
              <a:t> </a:t>
            </a:r>
            <a:r>
              <a:rPr lang="en-US" sz="1600" dirty="0" err="1"/>
              <a:t>ge­zek</a:t>
            </a:r>
            <a:r>
              <a:rPr lang="en-US" sz="1600" dirty="0"/>
              <a:t> </a:t>
            </a:r>
            <a:r>
              <a:rPr lang="en-US" sz="1600" dirty="0" err="1"/>
              <a:t>mä­hir­li</a:t>
            </a:r>
            <a:r>
              <a:rPr lang="en-US" sz="1600" dirty="0"/>
              <a:t> </a:t>
            </a:r>
            <a:r>
              <a:rPr lang="en-US" sz="1600" dirty="0" err="1"/>
              <a:t>mü­bä­rek­läp</a:t>
            </a:r>
            <a:r>
              <a:rPr lang="en-US" sz="1600" dirty="0"/>
              <a:t>, AHHG-</a:t>
            </a:r>
            <a:r>
              <a:rPr lang="en-US" sz="1600" dirty="0" err="1"/>
              <a:t>ny</a:t>
            </a:r>
            <a:r>
              <a:rPr lang="en-US" sz="1600" dirty="0"/>
              <a:t> </a:t>
            </a:r>
            <a:r>
              <a:rPr lang="en-US" sz="1600" dirty="0" err="1"/>
              <a:t>esas­lan­dy­ry­jy</a:t>
            </a:r>
            <a:r>
              <a:rPr lang="en-US" sz="1600" dirty="0"/>
              <a:t> </a:t>
            </a:r>
            <a:r>
              <a:rPr lang="en-US" sz="1600" dirty="0" err="1"/>
              <a:t>döw­let­le­riň</a:t>
            </a:r>
            <a:r>
              <a:rPr lang="en-US" sz="1600" dirty="0"/>
              <a:t> </a:t>
            </a:r>
            <a:r>
              <a:rPr lang="en-US" sz="1600" dirty="0" err="1"/>
              <a:t>Baş­tu­tan­la­ry­nyň</a:t>
            </a:r>
            <a:r>
              <a:rPr lang="en-US" sz="1600" dirty="0"/>
              <a:t> </a:t>
            </a:r>
            <a:r>
              <a:rPr lang="en-US" sz="1600" dirty="0" err="1"/>
              <a:t>Ge­ňe­şi­niň</a:t>
            </a:r>
            <a:r>
              <a:rPr lang="en-US" sz="1600" dirty="0"/>
              <a:t> </a:t>
            </a:r>
            <a:r>
              <a:rPr lang="en-US" sz="1600" dirty="0" err="1"/>
              <a:t>işi­ne</a:t>
            </a:r>
            <a:r>
              <a:rPr lang="en-US" sz="1600" dirty="0"/>
              <a:t> </a:t>
            </a:r>
            <a:r>
              <a:rPr lang="en-US" sz="1600" dirty="0" err="1"/>
              <a:t>gat­naş­ma­ga</a:t>
            </a:r>
            <a:r>
              <a:rPr lang="en-US" sz="1600" dirty="0"/>
              <a:t> </a:t>
            </a:r>
            <a:r>
              <a:rPr lang="en-US" sz="1600" dirty="0" err="1"/>
              <a:t>ça­ky­ly­gyň</a:t>
            </a:r>
            <a:r>
              <a:rPr lang="en-US" sz="1600" dirty="0"/>
              <a:t> </a:t>
            </a:r>
            <a:r>
              <a:rPr lang="en-US" sz="1600" dirty="0" err="1"/>
              <a:t>ka­bul</a:t>
            </a:r>
            <a:r>
              <a:rPr lang="en-US" sz="1600" dirty="0"/>
              <a:t> </a:t>
            </a:r>
            <a:r>
              <a:rPr lang="en-US" sz="1600" dirty="0" err="1"/>
              <a:t>edi­len­di­gi</a:t>
            </a:r>
            <a:r>
              <a:rPr lang="en-US" sz="1600" dirty="0"/>
              <a:t> </a:t>
            </a:r>
            <a:r>
              <a:rPr lang="en-US" sz="1600" dirty="0" err="1"/>
              <a:t>üçin</a:t>
            </a:r>
            <a:r>
              <a:rPr lang="en-US" sz="1600" dirty="0"/>
              <a:t> </a:t>
            </a:r>
            <a:r>
              <a:rPr lang="en-US" sz="1600" dirty="0" err="1"/>
              <a:t>hem­me­le­re</a:t>
            </a:r>
            <a:r>
              <a:rPr lang="en-US" sz="1600" dirty="0"/>
              <a:t> </a:t>
            </a:r>
            <a:r>
              <a:rPr lang="en-US" sz="1600" dirty="0" err="1"/>
              <a:t>ho­şal­lyk</a:t>
            </a:r>
            <a:r>
              <a:rPr lang="en-US" sz="1600" dirty="0"/>
              <a:t> </a:t>
            </a:r>
            <a:r>
              <a:rPr lang="en-US" sz="1600" dirty="0" err="1"/>
              <a:t>bil­dir­di</a:t>
            </a:r>
            <a:r>
              <a:rPr lang="en-US" sz="1600" dirty="0"/>
              <a:t>. </a:t>
            </a:r>
            <a:r>
              <a:rPr lang="en-US" sz="1600" dirty="0" err="1"/>
              <a:t>Mil­li</a:t>
            </a:r>
            <a:r>
              <a:rPr lang="en-US" sz="1600" dirty="0"/>
              <a:t> </a:t>
            </a:r>
            <a:r>
              <a:rPr lang="en-US" sz="1600" dirty="0" err="1"/>
              <a:t>Li­de­ri­mi­ziň</a:t>
            </a:r>
            <a:r>
              <a:rPr lang="en-US" sz="1600" dirty="0"/>
              <a:t> </a:t>
            </a:r>
            <a:r>
              <a:rPr lang="en-US" sz="1600" dirty="0" err="1"/>
              <a:t>bel­leý­şi</a:t>
            </a:r>
            <a:r>
              <a:rPr lang="en-US" sz="1600" dirty="0"/>
              <a:t> </a:t>
            </a:r>
            <a:r>
              <a:rPr lang="en-US" sz="1600" dirty="0" err="1"/>
              <a:t>ýa­ly</a:t>
            </a:r>
            <a:r>
              <a:rPr lang="en-US" sz="1600" dirty="0"/>
              <a:t>, </a:t>
            </a:r>
            <a:r>
              <a:rPr lang="en-US" sz="1600" dirty="0" err="1"/>
              <a:t>şu</a:t>
            </a:r>
            <a:r>
              <a:rPr lang="en-US" sz="1600" dirty="0"/>
              <a:t> </a:t>
            </a:r>
            <a:r>
              <a:rPr lang="en-US" sz="1600" dirty="0" err="1"/>
              <a:t>gün­ki</a:t>
            </a:r>
            <a:r>
              <a:rPr lang="en-US" sz="1600" dirty="0"/>
              <a:t> </a:t>
            </a:r>
            <a:r>
              <a:rPr lang="en-US" sz="1600" dirty="0" err="1"/>
              <a:t>wa­ka</a:t>
            </a:r>
            <a:r>
              <a:rPr lang="en-US" sz="1600" dirty="0"/>
              <a:t> </a:t>
            </a:r>
            <a:r>
              <a:rPr lang="en-US" sz="1600" dirty="0" err="1"/>
              <a:t>bi­ziň</a:t>
            </a:r>
            <a:r>
              <a:rPr lang="en-US" sz="1600" dirty="0"/>
              <a:t> </a:t>
            </a:r>
            <a:r>
              <a:rPr lang="en-US" sz="1600" dirty="0" err="1"/>
              <a:t>ýur­du­my­za</a:t>
            </a:r>
            <a:r>
              <a:rPr lang="en-US" sz="1600" dirty="0"/>
              <a:t> </a:t>
            </a:r>
            <a:r>
              <a:rPr lang="en-US" sz="1600" dirty="0" err="1"/>
              <a:t>hor­ma­tyň</a:t>
            </a:r>
            <a:r>
              <a:rPr lang="en-US" sz="1600" dirty="0"/>
              <a:t> </a:t>
            </a:r>
            <a:r>
              <a:rPr lang="en-US" sz="1600" dirty="0" err="1"/>
              <a:t>su­but­na­ma­sy</a:t>
            </a:r>
            <a:r>
              <a:rPr lang="en-US" sz="1600" dirty="0"/>
              <a:t> hem-de Aral </a:t>
            </a:r>
            <a:r>
              <a:rPr lang="en-US" sz="1600" dirty="0" err="1"/>
              <a:t>deň­zi</a:t>
            </a:r>
            <a:r>
              <a:rPr lang="en-US" sz="1600" dirty="0"/>
              <a:t> </a:t>
            </a:r>
            <a:r>
              <a:rPr lang="en-US" sz="1600" dirty="0" err="1"/>
              <a:t>se­bi­tin­de</a:t>
            </a:r>
            <a:r>
              <a:rPr lang="en-US" sz="1600" dirty="0"/>
              <a:t> </a:t>
            </a:r>
            <a:r>
              <a:rPr lang="en-US" sz="1600" dirty="0" err="1"/>
              <a:t>eko­lo­gi­ýa</a:t>
            </a:r>
            <a:r>
              <a:rPr lang="en-US" sz="1600" dirty="0"/>
              <a:t>, </a:t>
            </a:r>
            <a:r>
              <a:rPr lang="en-US" sz="1600" dirty="0" err="1"/>
              <a:t>durmuşykdysady</a:t>
            </a:r>
            <a:r>
              <a:rPr lang="en-US" sz="1600" dirty="0"/>
              <a:t> we </a:t>
            </a:r>
            <a:r>
              <a:rPr lang="en-US" sz="1600" dirty="0" err="1"/>
              <a:t>ynsanperwer</a:t>
            </a:r>
            <a:r>
              <a:rPr lang="en-US" sz="1600" dirty="0"/>
              <a:t> </a:t>
            </a:r>
            <a:r>
              <a:rPr lang="en-US" sz="1600" dirty="0" err="1"/>
              <a:t>ýagdaýy</a:t>
            </a:r>
            <a:r>
              <a:rPr lang="en-US" sz="1600" dirty="0"/>
              <a:t> </a:t>
            </a:r>
            <a:r>
              <a:rPr lang="en-US" sz="1600" dirty="0" err="1"/>
              <a:t>gowulandyrmaga</a:t>
            </a:r>
            <a:r>
              <a:rPr lang="en-US" sz="1600" dirty="0"/>
              <a:t> </a:t>
            </a:r>
            <a:r>
              <a:rPr lang="en-US" sz="1600" dirty="0" err="1"/>
              <a:t>goşant</a:t>
            </a:r>
            <a:r>
              <a:rPr lang="en-US" sz="1600" dirty="0"/>
              <a:t> </a:t>
            </a:r>
            <a:r>
              <a:rPr lang="en-US" sz="1600" dirty="0" err="1"/>
              <a:t>goşmak</a:t>
            </a:r>
            <a:r>
              <a:rPr lang="en-US" sz="1600" dirty="0"/>
              <a:t> </a:t>
            </a:r>
            <a:r>
              <a:rPr lang="en-US" sz="1600" dirty="0" err="1"/>
              <a:t>isleginiň</a:t>
            </a:r>
            <a:r>
              <a:rPr lang="en-US" sz="1600" dirty="0"/>
              <a:t> </a:t>
            </a:r>
            <a:r>
              <a:rPr lang="en-US" sz="1600" dirty="0" err="1"/>
              <a:t>beýany</a:t>
            </a:r>
            <a:r>
              <a:rPr lang="en-US" sz="1600" dirty="0"/>
              <a:t> </a:t>
            </a:r>
            <a:r>
              <a:rPr lang="en-US" sz="1600" dirty="0" err="1"/>
              <a:t>bolup</a:t>
            </a:r>
            <a:r>
              <a:rPr lang="en-US" sz="1600" dirty="0"/>
              <a:t> </a:t>
            </a:r>
            <a:r>
              <a:rPr lang="en-US" sz="1600" dirty="0" err="1"/>
              <a:t>durýar</a:t>
            </a:r>
            <a:r>
              <a:rPr lang="en-US" sz="1600" dirty="0" smtClean="0"/>
              <a:t>.</a:t>
            </a:r>
            <a:r>
              <a:rPr lang="en-US" sz="1600" dirty="0"/>
              <a:t> </a:t>
            </a:r>
            <a:r>
              <a:rPr lang="en-US" sz="1600" dirty="0" err="1"/>
              <a:t>Şu</a:t>
            </a:r>
            <a:r>
              <a:rPr lang="en-US" sz="1600" dirty="0"/>
              <a:t> </a:t>
            </a:r>
            <a:r>
              <a:rPr lang="en-US" sz="1600" dirty="0" err="1"/>
              <a:t>gün­ki</a:t>
            </a:r>
            <a:r>
              <a:rPr lang="en-US" sz="1600" dirty="0"/>
              <a:t> </a:t>
            </a:r>
            <a:r>
              <a:rPr lang="en-US" sz="1600" dirty="0" err="1"/>
              <a:t>du­şu­şyk</a:t>
            </a:r>
            <a:r>
              <a:rPr lang="en-US" sz="1600" dirty="0"/>
              <a:t> Aral </a:t>
            </a:r>
            <a:r>
              <a:rPr lang="en-US" sz="1600" dirty="0" err="1"/>
              <a:t>me­se­le­le­ri</a:t>
            </a:r>
            <a:r>
              <a:rPr lang="en-US" sz="1600" dirty="0"/>
              <a:t> </a:t>
            </a:r>
            <a:r>
              <a:rPr lang="en-US" sz="1600" dirty="0" err="1"/>
              <a:t>bo­ýun­ça</a:t>
            </a:r>
            <a:r>
              <a:rPr lang="en-US" sz="1600" dirty="0"/>
              <a:t> </a:t>
            </a:r>
            <a:r>
              <a:rPr lang="en-US" sz="1600" dirty="0" err="1"/>
              <a:t>Mer­ke­zi</a:t>
            </a:r>
            <a:r>
              <a:rPr lang="en-US" sz="1600" dirty="0"/>
              <a:t> </a:t>
            </a:r>
            <a:r>
              <a:rPr lang="en-US" sz="1600" dirty="0" err="1"/>
              <a:t>Azi­ýa</a:t>
            </a:r>
            <a:r>
              <a:rPr lang="en-US" sz="1600" dirty="0"/>
              <a:t> </a:t>
            </a:r>
            <a:r>
              <a:rPr lang="en-US" sz="1600" dirty="0" err="1"/>
              <a:t>ýurt­la­ry­nyň</a:t>
            </a:r>
            <a:r>
              <a:rPr lang="en-US" sz="1600" dirty="0"/>
              <a:t> </a:t>
            </a:r>
            <a:r>
              <a:rPr lang="en-US" sz="1600" dirty="0" err="1"/>
              <a:t>köpýyl­lyk</a:t>
            </a:r>
            <a:r>
              <a:rPr lang="en-US" sz="1600" dirty="0"/>
              <a:t> </a:t>
            </a:r>
            <a:r>
              <a:rPr lang="en-US" sz="1600" dirty="0" err="1"/>
              <a:t>hyz­mat­daş­ly­gy­nyň</a:t>
            </a:r>
            <a:r>
              <a:rPr lang="en-US" sz="1600" dirty="0"/>
              <a:t> </a:t>
            </a:r>
            <a:r>
              <a:rPr lang="en-US" sz="1600" dirty="0" err="1"/>
              <a:t>my­na­syp</a:t>
            </a:r>
            <a:r>
              <a:rPr lang="en-US" sz="1600" dirty="0"/>
              <a:t> </a:t>
            </a:r>
            <a:r>
              <a:rPr lang="en-US" sz="1600" dirty="0" err="1"/>
              <a:t>do­wa­my</a:t>
            </a:r>
            <a:r>
              <a:rPr lang="en-US" sz="1600" dirty="0"/>
              <a:t> </a:t>
            </a:r>
            <a:r>
              <a:rPr lang="en-US" sz="1600" dirty="0" err="1"/>
              <a:t>bo­lup</a:t>
            </a:r>
            <a:r>
              <a:rPr lang="en-US" sz="1600" dirty="0"/>
              <a:t> </a:t>
            </a:r>
            <a:r>
              <a:rPr lang="en-US" sz="1600" dirty="0" err="1"/>
              <a:t>dur­ýar</a:t>
            </a:r>
            <a:r>
              <a:rPr lang="en-US" sz="1600" dirty="0"/>
              <a:t>. </a:t>
            </a:r>
            <a:r>
              <a:rPr lang="en-US" sz="1600" dirty="0" err="1"/>
              <a:t>Onuň</a:t>
            </a:r>
            <a:r>
              <a:rPr lang="en-US" sz="1600" dirty="0"/>
              <a:t> </a:t>
            </a:r>
            <a:r>
              <a:rPr lang="en-US" sz="1600" dirty="0" err="1"/>
              <a:t>çäk­le­rin­de</a:t>
            </a:r>
            <a:r>
              <a:rPr lang="en-US" sz="1600" dirty="0"/>
              <a:t> </a:t>
            </a:r>
            <a:r>
              <a:rPr lang="en-US" sz="1600" dirty="0" err="1"/>
              <a:t>ýe­ri­ne</a:t>
            </a:r>
            <a:r>
              <a:rPr lang="en-US" sz="1600" dirty="0"/>
              <a:t> </a:t>
            </a:r>
            <a:r>
              <a:rPr lang="en-US" sz="1600" dirty="0" err="1"/>
              <a:t>ýe­ti­ri­len</a:t>
            </a:r>
            <a:r>
              <a:rPr lang="en-US" sz="1600" dirty="0"/>
              <a:t> </a:t>
            </a:r>
            <a:r>
              <a:rPr lang="en-US" sz="1600" dirty="0" err="1"/>
              <a:t>iş­le­riň</a:t>
            </a:r>
            <a:r>
              <a:rPr lang="en-US" sz="1600" dirty="0"/>
              <a:t> </a:t>
            </a:r>
            <a:r>
              <a:rPr lang="en-US" sz="1600" dirty="0" err="1"/>
              <a:t>kä­bir</a:t>
            </a:r>
            <a:r>
              <a:rPr lang="en-US" sz="1600" dirty="0"/>
              <a:t> </a:t>
            </a:r>
            <a:r>
              <a:rPr lang="en-US" sz="1600" dirty="0" err="1"/>
              <a:t>des­lap­ky</a:t>
            </a:r>
            <a:r>
              <a:rPr lang="en-US" sz="1600" dirty="0"/>
              <a:t> </a:t>
            </a:r>
            <a:r>
              <a:rPr lang="en-US" sz="1600" dirty="0" err="1"/>
              <a:t>jem­le­ri­ni</a:t>
            </a:r>
            <a:r>
              <a:rPr lang="en-US" sz="1600" dirty="0"/>
              <a:t> </a:t>
            </a:r>
            <a:r>
              <a:rPr lang="en-US" sz="1600" dirty="0" err="1"/>
              <a:t>jem­le­mek</a:t>
            </a:r>
            <a:r>
              <a:rPr lang="en-US" sz="1600" dirty="0"/>
              <a:t>, </a:t>
            </a:r>
            <a:r>
              <a:rPr lang="en-US" sz="1600" dirty="0" err="1"/>
              <a:t>oňa</a:t>
            </a:r>
            <a:r>
              <a:rPr lang="en-US" sz="1600" dirty="0"/>
              <a:t> </a:t>
            </a:r>
            <a:r>
              <a:rPr lang="en-US" sz="1600" dirty="0" err="1"/>
              <a:t>umu­my</a:t>
            </a:r>
            <a:r>
              <a:rPr lang="en-US" sz="1600" dirty="0"/>
              <a:t> </a:t>
            </a:r>
            <a:r>
              <a:rPr lang="en-US" sz="1600" dirty="0" err="1"/>
              <a:t>ba­ha</a:t>
            </a:r>
            <a:r>
              <a:rPr lang="en-US" sz="1600" dirty="0"/>
              <a:t> </a:t>
            </a:r>
            <a:r>
              <a:rPr lang="en-US" sz="1600" dirty="0" err="1"/>
              <a:t>ber­mek</a:t>
            </a:r>
            <a:r>
              <a:rPr lang="en-US" sz="1600" dirty="0"/>
              <a:t>, </a:t>
            </a:r>
            <a:r>
              <a:rPr lang="en-US" sz="1600" dirty="0" err="1"/>
              <a:t>bäş­ta­rap­la­ýyn</a:t>
            </a:r>
            <a:r>
              <a:rPr lang="en-US" sz="1600" dirty="0"/>
              <a:t> </a:t>
            </a:r>
            <a:r>
              <a:rPr lang="en-US" sz="1600" dirty="0" err="1"/>
              <a:t>gat­na­şyk­la­ryň</a:t>
            </a:r>
            <a:r>
              <a:rPr lang="en-US" sz="1600" dirty="0"/>
              <a:t> </a:t>
            </a:r>
            <a:r>
              <a:rPr lang="en-US" sz="1600" dirty="0" err="1"/>
              <a:t>tä­ze</a:t>
            </a:r>
            <a:r>
              <a:rPr lang="en-US" sz="1600" dirty="0"/>
              <a:t>, </a:t>
            </a:r>
            <a:r>
              <a:rPr lang="en-US" sz="1600" dirty="0" err="1"/>
              <a:t>anyk</a:t>
            </a:r>
            <a:r>
              <a:rPr lang="en-US" sz="1600" dirty="0"/>
              <a:t> </a:t>
            </a:r>
            <a:r>
              <a:rPr lang="en-US" sz="1600" dirty="0" err="1"/>
              <a:t>ugur­la­ry­ny</a:t>
            </a:r>
            <a:r>
              <a:rPr lang="en-US" sz="1600" dirty="0"/>
              <a:t>, AHHG-</a:t>
            </a:r>
            <a:r>
              <a:rPr lang="en-US" sz="1600" dirty="0" err="1"/>
              <a:t>nyň</a:t>
            </a:r>
            <a:r>
              <a:rPr lang="en-US" sz="1600" dirty="0"/>
              <a:t> </a:t>
            </a:r>
            <a:r>
              <a:rPr lang="en-US" sz="1600" dirty="0" err="1"/>
              <a:t>hal­ka­ra</a:t>
            </a:r>
            <a:r>
              <a:rPr lang="en-US" sz="1600" dirty="0"/>
              <a:t> </a:t>
            </a:r>
            <a:r>
              <a:rPr lang="en-US" sz="1600" dirty="0" err="1"/>
              <a:t>dü­züm­le­ri</a:t>
            </a:r>
            <a:r>
              <a:rPr lang="en-US" sz="1600" dirty="0"/>
              <a:t>, </a:t>
            </a:r>
            <a:r>
              <a:rPr lang="en-US" sz="1600" dirty="0" err="1"/>
              <a:t>oza­ly</a:t>
            </a:r>
            <a:r>
              <a:rPr lang="en-US" sz="1600" dirty="0"/>
              <a:t> </a:t>
            </a:r>
            <a:r>
              <a:rPr lang="en-US" sz="1600" dirty="0" err="1"/>
              <a:t>bi­len</a:t>
            </a:r>
            <a:r>
              <a:rPr lang="en-US" sz="1600" dirty="0"/>
              <a:t>, </a:t>
            </a:r>
            <a:r>
              <a:rPr lang="en-US" sz="1600" dirty="0" err="1"/>
              <a:t>Bir­le­şen</a:t>
            </a:r>
            <a:r>
              <a:rPr lang="en-US" sz="1600" dirty="0"/>
              <a:t> </a:t>
            </a:r>
            <a:r>
              <a:rPr lang="en-US" sz="1600" dirty="0" err="1"/>
              <a:t>Mil­let­ler</a:t>
            </a:r>
            <a:r>
              <a:rPr lang="en-US" sz="1600" dirty="0"/>
              <a:t> </a:t>
            </a:r>
            <a:r>
              <a:rPr lang="en-US" sz="1600" dirty="0" err="1"/>
              <a:t>Gu­ra­ma­sy</a:t>
            </a:r>
            <a:r>
              <a:rPr lang="en-US" sz="1600" dirty="0"/>
              <a:t> </a:t>
            </a:r>
            <a:r>
              <a:rPr lang="en-US" sz="1600" dirty="0" err="1"/>
              <a:t>bi­len</a:t>
            </a:r>
            <a:r>
              <a:rPr lang="en-US" sz="1600" dirty="0"/>
              <a:t> </a:t>
            </a:r>
            <a:r>
              <a:rPr lang="en-US" sz="1600" dirty="0" err="1"/>
              <a:t>hyz­mat­daş­ly­gyň</a:t>
            </a:r>
            <a:r>
              <a:rPr lang="en-US" sz="1600" dirty="0"/>
              <a:t> </a:t>
            </a:r>
            <a:r>
              <a:rPr lang="en-US" sz="1600" dirty="0" err="1"/>
              <a:t>gör­nüş­le­ri­ni</a:t>
            </a:r>
            <a:r>
              <a:rPr lang="en-US" sz="1600" dirty="0"/>
              <a:t> </a:t>
            </a:r>
            <a:r>
              <a:rPr lang="en-US" sz="1600" dirty="0" err="1"/>
              <a:t>kes­git­le­mek</a:t>
            </a:r>
            <a:r>
              <a:rPr lang="en-US" sz="1600" dirty="0"/>
              <a:t>, </a:t>
            </a:r>
            <a:r>
              <a:rPr lang="en-US" sz="1600" dirty="0" err="1"/>
              <a:t>Gaz­na­nyň</a:t>
            </a:r>
            <a:r>
              <a:rPr lang="en-US" sz="1600" dirty="0"/>
              <a:t> </a:t>
            </a:r>
            <a:r>
              <a:rPr lang="en-US" sz="1600" dirty="0" err="1"/>
              <a:t>işi­ni</a:t>
            </a:r>
            <a:r>
              <a:rPr lang="en-US" sz="1600" dirty="0"/>
              <a:t> </a:t>
            </a:r>
            <a:r>
              <a:rPr lang="en-US" sz="1600" dirty="0" err="1"/>
              <a:t>kä­mil­leş­dir­mek</a:t>
            </a:r>
            <a:r>
              <a:rPr lang="en-US" sz="1600" dirty="0"/>
              <a:t> </a:t>
            </a:r>
            <a:r>
              <a:rPr lang="en-US" sz="1600" dirty="0" err="1"/>
              <a:t>bi­len</a:t>
            </a:r>
            <a:r>
              <a:rPr lang="en-US" sz="1600" dirty="0"/>
              <a:t> </a:t>
            </a:r>
            <a:r>
              <a:rPr lang="en-US" sz="1600" dirty="0" err="1"/>
              <a:t>bag­ly</a:t>
            </a:r>
            <a:r>
              <a:rPr lang="en-US" sz="1600" dirty="0"/>
              <a:t> </a:t>
            </a:r>
            <a:r>
              <a:rPr lang="en-US" sz="1600" dirty="0" err="1"/>
              <a:t>bo­lan</a:t>
            </a:r>
            <a:r>
              <a:rPr lang="en-US" sz="1600" dirty="0"/>
              <a:t> </a:t>
            </a:r>
            <a:r>
              <a:rPr lang="en-US" sz="1600" dirty="0" err="1"/>
              <a:t>beý­le­ki</a:t>
            </a:r>
            <a:r>
              <a:rPr lang="en-US" sz="1600" dirty="0"/>
              <a:t> </a:t>
            </a:r>
            <a:r>
              <a:rPr lang="en-US" sz="1600" dirty="0" err="1"/>
              <a:t>mö­hüm</a:t>
            </a:r>
            <a:r>
              <a:rPr lang="en-US" sz="1600" dirty="0"/>
              <a:t> </a:t>
            </a:r>
            <a:r>
              <a:rPr lang="en-US" sz="1600" dirty="0" err="1"/>
              <a:t>me­se­le­le­ri</a:t>
            </a:r>
            <a:r>
              <a:rPr lang="en-US" sz="1600" dirty="0"/>
              <a:t> </a:t>
            </a:r>
            <a:r>
              <a:rPr lang="en-US" sz="1600" dirty="0" err="1"/>
              <a:t>ara</a:t>
            </a:r>
            <a:r>
              <a:rPr lang="en-US" sz="1600" dirty="0"/>
              <a:t> </a:t>
            </a:r>
            <a:r>
              <a:rPr lang="en-US" sz="1600" dirty="0" err="1"/>
              <a:t>alyp</a:t>
            </a:r>
            <a:r>
              <a:rPr lang="en-US" sz="1600" dirty="0"/>
              <a:t> </a:t>
            </a:r>
            <a:r>
              <a:rPr lang="en-US" sz="1600" dirty="0" err="1"/>
              <a:t>mas­la­hat­la­şa­rys</a:t>
            </a:r>
            <a:r>
              <a:rPr lang="en-US" sz="1600" dirty="0"/>
              <a:t>.</a:t>
            </a:r>
            <a:endParaRPr lang="ru-RU" sz="1600" dirty="0"/>
          </a:p>
          <a:p>
            <a:pPr algn="just"/>
            <a:endParaRPr lang="ru-RU" sz="1600" dirty="0"/>
          </a:p>
        </p:txBody>
      </p:sp>
    </p:spTree>
    <p:extLst>
      <p:ext uri="{BB962C8B-B14F-4D97-AF65-F5344CB8AC3E}">
        <p14:creationId xmlns:p14="http://schemas.microsoft.com/office/powerpoint/2010/main" val="4246134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908720"/>
            <a:ext cx="7056784" cy="4896544"/>
          </a:xfrm>
        </p:spPr>
        <p:txBody>
          <a:bodyPr>
            <a:normAutofit/>
          </a:bodyPr>
          <a:lstStyle/>
          <a:p>
            <a:pPr algn="just"/>
            <a:r>
              <a:rPr lang="en-US" dirty="0" err="1"/>
              <a:t>Şu</a:t>
            </a:r>
            <a:r>
              <a:rPr lang="en-US" dirty="0"/>
              <a:t> </a:t>
            </a:r>
            <a:r>
              <a:rPr lang="en-US" dirty="0" err="1"/>
              <a:t>gün­ki</a:t>
            </a:r>
            <a:r>
              <a:rPr lang="en-US" dirty="0"/>
              <a:t> </a:t>
            </a:r>
            <a:r>
              <a:rPr lang="en-US" dirty="0" err="1"/>
              <a:t>du­şu­şy­gyň</a:t>
            </a:r>
            <a:r>
              <a:rPr lang="en-US" dirty="0"/>
              <a:t> Aral </a:t>
            </a:r>
            <a:r>
              <a:rPr lang="en-US" dirty="0" err="1"/>
              <a:t>deň­zi</a:t>
            </a:r>
            <a:r>
              <a:rPr lang="en-US" dirty="0"/>
              <a:t> </a:t>
            </a:r>
            <a:r>
              <a:rPr lang="en-US" dirty="0" err="1"/>
              <a:t>me­se­le­le­ri­ni</a:t>
            </a:r>
            <a:r>
              <a:rPr lang="en-US" dirty="0"/>
              <a:t> </a:t>
            </a:r>
            <a:r>
              <a:rPr lang="en-US" dirty="0" err="1"/>
              <a:t>çöz­mek</a:t>
            </a:r>
            <a:r>
              <a:rPr lang="en-US" dirty="0"/>
              <a:t> </a:t>
            </a:r>
            <a:r>
              <a:rPr lang="en-US" dirty="0" err="1"/>
              <a:t>işin­de</a:t>
            </a:r>
            <a:r>
              <a:rPr lang="en-US" dirty="0"/>
              <a:t> </a:t>
            </a:r>
            <a:r>
              <a:rPr lang="en-US" dirty="0" err="1"/>
              <a:t>aý­dyň</a:t>
            </a:r>
            <a:r>
              <a:rPr lang="en-US" dirty="0"/>
              <a:t> </a:t>
            </a:r>
            <a:r>
              <a:rPr lang="en-US" dirty="0" err="1"/>
              <a:t>ne­ti­je­le­ri</a:t>
            </a:r>
            <a:r>
              <a:rPr lang="en-US" dirty="0"/>
              <a:t> </a:t>
            </a:r>
            <a:r>
              <a:rPr lang="en-US" dirty="0" err="1"/>
              <a:t>ga­zan­ma­ga</a:t>
            </a:r>
            <a:r>
              <a:rPr lang="en-US" dirty="0"/>
              <a:t> </a:t>
            </a:r>
            <a:r>
              <a:rPr lang="en-US" dirty="0" err="1"/>
              <a:t>umu­my</a:t>
            </a:r>
            <a:r>
              <a:rPr lang="en-US" dirty="0"/>
              <a:t> </a:t>
            </a:r>
            <a:r>
              <a:rPr lang="en-US" dirty="0" err="1"/>
              <a:t>is­le­giň</a:t>
            </a:r>
            <a:r>
              <a:rPr lang="en-US" dirty="0"/>
              <a:t> </a:t>
            </a:r>
            <a:r>
              <a:rPr lang="en-US" dirty="0" err="1"/>
              <a:t>no­bat­da­ky</a:t>
            </a:r>
            <a:r>
              <a:rPr lang="en-US" dirty="0"/>
              <a:t> </a:t>
            </a:r>
            <a:r>
              <a:rPr lang="en-US" dirty="0" err="1"/>
              <a:t>su­but­na­ma­sy</a:t>
            </a:r>
            <a:r>
              <a:rPr lang="en-US" dirty="0"/>
              <a:t> </a:t>
            </a:r>
            <a:r>
              <a:rPr lang="en-US" dirty="0" err="1"/>
              <a:t>bol­jak­dy­gy­na</a:t>
            </a:r>
            <a:r>
              <a:rPr lang="en-US" dirty="0"/>
              <a:t> </a:t>
            </a:r>
            <a:r>
              <a:rPr lang="en-US" dirty="0" err="1"/>
              <a:t>ynam</a:t>
            </a:r>
            <a:r>
              <a:rPr lang="en-US" dirty="0"/>
              <a:t> </a:t>
            </a:r>
            <a:r>
              <a:rPr lang="en-US" dirty="0" err="1"/>
              <a:t>bil­dir­ýäris</a:t>
            </a:r>
            <a:r>
              <a:rPr lang="en-US" dirty="0"/>
              <a:t> </a:t>
            </a:r>
            <a:r>
              <a:rPr lang="en-US" dirty="0" err="1"/>
              <a:t>diýip</a:t>
            </a:r>
            <a:r>
              <a:rPr lang="en-US" dirty="0"/>
              <a:t>, </a:t>
            </a:r>
            <a:r>
              <a:rPr lang="en-US" dirty="0" err="1"/>
              <a:t>mil­li</a:t>
            </a:r>
            <a:r>
              <a:rPr lang="en-US" dirty="0"/>
              <a:t> </a:t>
            </a:r>
            <a:r>
              <a:rPr lang="en-US" dirty="0" err="1"/>
              <a:t>Li­de­ri­miz</a:t>
            </a:r>
            <a:r>
              <a:rPr lang="en-US" dirty="0"/>
              <a:t> </a:t>
            </a:r>
            <a:r>
              <a:rPr lang="en-US" dirty="0" err="1"/>
              <a:t>sam­mi­te</a:t>
            </a:r>
            <a:r>
              <a:rPr lang="en-US" dirty="0"/>
              <a:t> </a:t>
            </a:r>
            <a:r>
              <a:rPr lang="en-US" dirty="0" err="1"/>
              <a:t>gat­na­şy­jy­la­ry</a:t>
            </a:r>
            <a:r>
              <a:rPr lang="en-US" dirty="0"/>
              <a:t> </a:t>
            </a:r>
            <a:r>
              <a:rPr lang="en-US" dirty="0" err="1"/>
              <a:t>onuň</a:t>
            </a:r>
            <a:r>
              <a:rPr lang="en-US" dirty="0"/>
              <a:t> </a:t>
            </a:r>
            <a:r>
              <a:rPr lang="en-US" dirty="0" err="1"/>
              <a:t>öz</a:t>
            </a:r>
            <a:r>
              <a:rPr lang="en-US" dirty="0"/>
              <a:t> </a:t>
            </a:r>
            <a:r>
              <a:rPr lang="en-US" dirty="0" err="1"/>
              <a:t>işi­ne</a:t>
            </a:r>
            <a:r>
              <a:rPr lang="en-US" dirty="0"/>
              <a:t> </a:t>
            </a:r>
            <a:r>
              <a:rPr lang="en-US" dirty="0" err="1"/>
              <a:t>baş­la­ma­gy</a:t>
            </a:r>
            <a:r>
              <a:rPr lang="en-US" dirty="0"/>
              <a:t> </a:t>
            </a:r>
            <a:r>
              <a:rPr lang="en-US" dirty="0" err="1"/>
              <a:t>bi­len</a:t>
            </a:r>
            <a:r>
              <a:rPr lang="en-US" dirty="0"/>
              <a:t> </a:t>
            </a:r>
            <a:r>
              <a:rPr lang="en-US" dirty="0" err="1"/>
              <a:t>gut­la­dy</a:t>
            </a:r>
            <a:r>
              <a:rPr lang="en-US" dirty="0" smtClean="0"/>
              <a:t>.</a:t>
            </a:r>
            <a:r>
              <a:rPr lang="en-US" dirty="0"/>
              <a:t> Bu </a:t>
            </a:r>
            <a:r>
              <a:rPr lang="en-US" dirty="0" err="1"/>
              <a:t>fo­ru­myň</a:t>
            </a:r>
            <a:r>
              <a:rPr lang="en-US" dirty="0"/>
              <a:t> </a:t>
            </a:r>
            <a:r>
              <a:rPr lang="en-US" dirty="0" err="1"/>
              <a:t>äh­mi­ýe­ti</a:t>
            </a:r>
            <a:r>
              <a:rPr lang="en-US" dirty="0"/>
              <a:t>, </a:t>
            </a:r>
            <a:r>
              <a:rPr lang="en-US" dirty="0" err="1"/>
              <a:t>il­kin­ji</a:t>
            </a:r>
            <a:r>
              <a:rPr lang="en-US" dirty="0"/>
              <a:t> </a:t>
            </a:r>
            <a:r>
              <a:rPr lang="en-US" dirty="0" err="1"/>
              <a:t>no­bat­da</a:t>
            </a:r>
            <a:r>
              <a:rPr lang="en-US" dirty="0"/>
              <a:t>, </a:t>
            </a:r>
            <a:r>
              <a:rPr lang="en-US" dirty="0" err="1"/>
              <a:t>onuň</a:t>
            </a:r>
            <a:r>
              <a:rPr lang="en-US" dirty="0"/>
              <a:t> </a:t>
            </a:r>
            <a:r>
              <a:rPr lang="en-US" dirty="0" err="1"/>
              <a:t>Mer­ke­zi</a:t>
            </a:r>
            <a:r>
              <a:rPr lang="en-US" dirty="0"/>
              <a:t> </a:t>
            </a:r>
            <a:r>
              <a:rPr lang="en-US" dirty="0" err="1"/>
              <a:t>Azi­ýa</a:t>
            </a:r>
            <a:r>
              <a:rPr lang="en-US" dirty="0"/>
              <a:t> </a:t>
            </a:r>
            <a:r>
              <a:rPr lang="en-US" dirty="0" err="1"/>
              <a:t>döw­let­le­ri­niň</a:t>
            </a:r>
            <a:r>
              <a:rPr lang="en-US" dirty="0"/>
              <a:t> </a:t>
            </a:r>
            <a:r>
              <a:rPr lang="en-US" dirty="0" err="1"/>
              <a:t>je­bis­li­gi­niň</a:t>
            </a:r>
            <a:r>
              <a:rPr lang="en-US" dirty="0"/>
              <a:t>, </a:t>
            </a:r>
            <a:r>
              <a:rPr lang="en-US" dirty="0" err="1"/>
              <a:t>se­bi­tiň</a:t>
            </a:r>
            <a:r>
              <a:rPr lang="en-US" dirty="0"/>
              <a:t> </a:t>
            </a:r>
            <a:r>
              <a:rPr lang="en-US" dirty="0" err="1"/>
              <a:t>mö­hüm</a:t>
            </a:r>
            <a:r>
              <a:rPr lang="en-US" dirty="0"/>
              <a:t> </a:t>
            </a:r>
            <a:r>
              <a:rPr lang="en-US" dirty="0" err="1"/>
              <a:t>me­se­le­le­ri­ni</a:t>
            </a:r>
            <a:r>
              <a:rPr lang="en-US" dirty="0"/>
              <a:t> </a:t>
            </a:r>
            <a:r>
              <a:rPr lang="en-US" dirty="0" err="1"/>
              <a:t>çöz­mek­de</a:t>
            </a:r>
            <a:r>
              <a:rPr lang="en-US" dirty="0"/>
              <a:t> </a:t>
            </a:r>
            <a:r>
              <a:rPr lang="en-US" dirty="0" err="1"/>
              <a:t>umu­my</a:t>
            </a:r>
            <a:r>
              <a:rPr lang="en-US" dirty="0"/>
              <a:t> </a:t>
            </a:r>
            <a:r>
              <a:rPr lang="en-US" dirty="0" err="1"/>
              <a:t>ta­gal­la­la­ry</a:t>
            </a:r>
            <a:r>
              <a:rPr lang="en-US" dirty="0"/>
              <a:t> </a:t>
            </a:r>
            <a:r>
              <a:rPr lang="en-US" dirty="0" err="1"/>
              <a:t>bir­leş­dir­me­giň</a:t>
            </a:r>
            <a:r>
              <a:rPr lang="en-US" dirty="0"/>
              <a:t> </a:t>
            </a:r>
            <a:r>
              <a:rPr lang="en-US" dirty="0" err="1"/>
              <a:t>aý­dyň</a:t>
            </a:r>
            <a:r>
              <a:rPr lang="en-US" dirty="0"/>
              <a:t> </a:t>
            </a:r>
            <a:r>
              <a:rPr lang="en-US" dirty="0" err="1"/>
              <a:t>be­ýa­ny</a:t>
            </a:r>
            <a:r>
              <a:rPr lang="en-US" dirty="0"/>
              <a:t> </a:t>
            </a:r>
            <a:r>
              <a:rPr lang="en-US" dirty="0" err="1"/>
              <a:t>bo­lup</a:t>
            </a:r>
            <a:r>
              <a:rPr lang="en-US" dirty="0"/>
              <a:t> </a:t>
            </a:r>
            <a:r>
              <a:rPr lang="en-US" dirty="0" err="1"/>
              <a:t>dur­ýar</a:t>
            </a:r>
            <a:r>
              <a:rPr lang="en-US" dirty="0"/>
              <a:t>. Bu, </a:t>
            </a:r>
            <a:r>
              <a:rPr lang="en-US" dirty="0" err="1"/>
              <a:t>aý­ra­tyn-da</a:t>
            </a:r>
            <a:r>
              <a:rPr lang="en-US" dirty="0"/>
              <a:t>, </a:t>
            </a:r>
            <a:r>
              <a:rPr lang="en-US" dirty="0" err="1"/>
              <a:t>hä­zir­ki</a:t>
            </a:r>
            <a:r>
              <a:rPr lang="en-US" dirty="0"/>
              <a:t> </a:t>
            </a:r>
            <a:r>
              <a:rPr lang="en-US" dirty="0" err="1"/>
              <a:t>dö­wür­de</a:t>
            </a:r>
            <a:r>
              <a:rPr lang="en-US" dirty="0"/>
              <a:t>, </a:t>
            </a:r>
            <a:r>
              <a:rPr lang="en-US" dirty="0" err="1"/>
              <a:t>bi­ziň</a:t>
            </a:r>
            <a:r>
              <a:rPr lang="en-US" dirty="0"/>
              <a:t> </a:t>
            </a:r>
            <a:r>
              <a:rPr lang="en-US" dirty="0" err="1"/>
              <a:t>ýurt­la­ry­my­zyň</a:t>
            </a:r>
            <a:r>
              <a:rPr lang="en-US" dirty="0"/>
              <a:t> </a:t>
            </a:r>
            <a:r>
              <a:rPr lang="en-US" dirty="0" err="1"/>
              <a:t>döw­le­ta­ra</a:t>
            </a:r>
            <a:r>
              <a:rPr lang="en-US" dirty="0"/>
              <a:t> </a:t>
            </a:r>
            <a:r>
              <a:rPr lang="en-US" dirty="0" err="1"/>
              <a:t>hyz­mat­daş­ly­gy­ny</a:t>
            </a:r>
            <a:r>
              <a:rPr lang="en-US" dirty="0"/>
              <a:t> </a:t>
            </a:r>
            <a:r>
              <a:rPr lang="en-US" dirty="0" err="1"/>
              <a:t>ber­kit­mä­ge</a:t>
            </a:r>
            <a:r>
              <a:rPr lang="en-US" dirty="0"/>
              <a:t> </a:t>
            </a:r>
            <a:r>
              <a:rPr lang="en-US" dirty="0" err="1"/>
              <a:t>gö­nük­di­ri­len</a:t>
            </a:r>
            <a:r>
              <a:rPr lang="en-US" dirty="0"/>
              <a:t> </a:t>
            </a:r>
            <a:r>
              <a:rPr lang="en-US" dirty="0" err="1"/>
              <a:t>sy­ýa­sy-dip­lo­ma­ti­k</a:t>
            </a:r>
            <a:r>
              <a:rPr lang="en-US" dirty="0"/>
              <a:t> </a:t>
            </a:r>
            <a:r>
              <a:rPr lang="en-US" dirty="0" err="1"/>
              <a:t>hä­si­ýet­li</a:t>
            </a:r>
            <a:r>
              <a:rPr lang="en-US" dirty="0"/>
              <a:t> </a:t>
            </a:r>
            <a:r>
              <a:rPr lang="en-US" dirty="0" err="1"/>
              <a:t>çä­re­ler</a:t>
            </a:r>
            <a:r>
              <a:rPr lang="en-US" dirty="0"/>
              <a:t> </a:t>
            </a:r>
            <a:r>
              <a:rPr lang="en-US" dirty="0" err="1"/>
              <a:t>top­lu­my­ny</a:t>
            </a:r>
            <a:r>
              <a:rPr lang="en-US" dirty="0"/>
              <a:t> </a:t>
            </a:r>
            <a:r>
              <a:rPr lang="en-US" dirty="0" err="1"/>
              <a:t>yzy­gi­der­li</a:t>
            </a:r>
            <a:r>
              <a:rPr lang="en-US" dirty="0"/>
              <a:t> </a:t>
            </a:r>
            <a:r>
              <a:rPr lang="en-US" dirty="0" err="1"/>
              <a:t>ama­la</a:t>
            </a:r>
            <a:r>
              <a:rPr lang="en-US" dirty="0"/>
              <a:t> </a:t>
            </a:r>
            <a:r>
              <a:rPr lang="en-US" dirty="0" err="1"/>
              <a:t>aşyr­ýan</a:t>
            </a:r>
            <a:r>
              <a:rPr lang="en-US" dirty="0"/>
              <a:t> </a:t>
            </a:r>
            <a:r>
              <a:rPr lang="en-US" dirty="0" err="1"/>
              <a:t>döw­rün­de</a:t>
            </a:r>
            <a:r>
              <a:rPr lang="en-US" dirty="0"/>
              <a:t> has-da </a:t>
            </a:r>
            <a:r>
              <a:rPr lang="en-US" dirty="0" err="1"/>
              <a:t>mö­hüm­dir</a:t>
            </a:r>
            <a:r>
              <a:rPr lang="en-US" dirty="0"/>
              <a:t>. </a:t>
            </a:r>
            <a:r>
              <a:rPr lang="en-US" dirty="0" err="1"/>
              <a:t>Şu­nuň</a:t>
            </a:r>
            <a:r>
              <a:rPr lang="en-US" dirty="0"/>
              <a:t> </a:t>
            </a:r>
            <a:r>
              <a:rPr lang="en-US" dirty="0" err="1"/>
              <a:t>bi­len</a:t>
            </a:r>
            <a:r>
              <a:rPr lang="en-US" dirty="0"/>
              <a:t> </a:t>
            </a:r>
            <a:r>
              <a:rPr lang="en-US" dirty="0" err="1"/>
              <a:t>bag­ly­lyk­da</a:t>
            </a:r>
            <a:r>
              <a:rPr lang="en-US" dirty="0"/>
              <a:t>, </a:t>
            </a:r>
            <a:r>
              <a:rPr lang="en-US" dirty="0" err="1"/>
              <a:t>şu</a:t>
            </a:r>
            <a:r>
              <a:rPr lang="en-US" dirty="0"/>
              <a:t> </a:t>
            </a:r>
            <a:r>
              <a:rPr lang="en-US" dirty="0" err="1"/>
              <a:t>gün­ki</a:t>
            </a:r>
            <a:r>
              <a:rPr lang="en-US" dirty="0"/>
              <a:t> </a:t>
            </a:r>
            <a:r>
              <a:rPr lang="en-US" dirty="0" err="1"/>
              <a:t>sam­mit</a:t>
            </a:r>
            <a:r>
              <a:rPr lang="en-US" dirty="0"/>
              <a:t> </a:t>
            </a:r>
            <a:r>
              <a:rPr lang="en-US" dirty="0" err="1"/>
              <a:t>bi­ziň</a:t>
            </a:r>
            <a:r>
              <a:rPr lang="en-US" dirty="0"/>
              <a:t> </a:t>
            </a:r>
            <a:r>
              <a:rPr lang="en-US" dirty="0" err="1"/>
              <a:t>döw­let­le­ri­mi­ziň</a:t>
            </a:r>
            <a:r>
              <a:rPr lang="en-US" dirty="0"/>
              <a:t> </a:t>
            </a:r>
            <a:r>
              <a:rPr lang="en-US" dirty="0" err="1"/>
              <a:t>dür­li</a:t>
            </a:r>
            <a:r>
              <a:rPr lang="en-US" dirty="0"/>
              <a:t> </a:t>
            </a:r>
            <a:r>
              <a:rPr lang="en-US" dirty="0" err="1"/>
              <a:t>ugur­lar­da</a:t>
            </a:r>
            <a:r>
              <a:rPr lang="en-US" dirty="0"/>
              <a:t> </a:t>
            </a:r>
            <a:r>
              <a:rPr lang="en-US" dirty="0" err="1"/>
              <a:t>hyz­mat­daş­lyk</a:t>
            </a:r>
            <a:r>
              <a:rPr lang="en-US" dirty="0"/>
              <a:t> </a:t>
            </a:r>
            <a:r>
              <a:rPr lang="en-US" dirty="0" err="1"/>
              <a:t>gat­na­şyk­la­ry­ny</a:t>
            </a:r>
            <a:r>
              <a:rPr lang="en-US" dirty="0"/>
              <a:t> </a:t>
            </a:r>
            <a:r>
              <a:rPr lang="en-US" dirty="0" err="1"/>
              <a:t>iş­jeň­leş­dir­me­giň</a:t>
            </a:r>
            <a:r>
              <a:rPr lang="en-US" dirty="0"/>
              <a:t> </a:t>
            </a:r>
            <a:r>
              <a:rPr lang="en-US" dirty="0" err="1"/>
              <a:t>bar­şyn­da</a:t>
            </a:r>
            <a:r>
              <a:rPr lang="en-US" dirty="0"/>
              <a:t> </a:t>
            </a:r>
            <a:r>
              <a:rPr lang="en-US" dirty="0" err="1"/>
              <a:t>no­bat­da­ky</a:t>
            </a:r>
            <a:r>
              <a:rPr lang="en-US" dirty="0"/>
              <a:t> </a:t>
            </a:r>
            <a:r>
              <a:rPr lang="en-US" dirty="0" err="1"/>
              <a:t>mö­hüm</a:t>
            </a:r>
            <a:r>
              <a:rPr lang="en-US" dirty="0"/>
              <a:t> </a:t>
            </a:r>
            <a:r>
              <a:rPr lang="en-US" dirty="0" err="1"/>
              <a:t>tap­gyr</a:t>
            </a:r>
            <a:r>
              <a:rPr lang="en-US" dirty="0"/>
              <a:t> </a:t>
            </a:r>
            <a:r>
              <a:rPr lang="en-US" dirty="0" err="1" smtClean="0"/>
              <a:t>bo­lar</a:t>
            </a:r>
            <a:r>
              <a:rPr lang="tk-TM" dirty="0"/>
              <a:t>.</a:t>
            </a:r>
            <a:endParaRPr lang="ru-RU" dirty="0"/>
          </a:p>
        </p:txBody>
      </p:sp>
    </p:spTree>
    <p:extLst>
      <p:ext uri="{BB962C8B-B14F-4D97-AF65-F5344CB8AC3E}">
        <p14:creationId xmlns:p14="http://schemas.microsoft.com/office/powerpoint/2010/main" val="613109476"/>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980728"/>
            <a:ext cx="7056784" cy="4968552"/>
          </a:xfrm>
        </p:spPr>
        <p:txBody>
          <a:bodyPr>
            <a:normAutofit fontScale="92500" lnSpcReduction="10000"/>
          </a:bodyPr>
          <a:lstStyle/>
          <a:p>
            <a:pPr algn="just"/>
            <a:r>
              <a:rPr lang="en-US" dirty="0" err="1"/>
              <a:t>Bi­ziň</a:t>
            </a:r>
            <a:r>
              <a:rPr lang="en-US" dirty="0"/>
              <a:t> </a:t>
            </a:r>
            <a:r>
              <a:rPr lang="en-US" dirty="0" err="1"/>
              <a:t>du­şu­şy­gy­my­zyň</a:t>
            </a:r>
            <a:r>
              <a:rPr lang="en-US" dirty="0"/>
              <a:t> </a:t>
            </a:r>
            <a:r>
              <a:rPr lang="en-US" dirty="0" err="1"/>
              <a:t>ýu­bi­leý</a:t>
            </a:r>
            <a:r>
              <a:rPr lang="en-US" dirty="0"/>
              <a:t> </a:t>
            </a:r>
            <a:r>
              <a:rPr lang="en-US" dirty="0" err="1"/>
              <a:t>ýy­lyn­da</a:t>
            </a:r>
            <a:r>
              <a:rPr lang="en-US" dirty="0"/>
              <a:t> — </a:t>
            </a:r>
            <a:r>
              <a:rPr lang="en-US" dirty="0" err="1"/>
              <a:t>Ara­ly</a:t>
            </a:r>
            <a:r>
              <a:rPr lang="en-US" dirty="0"/>
              <a:t> </a:t>
            </a:r>
            <a:r>
              <a:rPr lang="en-US" dirty="0" err="1"/>
              <a:t>ha­las</a:t>
            </a:r>
            <a:r>
              <a:rPr lang="en-US" dirty="0"/>
              <a:t> </a:t>
            </a:r>
            <a:r>
              <a:rPr lang="en-US" dirty="0" err="1"/>
              <a:t>et­me­giň</a:t>
            </a:r>
            <a:r>
              <a:rPr lang="en-US" dirty="0"/>
              <a:t> </a:t>
            </a:r>
            <a:r>
              <a:rPr lang="en-US" dirty="0" err="1"/>
              <a:t>Hal­ka­ra</a:t>
            </a:r>
            <a:r>
              <a:rPr lang="en-US" dirty="0"/>
              <a:t> </a:t>
            </a:r>
            <a:r>
              <a:rPr lang="en-US" dirty="0" err="1"/>
              <a:t>gaz­na­sy­nyň</a:t>
            </a:r>
            <a:r>
              <a:rPr lang="en-US" dirty="0"/>
              <a:t> </a:t>
            </a:r>
            <a:r>
              <a:rPr lang="en-US" dirty="0" err="1"/>
              <a:t>esas­lan­dy­ryl­ma­gy­nyň</a:t>
            </a:r>
            <a:r>
              <a:rPr lang="en-US" dirty="0"/>
              <a:t> 25 </a:t>
            </a:r>
            <a:r>
              <a:rPr lang="en-US" dirty="0" err="1"/>
              <a:t>ýyl­ly­gy­nyň</a:t>
            </a:r>
            <a:r>
              <a:rPr lang="en-US" dirty="0"/>
              <a:t> </a:t>
            </a:r>
            <a:r>
              <a:rPr lang="en-US" dirty="0" err="1"/>
              <a:t>bel­le­nil­ýän</a:t>
            </a:r>
            <a:r>
              <a:rPr lang="en-US" dirty="0"/>
              <a:t> </a:t>
            </a:r>
            <a:r>
              <a:rPr lang="en-US" dirty="0" err="1"/>
              <a:t>döw­rün­de</a:t>
            </a:r>
            <a:r>
              <a:rPr lang="en-US" dirty="0"/>
              <a:t> </a:t>
            </a:r>
            <a:r>
              <a:rPr lang="en-US" dirty="0" err="1"/>
              <a:t>ge­çi­ril­me­gi­niň</a:t>
            </a:r>
            <a:r>
              <a:rPr lang="en-US" dirty="0"/>
              <a:t> </a:t>
            </a:r>
            <a:r>
              <a:rPr lang="en-US" dirty="0" err="1"/>
              <a:t>öz­bo­luş­ly</a:t>
            </a:r>
            <a:r>
              <a:rPr lang="en-US" dirty="0"/>
              <a:t> </a:t>
            </a:r>
            <a:r>
              <a:rPr lang="en-US" dirty="0" err="1"/>
              <a:t>ma­ny­sy</a:t>
            </a:r>
            <a:r>
              <a:rPr lang="en-US" dirty="0"/>
              <a:t> bar. 1993-nji </a:t>
            </a:r>
            <a:r>
              <a:rPr lang="en-US" dirty="0" err="1"/>
              <a:t>ýy­lyň</a:t>
            </a:r>
            <a:r>
              <a:rPr lang="en-US" dirty="0"/>
              <a:t> </a:t>
            </a:r>
            <a:r>
              <a:rPr lang="en-US" dirty="0" err="1"/>
              <a:t>ýan­wa­ryn­da</a:t>
            </a:r>
            <a:r>
              <a:rPr lang="en-US" dirty="0"/>
              <a:t> AHHG-</a:t>
            </a:r>
            <a:r>
              <a:rPr lang="en-US" dirty="0" err="1"/>
              <a:t>nyň</a:t>
            </a:r>
            <a:r>
              <a:rPr lang="en-US" dirty="0"/>
              <a:t> </a:t>
            </a:r>
            <a:r>
              <a:rPr lang="en-US" dirty="0" err="1"/>
              <a:t>dö­re­dil­me­gi</a:t>
            </a:r>
            <a:r>
              <a:rPr lang="en-US" dirty="0"/>
              <a:t> </a:t>
            </a:r>
            <a:r>
              <a:rPr lang="en-US" dirty="0" err="1"/>
              <a:t>ze­rur</a:t>
            </a:r>
            <a:r>
              <a:rPr lang="en-US" dirty="0"/>
              <a:t> </a:t>
            </a:r>
            <a:r>
              <a:rPr lang="en-US" dirty="0" err="1"/>
              <a:t>bo­lan</a:t>
            </a:r>
            <a:r>
              <a:rPr lang="en-US" dirty="0"/>
              <a:t> </a:t>
            </a:r>
            <a:r>
              <a:rPr lang="en-US" dirty="0" err="1"/>
              <a:t>iş­le­ri</a:t>
            </a:r>
            <a:r>
              <a:rPr lang="en-US" dirty="0"/>
              <a:t> </a:t>
            </a:r>
            <a:r>
              <a:rPr lang="en-US" dirty="0" err="1"/>
              <a:t>ama­la</a:t>
            </a:r>
            <a:r>
              <a:rPr lang="en-US" dirty="0"/>
              <a:t> </a:t>
            </a:r>
            <a:r>
              <a:rPr lang="en-US" dirty="0" err="1"/>
              <a:t>aşyr­mak</a:t>
            </a:r>
            <a:r>
              <a:rPr lang="en-US" dirty="0"/>
              <a:t> </a:t>
            </a:r>
            <a:r>
              <a:rPr lang="en-US" dirty="0" err="1"/>
              <a:t>ba­bat­da</a:t>
            </a:r>
            <a:r>
              <a:rPr lang="en-US" dirty="0"/>
              <a:t> </a:t>
            </a:r>
            <a:r>
              <a:rPr lang="en-US" dirty="0" err="1"/>
              <a:t>se­bi­tiň</a:t>
            </a:r>
            <a:r>
              <a:rPr lang="en-US" dirty="0"/>
              <a:t> </a:t>
            </a:r>
            <a:r>
              <a:rPr lang="en-US" dirty="0" err="1"/>
              <a:t>döw­let­le­ri­niň</a:t>
            </a:r>
            <a:r>
              <a:rPr lang="en-US" dirty="0"/>
              <a:t> Aral </a:t>
            </a:r>
            <a:r>
              <a:rPr lang="en-US" dirty="0" err="1"/>
              <a:t>me­se­le­le­ri­ne</a:t>
            </a:r>
            <a:r>
              <a:rPr lang="en-US" dirty="0"/>
              <a:t> </a:t>
            </a:r>
            <a:r>
              <a:rPr lang="en-US" dirty="0" err="1"/>
              <a:t>se­ret­mä­ge</a:t>
            </a:r>
            <a:r>
              <a:rPr lang="en-US" dirty="0"/>
              <a:t> </a:t>
            </a:r>
            <a:r>
              <a:rPr lang="en-US" dirty="0" err="1"/>
              <a:t>gi­riş­mä­ge</a:t>
            </a:r>
            <a:r>
              <a:rPr lang="en-US" dirty="0"/>
              <a:t> </a:t>
            </a:r>
            <a:r>
              <a:rPr lang="en-US" dirty="0" err="1"/>
              <a:t>dü­şün­ýän­di­gi­ni</a:t>
            </a:r>
            <a:r>
              <a:rPr lang="en-US" dirty="0"/>
              <a:t> we </a:t>
            </a:r>
            <a:r>
              <a:rPr lang="en-US" dirty="0" err="1"/>
              <a:t>is­le­ýän­di­gi­ni</a:t>
            </a:r>
            <a:r>
              <a:rPr lang="en-US" dirty="0"/>
              <a:t> </a:t>
            </a:r>
            <a:r>
              <a:rPr lang="en-US" dirty="0" err="1"/>
              <a:t>be­ýan</a:t>
            </a:r>
            <a:r>
              <a:rPr lang="en-US" dirty="0"/>
              <a:t> </a:t>
            </a:r>
            <a:r>
              <a:rPr lang="en-US" dirty="0" err="1"/>
              <a:t>ed­ýän</a:t>
            </a:r>
            <a:r>
              <a:rPr lang="en-US" dirty="0"/>
              <a:t>, </a:t>
            </a:r>
            <a:r>
              <a:rPr lang="en-US" dirty="0" err="1"/>
              <a:t>öz</a:t>
            </a:r>
            <a:r>
              <a:rPr lang="en-US" dirty="0"/>
              <a:t> </a:t>
            </a:r>
            <a:r>
              <a:rPr lang="en-US" dirty="0" err="1"/>
              <a:t>wag­tyn­da</a:t>
            </a:r>
            <a:r>
              <a:rPr lang="en-US" dirty="0"/>
              <a:t> </a:t>
            </a:r>
            <a:r>
              <a:rPr lang="en-US" dirty="0" err="1"/>
              <a:t>ädi­len</a:t>
            </a:r>
            <a:r>
              <a:rPr lang="en-US" dirty="0"/>
              <a:t> </a:t>
            </a:r>
            <a:r>
              <a:rPr lang="en-US" dirty="0" err="1"/>
              <a:t>ädim</a:t>
            </a:r>
            <a:r>
              <a:rPr lang="en-US" dirty="0"/>
              <a:t> </a:t>
            </a:r>
            <a:r>
              <a:rPr lang="en-US" dirty="0" err="1"/>
              <a:t>bol­dy</a:t>
            </a:r>
            <a:r>
              <a:rPr lang="en-US" dirty="0"/>
              <a:t>. Bu </a:t>
            </a:r>
            <a:r>
              <a:rPr lang="en-US" dirty="0" err="1"/>
              <a:t>çöz­gü­diň</a:t>
            </a:r>
            <a:r>
              <a:rPr lang="en-US" dirty="0"/>
              <a:t> </a:t>
            </a:r>
            <a:r>
              <a:rPr lang="en-US" dirty="0" err="1"/>
              <a:t>esas­ly­dy­gy­ny</a:t>
            </a:r>
            <a:r>
              <a:rPr lang="en-US" dirty="0"/>
              <a:t> </a:t>
            </a:r>
            <a:r>
              <a:rPr lang="en-US" dirty="0" err="1"/>
              <a:t>wagt</a:t>
            </a:r>
            <a:r>
              <a:rPr lang="en-US" dirty="0"/>
              <a:t> </a:t>
            </a:r>
            <a:r>
              <a:rPr lang="en-US" dirty="0" err="1"/>
              <a:t>gör­kez­di</a:t>
            </a:r>
            <a:r>
              <a:rPr lang="en-US" dirty="0"/>
              <a:t> </a:t>
            </a:r>
            <a:r>
              <a:rPr lang="en-US" dirty="0" err="1"/>
              <a:t>di­ýip</a:t>
            </a:r>
            <a:r>
              <a:rPr lang="en-US" dirty="0"/>
              <a:t>, </a:t>
            </a:r>
            <a:r>
              <a:rPr lang="en-US" dirty="0" err="1"/>
              <a:t>mil­li</a:t>
            </a:r>
            <a:r>
              <a:rPr lang="en-US" dirty="0"/>
              <a:t> </a:t>
            </a:r>
            <a:r>
              <a:rPr lang="en-US" dirty="0" err="1"/>
              <a:t>Li­de­ri­miz</a:t>
            </a:r>
            <a:r>
              <a:rPr lang="en-US" dirty="0"/>
              <a:t> </a:t>
            </a:r>
            <a:r>
              <a:rPr lang="en-US" dirty="0" err="1"/>
              <a:t>bel­le­di</a:t>
            </a:r>
            <a:r>
              <a:rPr lang="en-US" dirty="0"/>
              <a:t>. </a:t>
            </a:r>
            <a:r>
              <a:rPr lang="en-US" dirty="0" err="1"/>
              <a:t>Ara­ly</a:t>
            </a:r>
            <a:r>
              <a:rPr lang="en-US" dirty="0"/>
              <a:t> </a:t>
            </a:r>
            <a:r>
              <a:rPr lang="en-US" dirty="0" err="1"/>
              <a:t>ha­las</a:t>
            </a:r>
            <a:r>
              <a:rPr lang="en-US" dirty="0"/>
              <a:t> </a:t>
            </a:r>
            <a:r>
              <a:rPr lang="en-US" dirty="0" err="1"/>
              <a:t>et­me­giň</a:t>
            </a:r>
            <a:r>
              <a:rPr lang="en-US" dirty="0"/>
              <a:t> </a:t>
            </a:r>
            <a:r>
              <a:rPr lang="en-US" dirty="0" err="1"/>
              <a:t>Hal­ka­ra</a:t>
            </a:r>
            <a:r>
              <a:rPr lang="en-US" dirty="0"/>
              <a:t> </a:t>
            </a:r>
            <a:r>
              <a:rPr lang="en-US" dirty="0" err="1"/>
              <a:t>gaz­na­sy</a:t>
            </a:r>
            <a:r>
              <a:rPr lang="en-US" dirty="0"/>
              <a:t> Aral </a:t>
            </a:r>
            <a:r>
              <a:rPr lang="en-US" dirty="0" err="1"/>
              <a:t>pa­jy­ga­sy­nyň</a:t>
            </a:r>
            <a:r>
              <a:rPr lang="en-US" dirty="0"/>
              <a:t> </a:t>
            </a:r>
            <a:r>
              <a:rPr lang="en-US" dirty="0" err="1"/>
              <a:t>eko­lo­gik</a:t>
            </a:r>
            <a:r>
              <a:rPr lang="en-US" dirty="0"/>
              <a:t>, </a:t>
            </a:r>
            <a:r>
              <a:rPr lang="en-US" dirty="0" err="1"/>
              <a:t>dur­muş-yk­dy­sa­dy</a:t>
            </a:r>
            <a:r>
              <a:rPr lang="en-US" dirty="0"/>
              <a:t> we </a:t>
            </a:r>
            <a:r>
              <a:rPr lang="en-US" dirty="0" err="1"/>
              <a:t>yn­san­per­wer</a:t>
            </a:r>
            <a:r>
              <a:rPr lang="en-US" dirty="0"/>
              <a:t> </a:t>
            </a:r>
            <a:r>
              <a:rPr lang="en-US" dirty="0" err="1"/>
              <a:t>ugurlardaky</a:t>
            </a:r>
            <a:r>
              <a:rPr lang="en-US" dirty="0"/>
              <a:t> </a:t>
            </a:r>
            <a:r>
              <a:rPr lang="en-US" dirty="0" err="1"/>
              <a:t>tä­sir­le­ri­ni</a:t>
            </a:r>
            <a:r>
              <a:rPr lang="en-US" dirty="0"/>
              <a:t> </a:t>
            </a:r>
            <a:r>
              <a:rPr lang="en-US" dirty="0" err="1"/>
              <a:t>ýe­ňip</a:t>
            </a:r>
            <a:r>
              <a:rPr lang="en-US" dirty="0"/>
              <a:t> </a:t>
            </a:r>
            <a:r>
              <a:rPr lang="en-US" dirty="0" err="1"/>
              <a:t>geç­mek</a:t>
            </a:r>
            <a:r>
              <a:rPr lang="en-US" dirty="0"/>
              <a:t> </a:t>
            </a:r>
            <a:r>
              <a:rPr lang="en-US" dirty="0" err="1"/>
              <a:t>bo­ýun­ça</a:t>
            </a:r>
            <a:r>
              <a:rPr lang="en-US" dirty="0"/>
              <a:t> </a:t>
            </a:r>
            <a:r>
              <a:rPr lang="en-US" dirty="0" err="1"/>
              <a:t>döw­le­ta­ra</a:t>
            </a:r>
            <a:r>
              <a:rPr lang="en-US" dirty="0"/>
              <a:t> </a:t>
            </a:r>
            <a:r>
              <a:rPr lang="en-US" dirty="0" err="1"/>
              <a:t>gat­na­şyk­la­ra</a:t>
            </a:r>
            <a:r>
              <a:rPr lang="en-US" dirty="0"/>
              <a:t> </a:t>
            </a:r>
            <a:r>
              <a:rPr lang="en-US" dirty="0" err="1"/>
              <a:t>bin­ýat</a:t>
            </a:r>
            <a:r>
              <a:rPr lang="en-US" dirty="0"/>
              <a:t> </a:t>
            </a:r>
            <a:r>
              <a:rPr lang="en-US" dirty="0" err="1"/>
              <a:t>bol­dy</a:t>
            </a:r>
            <a:r>
              <a:rPr lang="en-US" dirty="0"/>
              <a:t>.</a:t>
            </a:r>
            <a:endParaRPr lang="ru-RU" dirty="0"/>
          </a:p>
          <a:p>
            <a:pPr algn="just"/>
            <a:r>
              <a:rPr lang="en-US" dirty="0" err="1"/>
              <a:t>Wagt</a:t>
            </a:r>
            <a:r>
              <a:rPr lang="en-US" dirty="0"/>
              <a:t> </a:t>
            </a:r>
            <a:r>
              <a:rPr lang="en-US" dirty="0" err="1"/>
              <a:t>bir</a:t>
            </a:r>
            <a:r>
              <a:rPr lang="en-US" dirty="0"/>
              <a:t> </a:t>
            </a:r>
            <a:r>
              <a:rPr lang="en-US" dirty="0" err="1"/>
              <a:t>ýer­de</a:t>
            </a:r>
            <a:r>
              <a:rPr lang="en-US" dirty="0"/>
              <a:t> </a:t>
            </a:r>
            <a:r>
              <a:rPr lang="en-US" dirty="0" err="1"/>
              <a:t>dur­ma­ýar</a:t>
            </a:r>
            <a:r>
              <a:rPr lang="en-US" dirty="0"/>
              <a:t>, </a:t>
            </a:r>
            <a:r>
              <a:rPr lang="en-US" dirty="0" err="1"/>
              <a:t>şo­nuň</a:t>
            </a:r>
            <a:r>
              <a:rPr lang="en-US" dirty="0"/>
              <a:t> </a:t>
            </a:r>
            <a:r>
              <a:rPr lang="en-US" dirty="0" err="1"/>
              <a:t>üçin</a:t>
            </a:r>
            <a:r>
              <a:rPr lang="en-US" dirty="0"/>
              <a:t> Aral </a:t>
            </a:r>
            <a:r>
              <a:rPr lang="en-US" dirty="0" err="1"/>
              <a:t>me­se­le­le­ri</a:t>
            </a:r>
            <a:r>
              <a:rPr lang="en-US" dirty="0"/>
              <a:t> </a:t>
            </a:r>
            <a:r>
              <a:rPr lang="en-US" dirty="0" err="1"/>
              <a:t>bu</a:t>
            </a:r>
            <a:r>
              <a:rPr lang="en-US" dirty="0"/>
              <a:t> </a:t>
            </a:r>
            <a:r>
              <a:rPr lang="en-US" dirty="0" err="1"/>
              <a:t>gün</a:t>
            </a:r>
            <a:r>
              <a:rPr lang="en-US" dirty="0"/>
              <a:t> </a:t>
            </a:r>
            <a:r>
              <a:rPr lang="en-US" dirty="0" err="1"/>
              <a:t>hä­zir­ki</a:t>
            </a:r>
            <a:r>
              <a:rPr lang="en-US" dirty="0"/>
              <a:t> </a:t>
            </a:r>
            <a:r>
              <a:rPr lang="en-US" dirty="0" err="1"/>
              <a:t>za­ma­nyň</a:t>
            </a:r>
            <a:r>
              <a:rPr lang="en-US" dirty="0"/>
              <a:t> </a:t>
            </a:r>
            <a:r>
              <a:rPr lang="en-US" dirty="0" err="1"/>
              <a:t>ta­lap­la­ry­na</a:t>
            </a:r>
            <a:r>
              <a:rPr lang="en-US" dirty="0"/>
              <a:t> </a:t>
            </a:r>
            <a:r>
              <a:rPr lang="en-US" dirty="0" err="1"/>
              <a:t>la­ýyk</a:t>
            </a:r>
            <a:r>
              <a:rPr lang="en-US" dirty="0"/>
              <a:t> </a:t>
            </a:r>
            <a:r>
              <a:rPr lang="en-US" dirty="0" err="1"/>
              <a:t>gel­ýän</a:t>
            </a:r>
            <a:r>
              <a:rPr lang="en-US" dirty="0"/>
              <a:t> </a:t>
            </a:r>
            <a:r>
              <a:rPr lang="en-US" dirty="0" err="1"/>
              <a:t>tä­ze</a:t>
            </a:r>
            <a:r>
              <a:rPr lang="en-US" dirty="0"/>
              <a:t> </a:t>
            </a:r>
            <a:r>
              <a:rPr lang="en-US" dirty="0" err="1"/>
              <a:t>çe­me­leş­me­le­riň</a:t>
            </a:r>
            <a:r>
              <a:rPr lang="en-US" dirty="0"/>
              <a:t> </a:t>
            </a:r>
            <a:r>
              <a:rPr lang="en-US" dirty="0" err="1"/>
              <a:t>ze­rur­dy­gy­ny</a:t>
            </a:r>
            <a:r>
              <a:rPr lang="en-US" dirty="0"/>
              <a:t> </a:t>
            </a:r>
            <a:r>
              <a:rPr lang="en-US" dirty="0" err="1"/>
              <a:t>şert­len­dir­ýär</a:t>
            </a:r>
            <a:r>
              <a:rPr lang="en-US" dirty="0"/>
              <a:t> </a:t>
            </a:r>
            <a:r>
              <a:rPr lang="en-US" dirty="0" err="1"/>
              <a:t>di­ýip</a:t>
            </a:r>
            <a:r>
              <a:rPr lang="en-US" dirty="0"/>
              <a:t>, </a:t>
            </a:r>
            <a:r>
              <a:rPr lang="en-US" dirty="0" err="1"/>
              <a:t>mil­li</a:t>
            </a:r>
            <a:r>
              <a:rPr lang="en-US" dirty="0"/>
              <a:t> </a:t>
            </a:r>
            <a:r>
              <a:rPr lang="en-US" dirty="0" err="1"/>
              <a:t>Li­de­ri­miz</a:t>
            </a:r>
            <a:r>
              <a:rPr lang="en-US" dirty="0"/>
              <a:t> </a:t>
            </a:r>
            <a:r>
              <a:rPr lang="en-US" dirty="0" err="1"/>
              <a:t>sö­zü­ni</a:t>
            </a:r>
            <a:r>
              <a:rPr lang="en-US" dirty="0"/>
              <a:t> </a:t>
            </a:r>
            <a:r>
              <a:rPr lang="en-US" dirty="0" err="1"/>
              <a:t>do­wam</a:t>
            </a:r>
            <a:r>
              <a:rPr lang="en-US" dirty="0"/>
              <a:t> </a:t>
            </a:r>
            <a:r>
              <a:rPr lang="en-US" dirty="0" err="1"/>
              <a:t>et­di</a:t>
            </a:r>
            <a:r>
              <a:rPr lang="en-US" dirty="0"/>
              <a:t>. </a:t>
            </a:r>
            <a:r>
              <a:rPr lang="en-US" dirty="0" err="1"/>
              <a:t>Türk­me­nis­tan</a:t>
            </a:r>
            <a:r>
              <a:rPr lang="en-US" dirty="0"/>
              <a:t> </a:t>
            </a:r>
            <a:r>
              <a:rPr lang="en-US" dirty="0" err="1"/>
              <a:t>şun­dan</a:t>
            </a:r>
            <a:r>
              <a:rPr lang="en-US" dirty="0"/>
              <a:t> </a:t>
            </a:r>
            <a:r>
              <a:rPr lang="en-US" dirty="0" err="1"/>
              <a:t>ugur</a:t>
            </a:r>
            <a:r>
              <a:rPr lang="en-US" dirty="0"/>
              <a:t> </a:t>
            </a:r>
            <a:r>
              <a:rPr lang="en-US" dirty="0" err="1"/>
              <a:t>al­mak</a:t>
            </a:r>
            <a:r>
              <a:rPr lang="en-US" dirty="0"/>
              <a:t> </a:t>
            </a:r>
            <a:r>
              <a:rPr lang="en-US" dirty="0" err="1"/>
              <a:t>bi­len</a:t>
            </a:r>
            <a:r>
              <a:rPr lang="en-US" dirty="0"/>
              <a:t>, 2017 — 2019-njy </a:t>
            </a:r>
            <a:r>
              <a:rPr lang="en-US" dirty="0" err="1"/>
              <a:t>ýyl­lar­da</a:t>
            </a:r>
            <a:r>
              <a:rPr lang="en-US" dirty="0"/>
              <a:t> </a:t>
            </a:r>
            <a:r>
              <a:rPr lang="en-US" dirty="0" err="1"/>
              <a:t>gaz­na­da</a:t>
            </a:r>
            <a:r>
              <a:rPr lang="en-US" dirty="0"/>
              <a:t> </a:t>
            </a:r>
            <a:r>
              <a:rPr lang="en-US" dirty="0" err="1"/>
              <a:t>baş­lyk­lyk</a:t>
            </a:r>
            <a:r>
              <a:rPr lang="en-US" dirty="0"/>
              <a:t> </a:t>
            </a:r>
            <a:r>
              <a:rPr lang="en-US" dirty="0" err="1"/>
              <a:t>et­mek</a:t>
            </a:r>
            <a:r>
              <a:rPr lang="en-US" dirty="0"/>
              <a:t> </a:t>
            </a:r>
            <a:r>
              <a:rPr lang="en-US" dirty="0" err="1"/>
              <a:t>we­zi­pe­si­ni</a:t>
            </a:r>
            <a:r>
              <a:rPr lang="en-US" dirty="0"/>
              <a:t> </a:t>
            </a:r>
            <a:r>
              <a:rPr lang="en-US" dirty="0" err="1"/>
              <a:t>öz</a:t>
            </a:r>
            <a:r>
              <a:rPr lang="en-US" dirty="0"/>
              <a:t> </a:t>
            </a:r>
            <a:r>
              <a:rPr lang="en-US" dirty="0" err="1"/>
              <a:t>üs­tü­ne</a:t>
            </a:r>
            <a:r>
              <a:rPr lang="en-US" dirty="0"/>
              <a:t> </a:t>
            </a:r>
            <a:r>
              <a:rPr lang="en-US" dirty="0" err="1"/>
              <a:t>al­dy</a:t>
            </a:r>
            <a:r>
              <a:rPr lang="en-US" dirty="0"/>
              <a:t>.</a:t>
            </a:r>
            <a:endParaRPr lang="ru-RU" dirty="0"/>
          </a:p>
          <a:p>
            <a:pPr algn="just"/>
            <a:endParaRPr lang="ru-RU" dirty="0"/>
          </a:p>
        </p:txBody>
      </p:sp>
    </p:spTree>
    <p:extLst>
      <p:ext uri="{BB962C8B-B14F-4D97-AF65-F5344CB8AC3E}">
        <p14:creationId xmlns:p14="http://schemas.microsoft.com/office/powerpoint/2010/main" val="1896543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com\Desktop\images (2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268760"/>
            <a:ext cx="5616624" cy="437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6205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836712"/>
            <a:ext cx="7128792" cy="4752528"/>
          </a:xfrm>
        </p:spPr>
        <p:txBody>
          <a:bodyPr>
            <a:noAutofit/>
          </a:bodyPr>
          <a:lstStyle/>
          <a:p>
            <a:pPr algn="just"/>
            <a:r>
              <a:rPr lang="en-US" sz="1900" dirty="0"/>
              <a:t>Biz </a:t>
            </a:r>
            <a:r>
              <a:rPr lang="en-US" sz="1900" dirty="0" err="1"/>
              <a:t>baş­lyk­lyk</a:t>
            </a:r>
            <a:r>
              <a:rPr lang="en-US" sz="1900" dirty="0"/>
              <a:t> </a:t>
            </a:r>
            <a:r>
              <a:rPr lang="en-US" sz="1900" dirty="0" err="1"/>
              <a:t>et­me­giň</a:t>
            </a:r>
            <a:r>
              <a:rPr lang="en-US" sz="1900" dirty="0"/>
              <a:t> </a:t>
            </a:r>
            <a:r>
              <a:rPr lang="en-US" sz="1900" dirty="0" err="1"/>
              <a:t>kon­sep­si­ýa­sy­ny</a:t>
            </a:r>
            <a:r>
              <a:rPr lang="en-US" sz="1900" dirty="0"/>
              <a:t> </a:t>
            </a:r>
            <a:r>
              <a:rPr lang="en-US" sz="1900" dirty="0" err="1"/>
              <a:t>iş­läp</a:t>
            </a:r>
            <a:r>
              <a:rPr lang="en-US" sz="1900" dirty="0"/>
              <a:t> </a:t>
            </a:r>
            <a:r>
              <a:rPr lang="en-US" sz="1900" dirty="0" err="1"/>
              <a:t>taý­ýar­la­dyk</a:t>
            </a:r>
            <a:r>
              <a:rPr lang="en-US" sz="1900" dirty="0"/>
              <a:t>, </a:t>
            </a:r>
            <a:r>
              <a:rPr lang="en-US" sz="1900" dirty="0" err="1"/>
              <a:t>on­da</a:t>
            </a:r>
            <a:r>
              <a:rPr lang="en-US" sz="1900" dirty="0"/>
              <a:t> </a:t>
            </a:r>
            <a:r>
              <a:rPr lang="en-US" sz="1900" dirty="0" err="1"/>
              <a:t>iş­le­riň</a:t>
            </a:r>
            <a:r>
              <a:rPr lang="en-US" sz="1900" dirty="0"/>
              <a:t> </a:t>
            </a:r>
            <a:r>
              <a:rPr lang="en-US" sz="1900" dirty="0" err="1"/>
              <a:t>esa­sy</a:t>
            </a:r>
            <a:r>
              <a:rPr lang="en-US" sz="1900" dirty="0"/>
              <a:t> </a:t>
            </a:r>
            <a:r>
              <a:rPr lang="en-US" sz="1900" dirty="0" err="1"/>
              <a:t>ugur­la­ry</a:t>
            </a:r>
            <a:r>
              <a:rPr lang="en-US" sz="1900" dirty="0"/>
              <a:t>, </a:t>
            </a:r>
            <a:r>
              <a:rPr lang="en-US" sz="1900" dirty="0" err="1"/>
              <a:t>şol</a:t>
            </a:r>
            <a:r>
              <a:rPr lang="en-US" sz="1900" dirty="0"/>
              <a:t> </a:t>
            </a:r>
            <a:r>
              <a:rPr lang="en-US" sz="1900" dirty="0" err="1"/>
              <a:t>san­da</a:t>
            </a:r>
            <a:r>
              <a:rPr lang="en-US" sz="1900" dirty="0"/>
              <a:t> </a:t>
            </a:r>
            <a:r>
              <a:rPr lang="en-US" sz="1900" dirty="0" err="1"/>
              <a:t>Mer­ke­zi</a:t>
            </a:r>
            <a:r>
              <a:rPr lang="en-US" sz="1900" dirty="0"/>
              <a:t> </a:t>
            </a:r>
            <a:r>
              <a:rPr lang="en-US" sz="1900" dirty="0" err="1"/>
              <a:t>Azi­ýa</a:t>
            </a:r>
            <a:r>
              <a:rPr lang="en-US" sz="1900" dirty="0"/>
              <a:t> </a:t>
            </a:r>
            <a:r>
              <a:rPr lang="en-US" sz="1900" dirty="0" err="1"/>
              <a:t>se­bi­tin­de</a:t>
            </a:r>
            <a:r>
              <a:rPr lang="en-US" sz="1900" dirty="0"/>
              <a:t> </a:t>
            </a:r>
            <a:r>
              <a:rPr lang="en-US" sz="1900" dirty="0" err="1"/>
              <a:t>suw</a:t>
            </a:r>
            <a:r>
              <a:rPr lang="en-US" sz="1900" dirty="0"/>
              <a:t> </a:t>
            </a:r>
            <a:r>
              <a:rPr lang="en-US" sz="1900" dirty="0" err="1"/>
              <a:t>se­riş­de­le­ri­ni</a:t>
            </a:r>
            <a:r>
              <a:rPr lang="en-US" sz="1900" dirty="0"/>
              <a:t> </a:t>
            </a:r>
            <a:r>
              <a:rPr lang="en-US" sz="1900" dirty="0" err="1"/>
              <a:t>re­je­li</a:t>
            </a:r>
            <a:r>
              <a:rPr lang="en-US" sz="1900" dirty="0"/>
              <a:t> </a:t>
            </a:r>
            <a:r>
              <a:rPr lang="en-US" sz="1900" dirty="0" err="1"/>
              <a:t>peý­da­lan­mak</a:t>
            </a:r>
            <a:r>
              <a:rPr lang="en-US" sz="1900" dirty="0"/>
              <a:t> we </a:t>
            </a:r>
            <a:r>
              <a:rPr lang="en-US" sz="1900" dirty="0" err="1"/>
              <a:t>do­lan­dyr­mak</a:t>
            </a:r>
            <a:r>
              <a:rPr lang="en-US" sz="1900" dirty="0"/>
              <a:t>, </a:t>
            </a:r>
            <a:r>
              <a:rPr lang="en-US" sz="1900" dirty="0" err="1"/>
              <a:t>daş­ky</a:t>
            </a:r>
            <a:r>
              <a:rPr lang="en-US" sz="1900" dirty="0"/>
              <a:t> </a:t>
            </a:r>
            <a:r>
              <a:rPr lang="en-US" sz="1900" dirty="0" err="1"/>
              <a:t>gur­şa­wy</a:t>
            </a:r>
            <a:r>
              <a:rPr lang="en-US" sz="1900" dirty="0"/>
              <a:t> </a:t>
            </a:r>
            <a:r>
              <a:rPr lang="en-US" sz="1900" dirty="0" err="1"/>
              <a:t>go­ra­mak</a:t>
            </a:r>
            <a:r>
              <a:rPr lang="en-US" sz="1900" dirty="0"/>
              <a:t>, </a:t>
            </a:r>
            <a:r>
              <a:rPr lang="en-US" sz="1900" dirty="0" err="1"/>
              <a:t>ho­wa­nyň</a:t>
            </a:r>
            <a:r>
              <a:rPr lang="en-US" sz="1900" dirty="0"/>
              <a:t> </a:t>
            </a:r>
            <a:r>
              <a:rPr lang="en-US" sz="1900" dirty="0" err="1"/>
              <a:t>üýt­ge­me­gi</a:t>
            </a:r>
            <a:r>
              <a:rPr lang="en-US" sz="1900" dirty="0"/>
              <a:t>, </a:t>
            </a:r>
            <a:r>
              <a:rPr lang="en-US" sz="1900" dirty="0" err="1"/>
              <a:t>eko­lo­gi­ýa</a:t>
            </a:r>
            <a:r>
              <a:rPr lang="en-US" sz="1900" dirty="0"/>
              <a:t> </a:t>
            </a:r>
            <a:r>
              <a:rPr lang="en-US" sz="1900" dirty="0" err="1"/>
              <a:t>ýag­da­ýy­ny</a:t>
            </a:r>
            <a:r>
              <a:rPr lang="en-US" sz="1900" dirty="0"/>
              <a:t> </a:t>
            </a:r>
            <a:r>
              <a:rPr lang="en-US" sz="1900" dirty="0" err="1"/>
              <a:t>go­wu­lan­dyr­mak</a:t>
            </a:r>
            <a:r>
              <a:rPr lang="en-US" sz="1900" dirty="0"/>
              <a:t> </a:t>
            </a:r>
            <a:r>
              <a:rPr lang="en-US" sz="1900" dirty="0" err="1"/>
              <a:t>bo­ýun­ça</a:t>
            </a:r>
            <a:r>
              <a:rPr lang="en-US" sz="1900" dirty="0"/>
              <a:t> </a:t>
            </a:r>
            <a:r>
              <a:rPr lang="en-US" sz="1900" dirty="0" err="1"/>
              <a:t>iş­le­riň</a:t>
            </a:r>
            <a:r>
              <a:rPr lang="en-US" sz="1900" dirty="0"/>
              <a:t> </a:t>
            </a:r>
            <a:r>
              <a:rPr lang="en-US" sz="1900" dirty="0" err="1"/>
              <a:t>esa­sy</a:t>
            </a:r>
            <a:r>
              <a:rPr lang="en-US" sz="1900" dirty="0"/>
              <a:t> </a:t>
            </a:r>
            <a:r>
              <a:rPr lang="en-US" sz="1900" dirty="0" err="1"/>
              <a:t>ugur­la­ry</a:t>
            </a:r>
            <a:r>
              <a:rPr lang="en-US" sz="1900" dirty="0"/>
              <a:t> </a:t>
            </a:r>
            <a:r>
              <a:rPr lang="en-US" sz="1900" dirty="0" err="1"/>
              <a:t>bel­le­nil­di</a:t>
            </a:r>
            <a:r>
              <a:rPr lang="en-US" sz="1900" dirty="0"/>
              <a:t>.</a:t>
            </a:r>
            <a:endParaRPr lang="ru-RU" sz="1900" dirty="0"/>
          </a:p>
          <a:p>
            <a:pPr algn="just"/>
            <a:r>
              <a:rPr lang="en-US" sz="1900" dirty="0" err="1"/>
              <a:t>Şu­nuň</a:t>
            </a:r>
            <a:r>
              <a:rPr lang="en-US" sz="1900" dirty="0"/>
              <a:t> </a:t>
            </a:r>
            <a:r>
              <a:rPr lang="en-US" sz="1900" dirty="0" err="1"/>
              <a:t>bi­len</a:t>
            </a:r>
            <a:r>
              <a:rPr lang="en-US" sz="1900" dirty="0"/>
              <a:t> </a:t>
            </a:r>
            <a:r>
              <a:rPr lang="en-US" sz="1900" dirty="0" err="1"/>
              <a:t>bag­ly­lyk­da</a:t>
            </a:r>
            <a:r>
              <a:rPr lang="en-US" sz="1900" dirty="0"/>
              <a:t>, 2017 — 2018-nji </a:t>
            </a:r>
            <a:r>
              <a:rPr lang="en-US" sz="1900" dirty="0" err="1"/>
              <a:t>ýyl­lar­da</a:t>
            </a:r>
            <a:r>
              <a:rPr lang="en-US" sz="1900" dirty="0"/>
              <a:t> </a:t>
            </a:r>
            <a:r>
              <a:rPr lang="en-US" sz="1900" dirty="0" err="1"/>
              <a:t>Aş­ga­bat­da</a:t>
            </a:r>
            <a:r>
              <a:rPr lang="en-US" sz="1900" dirty="0"/>
              <a:t> AHHG-</a:t>
            </a:r>
            <a:r>
              <a:rPr lang="en-US" sz="1900" dirty="0" err="1"/>
              <a:t>nyň</a:t>
            </a:r>
            <a:r>
              <a:rPr lang="en-US" sz="1900" dirty="0"/>
              <a:t> </a:t>
            </a:r>
            <a:r>
              <a:rPr lang="en-US" sz="1900" dirty="0" err="1"/>
              <a:t>Mü­di­ri­ýe­ti­niň</a:t>
            </a:r>
            <a:r>
              <a:rPr lang="en-US" sz="1900" dirty="0"/>
              <a:t>, </a:t>
            </a:r>
            <a:r>
              <a:rPr lang="en-US" sz="1900" dirty="0" err="1"/>
              <a:t>onuň</a:t>
            </a:r>
            <a:r>
              <a:rPr lang="en-US" sz="1900" dirty="0"/>
              <a:t> </a:t>
            </a:r>
            <a:r>
              <a:rPr lang="en-US" sz="1900" dirty="0" err="1"/>
              <a:t>Döw­le­ta­ra</a:t>
            </a:r>
            <a:r>
              <a:rPr lang="en-US" sz="1900" dirty="0"/>
              <a:t> </a:t>
            </a:r>
            <a:r>
              <a:rPr lang="en-US" sz="1900" dirty="0" err="1"/>
              <a:t>ut­gaş­dy­ry­jy</a:t>
            </a:r>
            <a:r>
              <a:rPr lang="en-US" sz="1900" dirty="0"/>
              <a:t> </a:t>
            </a:r>
            <a:r>
              <a:rPr lang="en-US" sz="1900" dirty="0" err="1"/>
              <a:t>suw</a:t>
            </a:r>
            <a:r>
              <a:rPr lang="en-US" sz="1900" dirty="0"/>
              <a:t> </a:t>
            </a:r>
            <a:r>
              <a:rPr lang="en-US" sz="1900" dirty="0" err="1"/>
              <a:t>ho­ja­lyk</a:t>
            </a:r>
            <a:r>
              <a:rPr lang="en-US" sz="1900" dirty="0"/>
              <a:t> </a:t>
            </a:r>
            <a:r>
              <a:rPr lang="en-US" sz="1900" dirty="0" err="1"/>
              <a:t>ko­mis­si­ýa­sy­nyň</a:t>
            </a:r>
            <a:r>
              <a:rPr lang="en-US" sz="1900" dirty="0"/>
              <a:t> hem-de </a:t>
            </a:r>
            <a:r>
              <a:rPr lang="en-US" sz="1900" dirty="0" err="1"/>
              <a:t>Dur­nuk­ly</a:t>
            </a:r>
            <a:r>
              <a:rPr lang="en-US" sz="1900" dirty="0"/>
              <a:t> </a:t>
            </a:r>
            <a:r>
              <a:rPr lang="en-US" sz="1900" dirty="0" err="1"/>
              <a:t>ösüş</a:t>
            </a:r>
            <a:r>
              <a:rPr lang="en-US" sz="1900" dirty="0"/>
              <a:t> </a:t>
            </a:r>
            <a:r>
              <a:rPr lang="en-US" sz="1900" dirty="0" err="1"/>
              <a:t>bo­ýun­ça</a:t>
            </a:r>
            <a:r>
              <a:rPr lang="en-US" sz="1900" dirty="0"/>
              <a:t> </a:t>
            </a:r>
            <a:r>
              <a:rPr lang="en-US" sz="1900" dirty="0" err="1"/>
              <a:t>döw­le­ta­ra</a:t>
            </a:r>
            <a:r>
              <a:rPr lang="en-US" sz="1900" dirty="0"/>
              <a:t> </a:t>
            </a:r>
            <a:r>
              <a:rPr lang="en-US" sz="1900" dirty="0" err="1"/>
              <a:t>to­pa­ry­nyň</a:t>
            </a:r>
            <a:r>
              <a:rPr lang="en-US" sz="1900" dirty="0"/>
              <a:t> </a:t>
            </a:r>
            <a:r>
              <a:rPr lang="en-US" sz="1900" dirty="0" err="1"/>
              <a:t>mej­lis­le­ri</a:t>
            </a:r>
            <a:r>
              <a:rPr lang="en-US" sz="1900" dirty="0"/>
              <a:t> </a:t>
            </a:r>
            <a:r>
              <a:rPr lang="en-US" sz="1900" dirty="0" err="1"/>
              <a:t>ge­çi­ril­di</a:t>
            </a:r>
            <a:r>
              <a:rPr lang="en-US" sz="1900" dirty="0"/>
              <a:t>, AHHG-</a:t>
            </a:r>
            <a:r>
              <a:rPr lang="en-US" sz="1900" dirty="0" err="1"/>
              <a:t>nyň</a:t>
            </a:r>
            <a:r>
              <a:rPr lang="en-US" sz="1900" dirty="0"/>
              <a:t> </a:t>
            </a:r>
            <a:r>
              <a:rPr lang="en-US" sz="1900" dirty="0" err="1"/>
              <a:t>Ýe­ri­ne</a:t>
            </a:r>
            <a:r>
              <a:rPr lang="en-US" sz="1900" dirty="0"/>
              <a:t> </a:t>
            </a:r>
            <a:r>
              <a:rPr lang="en-US" sz="1900" dirty="0" err="1"/>
              <a:t>Ýe­ti­ri­ji</a:t>
            </a:r>
            <a:r>
              <a:rPr lang="en-US" sz="1900" dirty="0"/>
              <a:t> </a:t>
            </a:r>
            <a:r>
              <a:rPr lang="en-US" sz="1900" dirty="0" err="1"/>
              <a:t>ko­mi­te­ti</a:t>
            </a:r>
            <a:r>
              <a:rPr lang="en-US" sz="1900" dirty="0"/>
              <a:t> </a:t>
            </a:r>
            <a:r>
              <a:rPr lang="en-US" sz="1900" dirty="0" err="1"/>
              <a:t>öz</a:t>
            </a:r>
            <a:r>
              <a:rPr lang="en-US" sz="1900" dirty="0"/>
              <a:t> </a:t>
            </a:r>
            <a:r>
              <a:rPr lang="en-US" sz="1900" dirty="0" err="1"/>
              <a:t>işi­ni</a:t>
            </a:r>
            <a:r>
              <a:rPr lang="en-US" sz="1900" dirty="0"/>
              <a:t> </a:t>
            </a:r>
            <a:r>
              <a:rPr lang="en-US" sz="1900" dirty="0" err="1"/>
              <a:t>yzy­gi­der­li</a:t>
            </a:r>
            <a:r>
              <a:rPr lang="en-US" sz="1900" dirty="0"/>
              <a:t> </a:t>
            </a:r>
            <a:r>
              <a:rPr lang="en-US" sz="1900" dirty="0" err="1"/>
              <a:t>ama­la</a:t>
            </a:r>
            <a:r>
              <a:rPr lang="en-US" sz="1900" dirty="0"/>
              <a:t> </a:t>
            </a:r>
            <a:r>
              <a:rPr lang="en-US" sz="1900" dirty="0" err="1"/>
              <a:t>aşyr­ýar</a:t>
            </a:r>
            <a:r>
              <a:rPr lang="en-US" sz="1900" dirty="0"/>
              <a:t>. </a:t>
            </a:r>
            <a:r>
              <a:rPr lang="en-US" sz="1900" dirty="0" err="1"/>
              <a:t>Şu</a:t>
            </a:r>
            <a:r>
              <a:rPr lang="en-US" sz="1900" dirty="0"/>
              <a:t> </a:t>
            </a:r>
            <a:r>
              <a:rPr lang="en-US" sz="1900" dirty="0" err="1"/>
              <a:t>ýy­lyň</a:t>
            </a:r>
            <a:r>
              <a:rPr lang="en-US" sz="1900" dirty="0"/>
              <a:t> </a:t>
            </a:r>
            <a:r>
              <a:rPr lang="en-US" sz="1900" dirty="0" err="1"/>
              <a:t>few­ra­lyn­da</a:t>
            </a:r>
            <a:r>
              <a:rPr lang="en-US" sz="1900" dirty="0"/>
              <a:t> </a:t>
            </a:r>
            <a:r>
              <a:rPr lang="en-US" sz="1900" dirty="0" err="1"/>
              <a:t>Türk­me­nis­tan­da</a:t>
            </a:r>
            <a:r>
              <a:rPr lang="en-US" sz="1900" dirty="0"/>
              <a:t> </a:t>
            </a:r>
            <a:r>
              <a:rPr lang="en-US" sz="1900" dirty="0" err="1"/>
              <a:t>Mer­ke­zi</a:t>
            </a:r>
            <a:r>
              <a:rPr lang="en-US" sz="1900" dirty="0"/>
              <a:t> </a:t>
            </a:r>
            <a:r>
              <a:rPr lang="en-US" sz="1900" dirty="0" err="1"/>
              <a:t>Azi­ýa</a:t>
            </a:r>
            <a:r>
              <a:rPr lang="en-US" sz="1900" dirty="0"/>
              <a:t> </a:t>
            </a:r>
            <a:r>
              <a:rPr lang="en-US" sz="1900" dirty="0" err="1"/>
              <a:t>hal­ka­ra</a:t>
            </a:r>
            <a:r>
              <a:rPr lang="en-US" sz="1900" dirty="0"/>
              <a:t> </a:t>
            </a:r>
            <a:r>
              <a:rPr lang="en-US" sz="1900" dirty="0" err="1"/>
              <a:t>eko­lo­gi­ýa</a:t>
            </a:r>
            <a:r>
              <a:rPr lang="en-US" sz="1900" dirty="0"/>
              <a:t> </a:t>
            </a:r>
            <a:r>
              <a:rPr lang="en-US" sz="1900" dirty="0" err="1"/>
              <a:t>fo­ru­my</a:t>
            </a:r>
            <a:r>
              <a:rPr lang="en-US" sz="1900" dirty="0"/>
              <a:t> </a:t>
            </a:r>
            <a:r>
              <a:rPr lang="en-US" sz="1900" dirty="0" err="1"/>
              <a:t>ge­çi­ril­di</a:t>
            </a:r>
            <a:r>
              <a:rPr lang="en-US" sz="1900" dirty="0" smtClean="0"/>
              <a:t>.</a:t>
            </a:r>
            <a:endParaRPr lang="ru-RU" sz="1900" dirty="0"/>
          </a:p>
          <a:p>
            <a:pPr algn="just"/>
            <a:endParaRPr lang="ru-RU" sz="1900" dirty="0"/>
          </a:p>
        </p:txBody>
      </p:sp>
    </p:spTree>
    <p:extLst>
      <p:ext uri="{BB962C8B-B14F-4D97-AF65-F5344CB8AC3E}">
        <p14:creationId xmlns:p14="http://schemas.microsoft.com/office/powerpoint/2010/main" val="29935094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96752"/>
            <a:ext cx="7056784" cy="4824536"/>
          </a:xfrm>
        </p:spPr>
        <p:txBody>
          <a:bodyPr>
            <a:normAutofit/>
          </a:bodyPr>
          <a:lstStyle/>
          <a:p>
            <a:pPr algn="just"/>
            <a:r>
              <a:rPr lang="en-US" dirty="0" err="1"/>
              <a:t>Hor­mat­ly</a:t>
            </a:r>
            <a:r>
              <a:rPr lang="en-US" dirty="0"/>
              <a:t> </a:t>
            </a:r>
            <a:r>
              <a:rPr lang="en-US" dirty="0" err="1"/>
              <a:t>Pre­zi­den­ti­miz</a:t>
            </a:r>
            <a:r>
              <a:rPr lang="en-US" dirty="0"/>
              <a:t> </a:t>
            </a:r>
            <a:r>
              <a:rPr lang="en-US" dirty="0" err="1"/>
              <a:t>Gurbanguly</a:t>
            </a:r>
            <a:r>
              <a:rPr lang="en-US" dirty="0"/>
              <a:t> </a:t>
            </a:r>
            <a:r>
              <a:rPr lang="en-US" dirty="0" err="1"/>
              <a:t>Berdimuhamedowyň</a:t>
            </a:r>
            <a:r>
              <a:rPr lang="en-US" dirty="0"/>
              <a:t> </a:t>
            </a:r>
            <a:r>
              <a:rPr lang="en-US" dirty="0" err="1"/>
              <a:t>bel­leý­şi</a:t>
            </a:r>
            <a:r>
              <a:rPr lang="en-US" dirty="0"/>
              <a:t> </a:t>
            </a:r>
            <a:r>
              <a:rPr lang="en-US" dirty="0" err="1"/>
              <a:t>ýa­ly</a:t>
            </a:r>
            <a:r>
              <a:rPr lang="en-US" dirty="0"/>
              <a:t>, </a:t>
            </a:r>
            <a:r>
              <a:rPr lang="en-US" dirty="0" err="1"/>
              <a:t>Türk­me­nis­ta­nyň</a:t>
            </a:r>
            <a:r>
              <a:rPr lang="en-US" dirty="0"/>
              <a:t> AHHG-da </a:t>
            </a:r>
            <a:r>
              <a:rPr lang="en-US" dirty="0" err="1"/>
              <a:t>baş­lyk­lyk</a:t>
            </a:r>
            <a:r>
              <a:rPr lang="en-US" dirty="0"/>
              <a:t> </a:t>
            </a:r>
            <a:r>
              <a:rPr lang="en-US" dirty="0" err="1"/>
              <a:t>et­me­gin­de</a:t>
            </a:r>
            <a:r>
              <a:rPr lang="en-US" dirty="0"/>
              <a:t> </a:t>
            </a:r>
            <a:r>
              <a:rPr lang="en-US" dirty="0" err="1"/>
              <a:t>Gaz­na­ny</a:t>
            </a:r>
            <a:r>
              <a:rPr lang="en-US" dirty="0"/>
              <a:t> </a:t>
            </a:r>
            <a:r>
              <a:rPr lang="en-US" dirty="0" err="1"/>
              <a:t>esas­lan­dy­ry­jy</a:t>
            </a:r>
            <a:r>
              <a:rPr lang="en-US" dirty="0"/>
              <a:t> </a:t>
            </a:r>
            <a:r>
              <a:rPr lang="en-US" dirty="0" err="1"/>
              <a:t>döw­let­le­riň</a:t>
            </a:r>
            <a:r>
              <a:rPr lang="en-US" dirty="0"/>
              <a:t> </a:t>
            </a:r>
            <a:r>
              <a:rPr lang="en-US" dirty="0" err="1"/>
              <a:t>mil­li</a:t>
            </a:r>
            <a:r>
              <a:rPr lang="en-US" dirty="0"/>
              <a:t> </a:t>
            </a:r>
            <a:r>
              <a:rPr lang="en-US" dirty="0" err="1"/>
              <a:t>bi­ler­men­le­ri­ni</a:t>
            </a:r>
            <a:r>
              <a:rPr lang="en-US" dirty="0"/>
              <a:t> hem-de </a:t>
            </a:r>
            <a:r>
              <a:rPr lang="en-US" dirty="0" err="1"/>
              <a:t>hal­ka­ra</a:t>
            </a:r>
            <a:r>
              <a:rPr lang="en-US" dirty="0"/>
              <a:t> </a:t>
            </a:r>
            <a:r>
              <a:rPr lang="en-US" dirty="0" err="1"/>
              <a:t>hyz­mat­daş­la­ry</a:t>
            </a:r>
            <a:r>
              <a:rPr lang="en-US" dirty="0"/>
              <a:t> </a:t>
            </a:r>
            <a:r>
              <a:rPr lang="en-US" dirty="0" err="1"/>
              <a:t>çek­mek</a:t>
            </a:r>
            <a:r>
              <a:rPr lang="en-US" dirty="0"/>
              <a:t> </a:t>
            </a:r>
            <a:r>
              <a:rPr lang="en-US" dirty="0" err="1"/>
              <a:t>bi­len</a:t>
            </a:r>
            <a:r>
              <a:rPr lang="en-US" dirty="0"/>
              <a:t>, Aral </a:t>
            </a:r>
            <a:r>
              <a:rPr lang="en-US" dirty="0" err="1"/>
              <a:t>deň­zi</a:t>
            </a:r>
            <a:r>
              <a:rPr lang="en-US" dirty="0"/>
              <a:t> </a:t>
            </a:r>
            <a:r>
              <a:rPr lang="en-US" dirty="0" err="1"/>
              <a:t>se­bi­ti­niň</a:t>
            </a:r>
            <a:r>
              <a:rPr lang="en-US" dirty="0"/>
              <a:t> </a:t>
            </a:r>
            <a:r>
              <a:rPr lang="en-US" dirty="0" err="1"/>
              <a:t>ýurt­la­ry­na</a:t>
            </a:r>
            <a:r>
              <a:rPr lang="en-US" dirty="0"/>
              <a:t> </a:t>
            </a:r>
            <a:r>
              <a:rPr lang="en-US" dirty="0" err="1"/>
              <a:t>kö­mek</a:t>
            </a:r>
            <a:r>
              <a:rPr lang="en-US" dirty="0"/>
              <a:t> </a:t>
            </a:r>
            <a:r>
              <a:rPr lang="en-US" dirty="0" err="1"/>
              <a:t>et­mek</a:t>
            </a:r>
            <a:r>
              <a:rPr lang="en-US" dirty="0"/>
              <a:t> </a:t>
            </a:r>
            <a:r>
              <a:rPr lang="en-US" dirty="0" err="1"/>
              <a:t>bo­ýun­ça</a:t>
            </a:r>
            <a:r>
              <a:rPr lang="en-US" dirty="0"/>
              <a:t> </a:t>
            </a:r>
            <a:r>
              <a:rPr lang="en-US" dirty="0" err="1"/>
              <a:t>he­re­ket­le­riň</a:t>
            </a:r>
            <a:r>
              <a:rPr lang="en-US" dirty="0"/>
              <a:t> </a:t>
            </a:r>
            <a:r>
              <a:rPr lang="en-US" dirty="0" err="1"/>
              <a:t>mak­sat­na­ma­sy­nyň</a:t>
            </a:r>
            <a:r>
              <a:rPr lang="en-US" dirty="0"/>
              <a:t> </a:t>
            </a:r>
            <a:r>
              <a:rPr lang="en-US" dirty="0" err="1"/>
              <a:t>kon­sep­si­ýa­sy</a:t>
            </a:r>
            <a:r>
              <a:rPr lang="en-US" dirty="0"/>
              <a:t> </a:t>
            </a:r>
            <a:r>
              <a:rPr lang="en-US" dirty="0" err="1"/>
              <a:t>taý­ýar­la­nyl­dy</a:t>
            </a:r>
            <a:r>
              <a:rPr lang="en-US" dirty="0"/>
              <a:t> </a:t>
            </a:r>
            <a:r>
              <a:rPr lang="en-US" dirty="0" err="1"/>
              <a:t>di­ýip</a:t>
            </a:r>
            <a:r>
              <a:rPr lang="en-US" dirty="0"/>
              <a:t> </a:t>
            </a:r>
            <a:r>
              <a:rPr lang="en-US" dirty="0" err="1"/>
              <a:t>bel­le­di</a:t>
            </a:r>
            <a:r>
              <a:rPr lang="en-US" dirty="0"/>
              <a:t>. </a:t>
            </a:r>
            <a:r>
              <a:rPr lang="en-US" dirty="0" err="1"/>
              <a:t>Şeý­le</a:t>
            </a:r>
            <a:r>
              <a:rPr lang="en-US" dirty="0"/>
              <a:t> hem </a:t>
            </a:r>
            <a:r>
              <a:rPr lang="en-US" dirty="0" err="1"/>
              <a:t>gaz­na­nyň</a:t>
            </a:r>
            <a:r>
              <a:rPr lang="en-US" dirty="0"/>
              <a:t> </a:t>
            </a:r>
            <a:r>
              <a:rPr lang="en-US" dirty="0" err="1"/>
              <a:t>çäk­le­rin­de</a:t>
            </a:r>
            <a:r>
              <a:rPr lang="en-US" dirty="0"/>
              <a:t> </a:t>
            </a:r>
            <a:r>
              <a:rPr lang="en-US" dirty="0" err="1"/>
              <a:t>Mer­ke­zi</a:t>
            </a:r>
            <a:r>
              <a:rPr lang="en-US" dirty="0"/>
              <a:t> </a:t>
            </a:r>
            <a:r>
              <a:rPr lang="en-US" dirty="0" err="1"/>
              <a:t>Azi­ýa­nyň</a:t>
            </a:r>
            <a:r>
              <a:rPr lang="en-US" dirty="0"/>
              <a:t> </a:t>
            </a:r>
            <a:r>
              <a:rPr lang="en-US" dirty="0" err="1"/>
              <a:t>daş­ky</a:t>
            </a:r>
            <a:r>
              <a:rPr lang="en-US" dirty="0"/>
              <a:t> </a:t>
            </a:r>
            <a:r>
              <a:rPr lang="en-US" dirty="0" err="1"/>
              <a:t>gur­şa­wy</a:t>
            </a:r>
            <a:r>
              <a:rPr lang="en-US" dirty="0"/>
              <a:t> </a:t>
            </a:r>
            <a:r>
              <a:rPr lang="en-US" dirty="0" err="1"/>
              <a:t>go­ra­mak</a:t>
            </a:r>
            <a:r>
              <a:rPr lang="en-US" dirty="0"/>
              <a:t> </a:t>
            </a:r>
            <a:r>
              <a:rPr lang="en-US" dirty="0" err="1"/>
              <a:t>bo­ýun­ça</a:t>
            </a:r>
            <a:r>
              <a:rPr lang="en-US" dirty="0"/>
              <a:t> </a:t>
            </a:r>
            <a:r>
              <a:rPr lang="en-US" dirty="0" err="1"/>
              <a:t>he­re­ket­le­ri­niň</a:t>
            </a:r>
            <a:r>
              <a:rPr lang="en-US" dirty="0"/>
              <a:t> </a:t>
            </a:r>
            <a:r>
              <a:rPr lang="en-US" dirty="0" err="1"/>
              <a:t>Se­bit</a:t>
            </a:r>
            <a:r>
              <a:rPr lang="en-US" dirty="0"/>
              <a:t> </a:t>
            </a:r>
            <a:r>
              <a:rPr lang="en-US" dirty="0" err="1"/>
              <a:t>me­ýil­na­ma­sy­ny</a:t>
            </a:r>
            <a:r>
              <a:rPr lang="en-US" dirty="0"/>
              <a:t> </a:t>
            </a:r>
            <a:r>
              <a:rPr lang="en-US" dirty="0" err="1"/>
              <a:t>kä­mil­leş­dir­mek</a:t>
            </a:r>
            <a:r>
              <a:rPr lang="en-US" dirty="0"/>
              <a:t> </a:t>
            </a:r>
            <a:r>
              <a:rPr lang="en-US" dirty="0" err="1"/>
              <a:t>bo­ýun­ça</a:t>
            </a:r>
            <a:r>
              <a:rPr lang="en-US" dirty="0"/>
              <a:t> </a:t>
            </a:r>
            <a:r>
              <a:rPr lang="en-US" dirty="0" err="1"/>
              <a:t>iş­ler</a:t>
            </a:r>
            <a:r>
              <a:rPr lang="en-US" dirty="0"/>
              <a:t> </a:t>
            </a:r>
            <a:r>
              <a:rPr lang="en-US" dirty="0" err="1"/>
              <a:t>ge­çi­ril­ýär</a:t>
            </a:r>
            <a:r>
              <a:rPr lang="en-US" dirty="0"/>
              <a:t>. </a:t>
            </a:r>
            <a:r>
              <a:rPr lang="en-US" dirty="0" err="1"/>
              <a:t>Türk­me­nis­tan</a:t>
            </a:r>
            <a:r>
              <a:rPr lang="en-US" dirty="0"/>
              <a:t> AHHG-</a:t>
            </a:r>
            <a:r>
              <a:rPr lang="en-US" dirty="0" err="1"/>
              <a:t>nyň</a:t>
            </a:r>
            <a:r>
              <a:rPr lang="en-US" dirty="0"/>
              <a:t> </a:t>
            </a:r>
            <a:r>
              <a:rPr lang="en-US" dirty="0" err="1"/>
              <a:t>işi­ni</a:t>
            </a:r>
            <a:r>
              <a:rPr lang="en-US" dirty="0"/>
              <a:t> </a:t>
            </a:r>
            <a:r>
              <a:rPr lang="en-US" dirty="0" err="1"/>
              <a:t>ut­gaş­dyr­mak</a:t>
            </a:r>
            <a:r>
              <a:rPr lang="en-US" dirty="0"/>
              <a:t> </a:t>
            </a:r>
            <a:r>
              <a:rPr lang="en-US" dirty="0" err="1"/>
              <a:t>ug­run­da</a:t>
            </a:r>
            <a:r>
              <a:rPr lang="en-US" dirty="0"/>
              <a:t> </a:t>
            </a:r>
            <a:r>
              <a:rPr lang="en-US" dirty="0" err="1"/>
              <a:t>jo­gap­kär­çi­lik</a:t>
            </a:r>
            <a:r>
              <a:rPr lang="en-US" dirty="0"/>
              <a:t> </a:t>
            </a:r>
            <a:r>
              <a:rPr lang="en-US" dirty="0" err="1"/>
              <a:t>çe­kip</a:t>
            </a:r>
            <a:r>
              <a:rPr lang="en-US" dirty="0"/>
              <a:t>, </a:t>
            </a:r>
            <a:r>
              <a:rPr lang="en-US" dirty="0" err="1"/>
              <a:t>Mer­ke­zi</a:t>
            </a:r>
            <a:r>
              <a:rPr lang="en-US" dirty="0"/>
              <a:t> </a:t>
            </a:r>
            <a:r>
              <a:rPr lang="en-US" dirty="0" err="1"/>
              <a:t>Azi­ýa­da</a:t>
            </a:r>
            <a:r>
              <a:rPr lang="en-US" dirty="0"/>
              <a:t> </a:t>
            </a:r>
            <a:r>
              <a:rPr lang="en-US" dirty="0" err="1"/>
              <a:t>dur­nuk­ly</a:t>
            </a:r>
            <a:r>
              <a:rPr lang="en-US" dirty="0"/>
              <a:t> </a:t>
            </a:r>
            <a:r>
              <a:rPr lang="en-US" dirty="0" err="1"/>
              <a:t>ösüş</a:t>
            </a:r>
            <a:r>
              <a:rPr lang="en-US" dirty="0"/>
              <a:t> </a:t>
            </a:r>
            <a:r>
              <a:rPr lang="en-US" dirty="0" err="1"/>
              <a:t>üçin</a:t>
            </a:r>
            <a:r>
              <a:rPr lang="en-US" dirty="0"/>
              <a:t> </a:t>
            </a:r>
            <a:r>
              <a:rPr lang="en-US" dirty="0" err="1"/>
              <a:t>daş­ky</a:t>
            </a:r>
            <a:r>
              <a:rPr lang="en-US" dirty="0"/>
              <a:t> </a:t>
            </a:r>
            <a:r>
              <a:rPr lang="en-US" dirty="0" err="1"/>
              <a:t>gur­şa­wy</a:t>
            </a:r>
            <a:r>
              <a:rPr lang="en-US" dirty="0"/>
              <a:t> </a:t>
            </a:r>
            <a:r>
              <a:rPr lang="en-US" dirty="0" err="1"/>
              <a:t>go­ra­mak</a:t>
            </a:r>
            <a:r>
              <a:rPr lang="en-US" dirty="0"/>
              <a:t> </a:t>
            </a:r>
            <a:r>
              <a:rPr lang="en-US" dirty="0" err="1"/>
              <a:t>ha­kyn­da</a:t>
            </a:r>
            <a:r>
              <a:rPr lang="en-US" dirty="0"/>
              <a:t> </a:t>
            </a:r>
            <a:r>
              <a:rPr lang="en-US" dirty="0" err="1"/>
              <a:t>se­bi­tiň</a:t>
            </a:r>
            <a:r>
              <a:rPr lang="en-US" dirty="0"/>
              <a:t> </a:t>
            </a:r>
            <a:r>
              <a:rPr lang="en-US" dirty="0" err="1"/>
              <a:t>ýurt­la­ry­nyň</a:t>
            </a:r>
            <a:r>
              <a:rPr lang="en-US" dirty="0"/>
              <a:t> </a:t>
            </a:r>
            <a:r>
              <a:rPr lang="en-US" dirty="0" err="1"/>
              <a:t>Çar­çu­wa­ly</a:t>
            </a:r>
            <a:r>
              <a:rPr lang="en-US" dirty="0"/>
              <a:t> </a:t>
            </a:r>
            <a:r>
              <a:rPr lang="en-US" dirty="0" err="1"/>
              <a:t>kon­sep­si­ýa</a:t>
            </a:r>
            <a:r>
              <a:rPr lang="en-US" dirty="0"/>
              <a:t> </a:t>
            </a:r>
            <a:r>
              <a:rPr lang="en-US" dirty="0" err="1"/>
              <a:t>go­şul­mak</a:t>
            </a:r>
            <a:r>
              <a:rPr lang="en-US" dirty="0"/>
              <a:t> </a:t>
            </a:r>
            <a:r>
              <a:rPr lang="en-US" dirty="0" err="1"/>
              <a:t>işi­ni</a:t>
            </a:r>
            <a:r>
              <a:rPr lang="en-US" dirty="0"/>
              <a:t> </a:t>
            </a:r>
            <a:r>
              <a:rPr lang="en-US" dirty="0" err="1"/>
              <a:t>çalt­lan­dyr­mak</a:t>
            </a:r>
            <a:r>
              <a:rPr lang="en-US" dirty="0"/>
              <a:t> </a:t>
            </a:r>
            <a:r>
              <a:rPr lang="en-US" dirty="0" err="1"/>
              <a:t>bo­ýun­ça</a:t>
            </a:r>
            <a:r>
              <a:rPr lang="en-US" dirty="0"/>
              <a:t> </a:t>
            </a:r>
            <a:r>
              <a:rPr lang="en-US" dirty="0" err="1"/>
              <a:t>ta­gal­la­la­ry</a:t>
            </a:r>
            <a:r>
              <a:rPr lang="en-US" dirty="0"/>
              <a:t> </a:t>
            </a:r>
            <a:r>
              <a:rPr lang="en-US" dirty="0" err="1"/>
              <a:t>ed­ýär</a:t>
            </a:r>
            <a:r>
              <a:rPr lang="en-US" dirty="0"/>
              <a:t>.</a:t>
            </a:r>
            <a:endParaRPr lang="ru-RU" dirty="0"/>
          </a:p>
        </p:txBody>
      </p:sp>
    </p:spTree>
    <p:extLst>
      <p:ext uri="{BB962C8B-B14F-4D97-AF65-F5344CB8AC3E}">
        <p14:creationId xmlns:p14="http://schemas.microsoft.com/office/powerpoint/2010/main" val="8519370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08720"/>
            <a:ext cx="7200800" cy="4680520"/>
          </a:xfrm>
        </p:spPr>
        <p:txBody>
          <a:bodyPr>
            <a:normAutofit fontScale="92500"/>
          </a:bodyPr>
          <a:lstStyle/>
          <a:p>
            <a:pPr algn="just"/>
            <a:r>
              <a:rPr lang="en-US" dirty="0" err="1" smtClean="0"/>
              <a:t>Ara­ly</a:t>
            </a:r>
            <a:r>
              <a:rPr lang="en-US" dirty="0" smtClean="0"/>
              <a:t> </a:t>
            </a:r>
            <a:r>
              <a:rPr lang="en-US" dirty="0" err="1"/>
              <a:t>go­ra­mak</a:t>
            </a:r>
            <a:r>
              <a:rPr lang="en-US" dirty="0"/>
              <a:t> </a:t>
            </a:r>
            <a:r>
              <a:rPr lang="en-US" dirty="0" err="1"/>
              <a:t>me­se­le­si­ne</a:t>
            </a:r>
            <a:r>
              <a:rPr lang="en-US" dirty="0"/>
              <a:t> </a:t>
            </a:r>
            <a:r>
              <a:rPr lang="en-US" dirty="0" err="1"/>
              <a:t>içer­ki</a:t>
            </a:r>
            <a:r>
              <a:rPr lang="en-US" dirty="0"/>
              <a:t>, </a:t>
            </a:r>
            <a:r>
              <a:rPr lang="en-US" dirty="0" err="1"/>
              <a:t>se­bit</a:t>
            </a:r>
            <a:r>
              <a:rPr lang="en-US" dirty="0"/>
              <a:t> </a:t>
            </a:r>
            <a:r>
              <a:rPr lang="en-US" dirty="0" err="1"/>
              <a:t>me­se­le­si</a:t>
            </a:r>
            <a:r>
              <a:rPr lang="en-US" dirty="0"/>
              <a:t> </a:t>
            </a:r>
            <a:r>
              <a:rPr lang="en-US" dirty="0" err="1"/>
              <a:t>hök­mün­de</a:t>
            </a:r>
            <a:r>
              <a:rPr lang="en-US" dirty="0"/>
              <a:t> </a:t>
            </a:r>
            <a:r>
              <a:rPr lang="en-US" dirty="0" err="1"/>
              <a:t>ga­ra­lyp</a:t>
            </a:r>
            <a:r>
              <a:rPr lang="en-US" dirty="0"/>
              <a:t> </a:t>
            </a:r>
            <a:r>
              <a:rPr lang="en-US" dirty="0" err="1"/>
              <a:t>bi­lin­mez</a:t>
            </a:r>
            <a:r>
              <a:rPr lang="en-US" dirty="0"/>
              <a:t>. </a:t>
            </a:r>
            <a:r>
              <a:rPr lang="en-US" dirty="0" err="1"/>
              <a:t>Ony</a:t>
            </a:r>
            <a:r>
              <a:rPr lang="en-US" dirty="0"/>
              <a:t> </a:t>
            </a:r>
            <a:r>
              <a:rPr lang="en-US" dirty="0" err="1"/>
              <a:t>üs­tün­lik­li</a:t>
            </a:r>
            <a:r>
              <a:rPr lang="en-US" dirty="0"/>
              <a:t> </a:t>
            </a:r>
            <a:r>
              <a:rPr lang="en-US" dirty="0" err="1"/>
              <a:t>çöz­mek</a:t>
            </a:r>
            <a:r>
              <a:rPr lang="en-US" dirty="0"/>
              <a:t> </a:t>
            </a:r>
            <a:r>
              <a:rPr lang="en-US" dirty="0" err="1"/>
              <a:t>üçin</a:t>
            </a:r>
            <a:r>
              <a:rPr lang="en-US" dirty="0"/>
              <a:t> </a:t>
            </a:r>
            <a:r>
              <a:rPr lang="en-US" dirty="0" err="1"/>
              <a:t>dün­ýä</a:t>
            </a:r>
            <a:r>
              <a:rPr lang="en-US" dirty="0"/>
              <a:t> </a:t>
            </a:r>
            <a:r>
              <a:rPr lang="en-US" dirty="0" err="1"/>
              <a:t>bi­le­le­şi­gi­niň</a:t>
            </a:r>
            <a:r>
              <a:rPr lang="en-US" dirty="0"/>
              <a:t> </a:t>
            </a:r>
            <a:r>
              <a:rPr lang="en-US" dirty="0" err="1"/>
              <a:t>gol­da­wy</a:t>
            </a:r>
            <a:r>
              <a:rPr lang="en-US" dirty="0"/>
              <a:t>, </a:t>
            </a:r>
            <a:r>
              <a:rPr lang="en-US" dirty="0" err="1"/>
              <a:t>tä­ze</a:t>
            </a:r>
            <a:r>
              <a:rPr lang="en-US" dirty="0"/>
              <a:t> </a:t>
            </a:r>
            <a:r>
              <a:rPr lang="en-US" dirty="0" err="1"/>
              <a:t>jem­le­nen</a:t>
            </a:r>
            <a:r>
              <a:rPr lang="en-US" dirty="0"/>
              <a:t>, </a:t>
            </a:r>
            <a:r>
              <a:rPr lang="en-US" dirty="0" err="1"/>
              <a:t>top­lum­la­ýyn</a:t>
            </a:r>
            <a:r>
              <a:rPr lang="en-US" dirty="0"/>
              <a:t> </a:t>
            </a:r>
            <a:r>
              <a:rPr lang="en-US" dirty="0" err="1"/>
              <a:t>hal­ka­ra</a:t>
            </a:r>
            <a:r>
              <a:rPr lang="en-US" dirty="0"/>
              <a:t> </a:t>
            </a:r>
            <a:r>
              <a:rPr lang="en-US" dirty="0" err="1"/>
              <a:t>çe­me­leş­me­si</a:t>
            </a:r>
            <a:r>
              <a:rPr lang="en-US" dirty="0"/>
              <a:t>, </a:t>
            </a:r>
            <a:r>
              <a:rPr lang="en-US" dirty="0" err="1"/>
              <a:t>bu</a:t>
            </a:r>
            <a:r>
              <a:rPr lang="en-US" dirty="0"/>
              <a:t> </a:t>
            </a:r>
            <a:r>
              <a:rPr lang="en-US" dirty="0" err="1"/>
              <a:t>işe</a:t>
            </a:r>
            <a:r>
              <a:rPr lang="en-US" dirty="0"/>
              <a:t> </a:t>
            </a:r>
            <a:r>
              <a:rPr lang="en-US" dirty="0" err="1"/>
              <a:t>Bir­le­şen</a:t>
            </a:r>
            <a:r>
              <a:rPr lang="en-US" dirty="0"/>
              <a:t> </a:t>
            </a:r>
            <a:r>
              <a:rPr lang="en-US" dirty="0" err="1"/>
              <a:t>Mil­let­ler</a:t>
            </a:r>
            <a:r>
              <a:rPr lang="en-US" dirty="0"/>
              <a:t> </a:t>
            </a:r>
            <a:r>
              <a:rPr lang="en-US" dirty="0" err="1"/>
              <a:t>Gu­ra­ma­sy­nyň</a:t>
            </a:r>
            <a:r>
              <a:rPr lang="en-US" dirty="0"/>
              <a:t> </a:t>
            </a:r>
            <a:r>
              <a:rPr lang="en-US" dirty="0" err="1"/>
              <a:t>yzy­gi­der­li</a:t>
            </a:r>
            <a:r>
              <a:rPr lang="en-US" dirty="0"/>
              <a:t> </a:t>
            </a:r>
            <a:r>
              <a:rPr lang="en-US" dirty="0" err="1"/>
              <a:t>gat­naş­ma­gy</a:t>
            </a:r>
            <a:r>
              <a:rPr lang="en-US" dirty="0"/>
              <a:t> </a:t>
            </a:r>
            <a:r>
              <a:rPr lang="en-US" dirty="0" err="1"/>
              <a:t>ze­rur</a:t>
            </a:r>
            <a:r>
              <a:rPr lang="en-US" dirty="0"/>
              <a:t> </a:t>
            </a:r>
            <a:r>
              <a:rPr lang="en-US" dirty="0" err="1"/>
              <a:t>bo­lup</a:t>
            </a:r>
            <a:r>
              <a:rPr lang="en-US" dirty="0"/>
              <a:t> </a:t>
            </a:r>
            <a:r>
              <a:rPr lang="en-US" dirty="0" err="1"/>
              <a:t>dur­ýar</a:t>
            </a:r>
            <a:r>
              <a:rPr lang="en-US" dirty="0"/>
              <a:t>. </a:t>
            </a:r>
            <a:r>
              <a:rPr lang="en-US" dirty="0" err="1"/>
              <a:t>Şu­nuň</a:t>
            </a:r>
            <a:r>
              <a:rPr lang="en-US" dirty="0"/>
              <a:t> </a:t>
            </a:r>
            <a:r>
              <a:rPr lang="en-US" dirty="0" err="1"/>
              <a:t>bi­len</a:t>
            </a:r>
            <a:r>
              <a:rPr lang="en-US" dirty="0"/>
              <a:t> </a:t>
            </a:r>
            <a:r>
              <a:rPr lang="en-US" dirty="0" err="1"/>
              <a:t>bag­ly­lyk­da</a:t>
            </a:r>
            <a:r>
              <a:rPr lang="en-US" dirty="0"/>
              <a:t>, 2012-nji </a:t>
            </a:r>
            <a:r>
              <a:rPr lang="en-US" dirty="0" err="1"/>
              <a:t>ýy­lyň</a:t>
            </a:r>
            <a:r>
              <a:rPr lang="en-US" dirty="0"/>
              <a:t> </a:t>
            </a:r>
            <a:r>
              <a:rPr lang="en-US" dirty="0" err="1"/>
              <a:t>iýu­nyn­da</a:t>
            </a:r>
            <a:r>
              <a:rPr lang="en-US" dirty="0"/>
              <a:t> </a:t>
            </a:r>
            <a:r>
              <a:rPr lang="en-US" dirty="0" err="1"/>
              <a:t>Rio-de-Ža­neý­ro­da</a:t>
            </a:r>
            <a:r>
              <a:rPr lang="en-US" dirty="0"/>
              <a:t> </a:t>
            </a:r>
            <a:r>
              <a:rPr lang="en-US" dirty="0" err="1"/>
              <a:t>ge­çi­ri­len</a:t>
            </a:r>
            <a:r>
              <a:rPr lang="en-US" dirty="0"/>
              <a:t> </a:t>
            </a:r>
            <a:r>
              <a:rPr lang="en-US" dirty="0" err="1"/>
              <a:t>Dur­nuk­ly</a:t>
            </a:r>
            <a:r>
              <a:rPr lang="en-US" dirty="0"/>
              <a:t> </a:t>
            </a:r>
            <a:r>
              <a:rPr lang="en-US" dirty="0" err="1"/>
              <a:t>ösüş</a:t>
            </a:r>
            <a:r>
              <a:rPr lang="en-US" dirty="0"/>
              <a:t> </a:t>
            </a:r>
            <a:r>
              <a:rPr lang="en-US" dirty="0" err="1"/>
              <a:t>bo­ýun­ça</a:t>
            </a:r>
            <a:r>
              <a:rPr lang="en-US" dirty="0"/>
              <a:t> </a:t>
            </a:r>
            <a:r>
              <a:rPr lang="en-US" dirty="0" err="1"/>
              <a:t>mas­la­hat­da</a:t>
            </a:r>
            <a:r>
              <a:rPr lang="en-US" dirty="0"/>
              <a:t> (Rio+20) </a:t>
            </a:r>
            <a:r>
              <a:rPr lang="en-US" dirty="0" err="1"/>
              <a:t>Türk­me­nis­tan</a:t>
            </a:r>
            <a:r>
              <a:rPr lang="en-US" dirty="0"/>
              <a:t> BMG-</a:t>
            </a:r>
            <a:r>
              <a:rPr lang="en-US" dirty="0" err="1"/>
              <a:t>niň</a:t>
            </a:r>
            <a:r>
              <a:rPr lang="en-US" dirty="0"/>
              <a:t> </a:t>
            </a:r>
            <a:r>
              <a:rPr lang="en-US" dirty="0" err="1"/>
              <a:t>işi­niň</a:t>
            </a:r>
            <a:r>
              <a:rPr lang="en-US" dirty="0"/>
              <a:t> </a:t>
            </a:r>
            <a:r>
              <a:rPr lang="en-US" dirty="0" err="1"/>
              <a:t>aý­ra­tyn</a:t>
            </a:r>
            <a:r>
              <a:rPr lang="en-US" dirty="0"/>
              <a:t> </a:t>
            </a:r>
            <a:r>
              <a:rPr lang="en-US" dirty="0" err="1"/>
              <a:t>ug­ru­ny</a:t>
            </a:r>
            <a:r>
              <a:rPr lang="en-US" dirty="0"/>
              <a:t> </a:t>
            </a:r>
            <a:r>
              <a:rPr lang="en-US" dirty="0" err="1"/>
              <a:t>iş­läp</a:t>
            </a:r>
            <a:r>
              <a:rPr lang="en-US" dirty="0"/>
              <a:t> </a:t>
            </a:r>
            <a:r>
              <a:rPr lang="en-US" dirty="0" err="1"/>
              <a:t>taý­ýar­la­ma­gy</a:t>
            </a:r>
            <a:r>
              <a:rPr lang="en-US" dirty="0"/>
              <a:t>, </a:t>
            </a:r>
            <a:r>
              <a:rPr lang="en-US" dirty="0" err="1"/>
              <a:t>ony</a:t>
            </a:r>
            <a:r>
              <a:rPr lang="en-US" dirty="0"/>
              <a:t> BMG-</a:t>
            </a:r>
            <a:r>
              <a:rPr lang="en-US" dirty="0" err="1"/>
              <a:t>niň</a:t>
            </a:r>
            <a:r>
              <a:rPr lang="en-US" dirty="0"/>
              <a:t> Aral </a:t>
            </a:r>
            <a:r>
              <a:rPr lang="en-US" dirty="0" err="1"/>
              <a:t>üçin</a:t>
            </a:r>
            <a:r>
              <a:rPr lang="en-US" dirty="0"/>
              <a:t> </a:t>
            </a:r>
            <a:r>
              <a:rPr lang="en-US" dirty="0" err="1"/>
              <a:t>ýö­ri­te</a:t>
            </a:r>
            <a:r>
              <a:rPr lang="en-US" dirty="0"/>
              <a:t> </a:t>
            </a:r>
            <a:r>
              <a:rPr lang="en-US" dirty="0" err="1"/>
              <a:t>mak­sat­na­ma­sy</a:t>
            </a:r>
            <a:r>
              <a:rPr lang="en-US" dirty="0"/>
              <a:t> </a:t>
            </a:r>
            <a:r>
              <a:rPr lang="en-US" dirty="0" err="1"/>
              <a:t>di­ýip</a:t>
            </a:r>
            <a:r>
              <a:rPr lang="en-US" dirty="0"/>
              <a:t> </a:t>
            </a:r>
            <a:r>
              <a:rPr lang="en-US" dirty="0" err="1"/>
              <a:t>at­lan­dyr­ma­gy</a:t>
            </a:r>
            <a:r>
              <a:rPr lang="en-US" dirty="0"/>
              <a:t> </a:t>
            </a:r>
            <a:r>
              <a:rPr lang="en-US" dirty="0" err="1"/>
              <a:t>tek­lip</a:t>
            </a:r>
            <a:r>
              <a:rPr lang="en-US" dirty="0"/>
              <a:t> </a:t>
            </a:r>
            <a:r>
              <a:rPr lang="en-US" dirty="0" err="1"/>
              <a:t>et­di</a:t>
            </a:r>
            <a:r>
              <a:rPr lang="en-US" dirty="0"/>
              <a:t>, </a:t>
            </a:r>
            <a:r>
              <a:rPr lang="en-US" dirty="0" err="1"/>
              <a:t>ol</a:t>
            </a:r>
            <a:r>
              <a:rPr lang="en-US" dirty="0"/>
              <a:t> Aral </a:t>
            </a:r>
            <a:r>
              <a:rPr lang="en-US" dirty="0" err="1"/>
              <a:t>deň­zi</a:t>
            </a:r>
            <a:r>
              <a:rPr lang="en-US" dirty="0"/>
              <a:t> </a:t>
            </a:r>
            <a:r>
              <a:rPr lang="en-US" dirty="0" err="1"/>
              <a:t>se­bi­tin­de</a:t>
            </a:r>
            <a:r>
              <a:rPr lang="en-US" dirty="0"/>
              <a:t> </a:t>
            </a:r>
            <a:r>
              <a:rPr lang="en-US" dirty="0" err="1"/>
              <a:t>ýag­da­ýy</a:t>
            </a:r>
            <a:r>
              <a:rPr lang="en-US" dirty="0"/>
              <a:t> </a:t>
            </a:r>
            <a:r>
              <a:rPr lang="en-US" dirty="0" err="1"/>
              <a:t>dur­nuk­laş­dyr­mak</a:t>
            </a:r>
            <a:r>
              <a:rPr lang="en-US" dirty="0"/>
              <a:t> we </a:t>
            </a:r>
            <a:r>
              <a:rPr lang="en-US" dirty="0" err="1"/>
              <a:t>go­wu­lan­dyr­mak</a:t>
            </a:r>
            <a:r>
              <a:rPr lang="en-US" dirty="0"/>
              <a:t> </a:t>
            </a:r>
            <a:r>
              <a:rPr lang="en-US" dirty="0" err="1"/>
              <a:t>bo­ýun­ça</a:t>
            </a:r>
            <a:r>
              <a:rPr lang="en-US" dirty="0"/>
              <a:t> </a:t>
            </a:r>
            <a:r>
              <a:rPr lang="en-US" dirty="0" err="1"/>
              <a:t>anyk</a:t>
            </a:r>
            <a:r>
              <a:rPr lang="en-US" dirty="0"/>
              <a:t> </a:t>
            </a:r>
            <a:r>
              <a:rPr lang="en-US" dirty="0" err="1"/>
              <a:t>me­ýil­na­ma­la­ry</a:t>
            </a:r>
            <a:r>
              <a:rPr lang="en-US" dirty="0"/>
              <a:t> </a:t>
            </a:r>
            <a:r>
              <a:rPr lang="en-US" dirty="0" err="1"/>
              <a:t>öz</a:t>
            </a:r>
            <a:r>
              <a:rPr lang="en-US" dirty="0"/>
              <a:t> </a:t>
            </a:r>
            <a:r>
              <a:rPr lang="en-US" dirty="0" err="1"/>
              <a:t>içi­ne</a:t>
            </a:r>
            <a:r>
              <a:rPr lang="en-US" dirty="0"/>
              <a:t> </a:t>
            </a:r>
            <a:r>
              <a:rPr lang="en-US" dirty="0" err="1"/>
              <a:t>alyp</a:t>
            </a:r>
            <a:r>
              <a:rPr lang="en-US" dirty="0"/>
              <a:t> </a:t>
            </a:r>
            <a:r>
              <a:rPr lang="en-US" dirty="0" err="1" smtClean="0"/>
              <a:t>bi­ler­di</a:t>
            </a:r>
            <a:r>
              <a:rPr lang="en-US" dirty="0" smtClean="0"/>
              <a:t>.</a:t>
            </a:r>
            <a:r>
              <a:rPr lang="ru-RU" dirty="0"/>
              <a:t> </a:t>
            </a:r>
            <a:r>
              <a:rPr lang="en-US" dirty="0" smtClean="0"/>
              <a:t>Aral </a:t>
            </a:r>
            <a:r>
              <a:rPr lang="en-US" dirty="0" err="1"/>
              <a:t>deň­zi</a:t>
            </a:r>
            <a:r>
              <a:rPr lang="en-US" dirty="0"/>
              <a:t> </a:t>
            </a:r>
            <a:r>
              <a:rPr lang="en-US" dirty="0" err="1"/>
              <a:t>se­bi­tin­de</a:t>
            </a:r>
            <a:r>
              <a:rPr lang="en-US" dirty="0"/>
              <a:t> </a:t>
            </a:r>
            <a:r>
              <a:rPr lang="en-US" dirty="0" err="1"/>
              <a:t>Dur­nuk­ly</a:t>
            </a:r>
            <a:r>
              <a:rPr lang="en-US" dirty="0"/>
              <a:t> </a:t>
            </a:r>
            <a:r>
              <a:rPr lang="en-US" dirty="0" err="1"/>
              <a:t>ösü­şiň</a:t>
            </a:r>
            <a:r>
              <a:rPr lang="en-US" dirty="0"/>
              <a:t> </a:t>
            </a:r>
            <a:r>
              <a:rPr lang="en-US" dirty="0" err="1"/>
              <a:t>mak­sat­la­ry­ny</a:t>
            </a:r>
            <a:r>
              <a:rPr lang="en-US" dirty="0"/>
              <a:t> </a:t>
            </a:r>
            <a:r>
              <a:rPr lang="en-US" dirty="0" err="1"/>
              <a:t>ama­la</a:t>
            </a:r>
            <a:r>
              <a:rPr lang="en-US" dirty="0"/>
              <a:t> </a:t>
            </a:r>
            <a:r>
              <a:rPr lang="en-US" dirty="0" err="1"/>
              <a:t>aşyr­mak</a:t>
            </a:r>
            <a:r>
              <a:rPr lang="en-US" dirty="0"/>
              <a:t> </a:t>
            </a:r>
            <a:r>
              <a:rPr lang="en-US" dirty="0" err="1"/>
              <a:t>üçin</a:t>
            </a:r>
            <a:r>
              <a:rPr lang="en-US" dirty="0"/>
              <a:t> AHHG-</a:t>
            </a:r>
            <a:r>
              <a:rPr lang="en-US" dirty="0" err="1"/>
              <a:t>nyň</a:t>
            </a:r>
            <a:r>
              <a:rPr lang="en-US" dirty="0"/>
              <a:t> we </a:t>
            </a:r>
            <a:r>
              <a:rPr lang="en-US" dirty="0" err="1"/>
              <a:t>Bir­le­şen</a:t>
            </a:r>
            <a:r>
              <a:rPr lang="en-US" dirty="0"/>
              <a:t> </a:t>
            </a:r>
            <a:r>
              <a:rPr lang="en-US" dirty="0" err="1"/>
              <a:t>Mil­let­ler</a:t>
            </a:r>
            <a:r>
              <a:rPr lang="en-US" dirty="0"/>
              <a:t> </a:t>
            </a:r>
            <a:r>
              <a:rPr lang="en-US" dirty="0" err="1"/>
              <a:t>Gu­ra­ma­sy­nyň</a:t>
            </a:r>
            <a:r>
              <a:rPr lang="en-US" dirty="0"/>
              <a:t> </a:t>
            </a:r>
            <a:r>
              <a:rPr lang="en-US" dirty="0" err="1"/>
              <a:t>ara­syn­da­ky</a:t>
            </a:r>
            <a:r>
              <a:rPr lang="en-US" dirty="0"/>
              <a:t> </a:t>
            </a:r>
            <a:r>
              <a:rPr lang="en-US" dirty="0" err="1"/>
              <a:t>hyz­mat­daş­ly­gy</a:t>
            </a:r>
            <a:r>
              <a:rPr lang="en-US" dirty="0"/>
              <a:t> </a:t>
            </a:r>
            <a:r>
              <a:rPr lang="en-US" dirty="0" err="1"/>
              <a:t>iş­jeň­leş­dir­mek</a:t>
            </a:r>
            <a:r>
              <a:rPr lang="en-US" dirty="0"/>
              <a:t> </a:t>
            </a:r>
            <a:r>
              <a:rPr lang="en-US" dirty="0" err="1"/>
              <a:t>ady</a:t>
            </a:r>
            <a:r>
              <a:rPr lang="en-US" dirty="0"/>
              <a:t> </a:t>
            </a:r>
            <a:r>
              <a:rPr lang="en-US" dirty="0" err="1"/>
              <a:t>ag­za­lan</a:t>
            </a:r>
            <a:r>
              <a:rPr lang="en-US" dirty="0"/>
              <a:t> </a:t>
            </a:r>
            <a:r>
              <a:rPr lang="en-US" dirty="0" err="1"/>
              <a:t>mak­sat­na­ma­nyň</a:t>
            </a:r>
            <a:r>
              <a:rPr lang="en-US" dirty="0"/>
              <a:t> </a:t>
            </a:r>
            <a:r>
              <a:rPr lang="en-US" dirty="0" err="1"/>
              <a:t>esa­sy</a:t>
            </a:r>
            <a:r>
              <a:rPr lang="en-US" dirty="0"/>
              <a:t> </a:t>
            </a:r>
            <a:r>
              <a:rPr lang="en-US" dirty="0" err="1"/>
              <a:t>we­zi­pe­si</a:t>
            </a:r>
            <a:r>
              <a:rPr lang="en-US" dirty="0"/>
              <a:t> </a:t>
            </a:r>
            <a:r>
              <a:rPr lang="en-US" dirty="0" err="1"/>
              <a:t>bo­lup</a:t>
            </a:r>
            <a:r>
              <a:rPr lang="en-US" dirty="0"/>
              <a:t> </a:t>
            </a:r>
            <a:r>
              <a:rPr lang="en-US" dirty="0" err="1"/>
              <a:t>dur­ýar</a:t>
            </a:r>
            <a:r>
              <a:rPr lang="en-US" dirty="0"/>
              <a:t>.</a:t>
            </a:r>
            <a:endParaRPr lang="ru-RU" dirty="0"/>
          </a:p>
        </p:txBody>
      </p:sp>
    </p:spTree>
    <p:extLst>
      <p:ext uri="{BB962C8B-B14F-4D97-AF65-F5344CB8AC3E}">
        <p14:creationId xmlns:p14="http://schemas.microsoft.com/office/powerpoint/2010/main" val="2988808631"/>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043608" y="1196752"/>
                <a:ext cx="7200800" cy="4536504"/>
              </a:xfrm>
            </p:spPr>
            <p:txBody>
              <a:bodyPr/>
              <a:lstStyle/>
              <a:p>
                <a:pPr algn="just"/>
                <a:r>
                  <a:rPr lang="tk-TM" dirty="0" smtClean="0"/>
                  <a:t>Türkmenistanyň günorta bölegi suw akabalaryň güýçli şsendigi bilen tapawutlanýar. Onuň töwereginde Köýtendag we demirgazygynda dag öňi Paropamiz ýerleşendir. Bu ýerde kiçi, orta (Murgap, Tejen, Etrek, Sumbar) derýalary we köp sanly uly jar akabalary (Köýtendagyň demirgazyk-gündogar eňňidi, Uly we Kiçi Balkan daglary) bardyr.Ýurdumyzda 200-den gowrak süýji suw ýataklary meýdanlaryň bardygy anyklanyldy. Ýer asty suw gorlary baradaky Döwlet iş toparynyň kesgitlän maglumatlaryna görä, şolaryň 81-nde 1269 mln </a:t>
                </a:r>
                <a14:m>
                  <m:oMath xmlns:m="http://schemas.openxmlformats.org/officeDocument/2006/math">
                    <m:sSup>
                      <m:sSupPr>
                        <m:ctrlPr>
                          <a:rPr lang="tk-TM" i="1" smtClean="0">
                            <a:latin typeface="Cambria Math"/>
                          </a:rPr>
                        </m:ctrlPr>
                      </m:sSupPr>
                      <m:e>
                        <m:r>
                          <a:rPr lang="tk-TM" b="0" i="1" smtClean="0">
                            <a:latin typeface="Cambria Math"/>
                          </a:rPr>
                          <m:t>𝑚</m:t>
                        </m:r>
                      </m:e>
                      <m:sup>
                        <m:r>
                          <a:rPr lang="tk-TM" b="0" i="1" smtClean="0">
                            <a:latin typeface="Cambria Math"/>
                          </a:rPr>
                          <m:t>3</m:t>
                        </m:r>
                      </m:sup>
                    </m:sSup>
                    <m:r>
                      <a:rPr lang="tk-TM" b="0" i="1" smtClean="0">
                        <a:latin typeface="Cambria Math"/>
                      </a:rPr>
                      <m:t> </m:t>
                    </m:r>
                  </m:oMath>
                </a14:m>
                <a:r>
                  <a:rPr lang="tk-TM" dirty="0" smtClean="0"/>
                  <a:t> suw gory ýerleşýär. Tassyklanan ýerasty suw gorlarynyň köp mukdary Ahal welaýatynda, ýagny Merkezi Köýtendagyň eteklerinde ýerleşýär we özüniň ýokary hilli suwy bilen tapawutlanýar.</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043608" y="1196752"/>
                <a:ext cx="7200800" cy="4536504"/>
              </a:xfrm>
              <a:blipFill rotWithShape="1">
                <a:blip r:embed="rId2"/>
                <a:stretch>
                  <a:fillRect l="-677" r="-762"/>
                </a:stretch>
              </a:blipFill>
            </p:spPr>
            <p:txBody>
              <a:bodyPr/>
              <a:lstStyle/>
              <a:p>
                <a:r>
                  <a:rPr lang="ru-RU">
                    <a:noFill/>
                  </a:rPr>
                  <a:t> </a:t>
                </a:r>
              </a:p>
            </p:txBody>
          </p:sp>
        </mc:Fallback>
      </mc:AlternateContent>
    </p:spTree>
    <p:extLst>
      <p:ext uri="{BB962C8B-B14F-4D97-AF65-F5344CB8AC3E}">
        <p14:creationId xmlns:p14="http://schemas.microsoft.com/office/powerpoint/2010/main" val="3692497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980728"/>
            <a:ext cx="7056784" cy="4536504"/>
          </a:xfrm>
        </p:spPr>
        <p:txBody>
          <a:bodyPr>
            <a:normAutofit lnSpcReduction="10000"/>
          </a:bodyPr>
          <a:lstStyle/>
          <a:p>
            <a:pPr algn="just"/>
            <a:r>
              <a:rPr lang="en-US" dirty="0"/>
              <a:t>BMG-</a:t>
            </a:r>
            <a:r>
              <a:rPr lang="en-US" dirty="0" err="1"/>
              <a:t>niň</a:t>
            </a:r>
            <a:r>
              <a:rPr lang="en-US" dirty="0"/>
              <a:t> Aral </a:t>
            </a:r>
            <a:r>
              <a:rPr lang="en-US" dirty="0" err="1"/>
              <a:t>deň­zi</a:t>
            </a:r>
            <a:r>
              <a:rPr lang="en-US" dirty="0"/>
              <a:t> </a:t>
            </a:r>
            <a:r>
              <a:rPr lang="en-US" dirty="0" err="1"/>
              <a:t>üçin</a:t>
            </a:r>
            <a:r>
              <a:rPr lang="en-US" dirty="0"/>
              <a:t> </a:t>
            </a:r>
            <a:r>
              <a:rPr lang="en-US" dirty="0" err="1"/>
              <a:t>ýö­ri­te</a:t>
            </a:r>
            <a:r>
              <a:rPr lang="en-US" dirty="0"/>
              <a:t> </a:t>
            </a:r>
            <a:r>
              <a:rPr lang="en-US" dirty="0" err="1"/>
              <a:t>mak­sat­na­ma­sy</a:t>
            </a:r>
            <a:r>
              <a:rPr lang="en-US" dirty="0"/>
              <a:t> </a:t>
            </a:r>
            <a:r>
              <a:rPr lang="en-US" dirty="0" err="1"/>
              <a:t>gel­jek­de</a:t>
            </a:r>
            <a:r>
              <a:rPr lang="en-US" dirty="0"/>
              <a:t> BMG-</a:t>
            </a:r>
            <a:r>
              <a:rPr lang="en-US" dirty="0" err="1"/>
              <a:t>niň</a:t>
            </a:r>
            <a:r>
              <a:rPr lang="en-US" dirty="0"/>
              <a:t> </a:t>
            </a:r>
            <a:r>
              <a:rPr lang="en-US" dirty="0" err="1"/>
              <a:t>içer­ki</a:t>
            </a:r>
            <a:r>
              <a:rPr lang="en-US" dirty="0"/>
              <a:t> </a:t>
            </a:r>
            <a:r>
              <a:rPr lang="en-US" dirty="0" err="1"/>
              <a:t>suw</a:t>
            </a:r>
            <a:r>
              <a:rPr lang="en-US" dirty="0"/>
              <a:t> </a:t>
            </a:r>
            <a:r>
              <a:rPr lang="en-US" dirty="0" err="1"/>
              <a:t>how­dan­la­ry­nyň</a:t>
            </a:r>
            <a:r>
              <a:rPr lang="en-US" dirty="0"/>
              <a:t> </a:t>
            </a:r>
            <a:r>
              <a:rPr lang="en-US" dirty="0" err="1"/>
              <a:t>me­se­le­le­ri</a:t>
            </a:r>
            <a:r>
              <a:rPr lang="en-US" dirty="0"/>
              <a:t> </a:t>
            </a:r>
            <a:r>
              <a:rPr lang="en-US" dirty="0" err="1"/>
              <a:t>bo­ýun­ça</a:t>
            </a:r>
            <a:r>
              <a:rPr lang="en-US" dirty="0"/>
              <a:t> </a:t>
            </a:r>
            <a:r>
              <a:rPr lang="en-US" dirty="0" err="1"/>
              <a:t>köp­ta­rap­la­ýyn</a:t>
            </a:r>
            <a:r>
              <a:rPr lang="en-US" dirty="0"/>
              <a:t> </a:t>
            </a:r>
            <a:r>
              <a:rPr lang="en-US" dirty="0" err="1"/>
              <a:t>res­mi­na­ma­la­ry</a:t>
            </a:r>
            <a:r>
              <a:rPr lang="en-US" dirty="0"/>
              <a:t> </a:t>
            </a:r>
            <a:r>
              <a:rPr lang="en-US" dirty="0" err="1"/>
              <a:t>iş­läp</a:t>
            </a:r>
            <a:r>
              <a:rPr lang="en-US" dirty="0"/>
              <a:t> </a:t>
            </a:r>
            <a:r>
              <a:rPr lang="en-US" dirty="0" err="1"/>
              <a:t>taý­ýar­la­mak</a:t>
            </a:r>
            <a:r>
              <a:rPr lang="en-US" dirty="0"/>
              <a:t> </a:t>
            </a:r>
            <a:r>
              <a:rPr lang="en-US" dirty="0" err="1"/>
              <a:t>üçin</a:t>
            </a:r>
            <a:r>
              <a:rPr lang="en-US" dirty="0"/>
              <a:t> </a:t>
            </a:r>
            <a:r>
              <a:rPr lang="en-US" dirty="0" err="1"/>
              <a:t>bin­ýat</a:t>
            </a:r>
            <a:r>
              <a:rPr lang="en-US" dirty="0"/>
              <a:t> </a:t>
            </a:r>
            <a:r>
              <a:rPr lang="en-US" dirty="0" err="1"/>
              <a:t>bo­lup</a:t>
            </a:r>
            <a:r>
              <a:rPr lang="en-US" dirty="0"/>
              <a:t> </a:t>
            </a:r>
            <a:r>
              <a:rPr lang="en-US" dirty="0" err="1"/>
              <a:t>bi­ler</a:t>
            </a:r>
            <a:r>
              <a:rPr lang="en-US" dirty="0"/>
              <a:t>. </a:t>
            </a:r>
            <a:r>
              <a:rPr lang="en-US" dirty="0" err="1"/>
              <a:t>Hä­zir</a:t>
            </a:r>
            <a:r>
              <a:rPr lang="en-US" dirty="0"/>
              <a:t> </a:t>
            </a:r>
            <a:r>
              <a:rPr lang="en-US" dirty="0" err="1"/>
              <a:t>şeý­le</a:t>
            </a:r>
            <a:r>
              <a:rPr lang="en-US" dirty="0"/>
              <a:t> </a:t>
            </a:r>
            <a:r>
              <a:rPr lang="en-US" dirty="0" err="1"/>
              <a:t>ýö­ri­te</a:t>
            </a:r>
            <a:r>
              <a:rPr lang="en-US" dirty="0"/>
              <a:t> </a:t>
            </a:r>
            <a:r>
              <a:rPr lang="en-US" dirty="0" err="1"/>
              <a:t>mak­sat­na­ma­nyň</a:t>
            </a:r>
            <a:r>
              <a:rPr lang="en-US" dirty="0"/>
              <a:t> </a:t>
            </a:r>
            <a:r>
              <a:rPr lang="en-US" dirty="0" err="1"/>
              <a:t>kon­sep­si­ýa­sy</a:t>
            </a:r>
            <a:r>
              <a:rPr lang="en-US" dirty="0"/>
              <a:t> </a:t>
            </a:r>
            <a:r>
              <a:rPr lang="en-US" dirty="0" err="1"/>
              <a:t>iş­le­nip</a:t>
            </a:r>
            <a:r>
              <a:rPr lang="en-US" dirty="0"/>
              <a:t> </a:t>
            </a:r>
            <a:r>
              <a:rPr lang="en-US" dirty="0" err="1"/>
              <a:t>taý­ýar­la­nyl­dy</a:t>
            </a:r>
            <a:r>
              <a:rPr lang="en-US" dirty="0"/>
              <a:t> </a:t>
            </a:r>
            <a:r>
              <a:rPr lang="en-US" dirty="0" err="1"/>
              <a:t>di­ýip</a:t>
            </a:r>
            <a:r>
              <a:rPr lang="en-US" dirty="0"/>
              <a:t>, </a:t>
            </a:r>
            <a:r>
              <a:rPr lang="en-US" dirty="0" err="1"/>
              <a:t>döw­let</a:t>
            </a:r>
            <a:r>
              <a:rPr lang="en-US" dirty="0"/>
              <a:t> </a:t>
            </a:r>
            <a:r>
              <a:rPr lang="en-US" dirty="0" err="1"/>
              <a:t>Baş­tu­ta­ny­myz</a:t>
            </a:r>
            <a:r>
              <a:rPr lang="en-US" dirty="0"/>
              <a:t> </a:t>
            </a:r>
            <a:r>
              <a:rPr lang="en-US" dirty="0" err="1"/>
              <a:t>bel­le­di</a:t>
            </a:r>
            <a:r>
              <a:rPr lang="en-US" dirty="0"/>
              <a:t> hem-de </a:t>
            </a:r>
            <a:r>
              <a:rPr lang="en-US" dirty="0" err="1"/>
              <a:t>pur­sat­dan</a:t>
            </a:r>
            <a:r>
              <a:rPr lang="en-US" dirty="0"/>
              <a:t> </a:t>
            </a:r>
            <a:r>
              <a:rPr lang="en-US" dirty="0" err="1"/>
              <a:t>peý­da­la­nyp</a:t>
            </a:r>
            <a:r>
              <a:rPr lang="en-US" dirty="0"/>
              <a:t>, </a:t>
            </a:r>
            <a:r>
              <a:rPr lang="en-US" dirty="0" err="1"/>
              <a:t>Mil­let­ler</a:t>
            </a:r>
            <a:r>
              <a:rPr lang="en-US" dirty="0"/>
              <a:t> </a:t>
            </a:r>
            <a:r>
              <a:rPr lang="en-US" dirty="0" err="1"/>
              <a:t>Bi­le­le­şi­gi­ni</a:t>
            </a:r>
            <a:r>
              <a:rPr lang="en-US" dirty="0"/>
              <a:t>, </a:t>
            </a:r>
            <a:r>
              <a:rPr lang="en-US" dirty="0" err="1"/>
              <a:t>Mer­ke­zi</a:t>
            </a:r>
            <a:r>
              <a:rPr lang="en-US" dirty="0"/>
              <a:t> </a:t>
            </a:r>
            <a:r>
              <a:rPr lang="en-US" dirty="0" err="1"/>
              <a:t>Azi­ýa</a:t>
            </a:r>
            <a:r>
              <a:rPr lang="en-US" dirty="0"/>
              <a:t> </a:t>
            </a:r>
            <a:r>
              <a:rPr lang="en-US" dirty="0" err="1"/>
              <a:t>ýurt­la­ry­ny</a:t>
            </a:r>
            <a:r>
              <a:rPr lang="en-US" dirty="0"/>
              <a:t> </a:t>
            </a:r>
            <a:r>
              <a:rPr lang="en-US" dirty="0" err="1"/>
              <a:t>türk­men</a:t>
            </a:r>
            <a:r>
              <a:rPr lang="en-US" dirty="0"/>
              <a:t> </a:t>
            </a:r>
            <a:r>
              <a:rPr lang="en-US" dirty="0" err="1"/>
              <a:t>ta­ra­py­nyň</a:t>
            </a:r>
            <a:r>
              <a:rPr lang="en-US" dirty="0"/>
              <a:t> </a:t>
            </a:r>
            <a:r>
              <a:rPr lang="en-US" dirty="0" err="1"/>
              <a:t>tek­li­bi­ni</a:t>
            </a:r>
            <a:r>
              <a:rPr lang="en-US" dirty="0"/>
              <a:t> </a:t>
            </a:r>
            <a:r>
              <a:rPr lang="en-US" dirty="0" err="1"/>
              <a:t>gol­da­ma­ga</a:t>
            </a:r>
            <a:r>
              <a:rPr lang="en-US" dirty="0"/>
              <a:t> hem-de </a:t>
            </a:r>
            <a:r>
              <a:rPr lang="en-US" dirty="0" err="1"/>
              <a:t>ony</a:t>
            </a:r>
            <a:r>
              <a:rPr lang="en-US" dirty="0"/>
              <a:t> </a:t>
            </a:r>
            <a:r>
              <a:rPr lang="en-US" dirty="0" err="1"/>
              <a:t>iş</a:t>
            </a:r>
            <a:r>
              <a:rPr lang="en-US" dirty="0"/>
              <a:t> </a:t>
            </a:r>
            <a:r>
              <a:rPr lang="en-US" dirty="0" err="1"/>
              <a:t>ýü­zün­de</a:t>
            </a:r>
            <a:r>
              <a:rPr lang="en-US" dirty="0"/>
              <a:t> </a:t>
            </a:r>
            <a:r>
              <a:rPr lang="en-US" dirty="0" err="1"/>
              <a:t>ama­la</a:t>
            </a:r>
            <a:r>
              <a:rPr lang="en-US" dirty="0"/>
              <a:t> </a:t>
            </a:r>
            <a:r>
              <a:rPr lang="en-US" dirty="0" err="1"/>
              <a:t>aşyr­ma­ga</a:t>
            </a:r>
            <a:r>
              <a:rPr lang="en-US" dirty="0"/>
              <a:t> </a:t>
            </a:r>
            <a:r>
              <a:rPr lang="en-US" dirty="0" err="1"/>
              <a:t>ça­gyr­dy</a:t>
            </a:r>
            <a:r>
              <a:rPr lang="en-US" dirty="0" smtClean="0"/>
              <a:t>.</a:t>
            </a:r>
            <a:r>
              <a:rPr lang="en-US" dirty="0"/>
              <a:t> </a:t>
            </a:r>
            <a:r>
              <a:rPr lang="en-US" dirty="0" err="1"/>
              <a:t>Hor­mat­ly</a:t>
            </a:r>
            <a:r>
              <a:rPr lang="en-US" dirty="0"/>
              <a:t> </a:t>
            </a:r>
            <a:r>
              <a:rPr lang="en-US" dirty="0" err="1"/>
              <a:t>Pre­zi­den­ti­miz</a:t>
            </a:r>
            <a:r>
              <a:rPr lang="en-US" dirty="0"/>
              <a:t> </a:t>
            </a:r>
            <a:r>
              <a:rPr lang="en-US" dirty="0" err="1"/>
              <a:t>Gurbanguly</a:t>
            </a:r>
            <a:r>
              <a:rPr lang="en-US" dirty="0"/>
              <a:t> </a:t>
            </a:r>
            <a:r>
              <a:rPr lang="en-US" dirty="0" err="1"/>
              <a:t>Berdimuhamedow</a:t>
            </a:r>
            <a:r>
              <a:rPr lang="en-US" dirty="0"/>
              <a:t> </a:t>
            </a:r>
            <a:r>
              <a:rPr lang="en-US" dirty="0" err="1"/>
              <a:t>Türk­me­nis­tan</a:t>
            </a:r>
            <a:r>
              <a:rPr lang="en-US" dirty="0"/>
              <a:t> </a:t>
            </a:r>
            <a:r>
              <a:rPr lang="en-US" dirty="0" err="1"/>
              <a:t>Bir­le­şen</a:t>
            </a:r>
            <a:r>
              <a:rPr lang="en-US" dirty="0"/>
              <a:t> </a:t>
            </a:r>
            <a:r>
              <a:rPr lang="en-US" dirty="0" err="1"/>
              <a:t>Mil­let­ler</a:t>
            </a:r>
            <a:r>
              <a:rPr lang="en-US" dirty="0"/>
              <a:t> </a:t>
            </a:r>
            <a:r>
              <a:rPr lang="en-US" dirty="0" err="1"/>
              <a:t>Gu­ra­ma­sy­nyň</a:t>
            </a:r>
            <a:r>
              <a:rPr lang="en-US" dirty="0"/>
              <a:t> </a:t>
            </a:r>
            <a:r>
              <a:rPr lang="en-US" dirty="0" err="1"/>
              <a:t>su­wa</a:t>
            </a:r>
            <a:r>
              <a:rPr lang="en-US" dirty="0"/>
              <a:t> </a:t>
            </a:r>
            <a:r>
              <a:rPr lang="en-US" dirty="0" err="1"/>
              <a:t>bo­lan</a:t>
            </a:r>
            <a:r>
              <a:rPr lang="en-US" dirty="0"/>
              <a:t> </a:t>
            </a:r>
            <a:r>
              <a:rPr lang="en-US" dirty="0" err="1"/>
              <a:t>el­ýe­ter­li­li­gi</a:t>
            </a:r>
            <a:r>
              <a:rPr lang="en-US" dirty="0"/>
              <a:t> </a:t>
            </a:r>
            <a:r>
              <a:rPr lang="en-US" dirty="0" err="1"/>
              <a:t>ada­myň</a:t>
            </a:r>
            <a:r>
              <a:rPr lang="en-US" dirty="0"/>
              <a:t> </a:t>
            </a:r>
            <a:r>
              <a:rPr lang="en-US" dirty="0" err="1"/>
              <a:t>esa­sy</a:t>
            </a:r>
            <a:r>
              <a:rPr lang="en-US" dirty="0"/>
              <a:t> </a:t>
            </a:r>
            <a:r>
              <a:rPr lang="en-US" dirty="0" err="1"/>
              <a:t>hu­ku­gy</a:t>
            </a:r>
            <a:r>
              <a:rPr lang="en-US" dirty="0"/>
              <a:t> </a:t>
            </a:r>
            <a:r>
              <a:rPr lang="en-US" dirty="0" err="1"/>
              <a:t>di­ýip</a:t>
            </a:r>
            <a:r>
              <a:rPr lang="en-US" dirty="0"/>
              <a:t> </a:t>
            </a:r>
            <a:r>
              <a:rPr lang="en-US" dirty="0" err="1"/>
              <a:t>yk­rar</a:t>
            </a:r>
            <a:r>
              <a:rPr lang="en-US" dirty="0"/>
              <a:t> </a:t>
            </a:r>
            <a:r>
              <a:rPr lang="en-US" dirty="0" err="1"/>
              <a:t>et­mek</a:t>
            </a:r>
            <a:r>
              <a:rPr lang="en-US" dirty="0"/>
              <a:t> </a:t>
            </a:r>
            <a:r>
              <a:rPr lang="en-US" dirty="0" err="1"/>
              <a:t>ha­kyn­da</a:t>
            </a:r>
            <a:r>
              <a:rPr lang="en-US" dirty="0"/>
              <a:t> </a:t>
            </a:r>
            <a:r>
              <a:rPr lang="en-US" dirty="0" err="1"/>
              <a:t>baş­lan­gyç­la­ry­ny</a:t>
            </a:r>
            <a:r>
              <a:rPr lang="en-US" dirty="0"/>
              <a:t> </a:t>
            </a:r>
            <a:r>
              <a:rPr lang="en-US" dirty="0" err="1"/>
              <a:t>gol­da­ýar</a:t>
            </a:r>
            <a:r>
              <a:rPr lang="en-US" dirty="0"/>
              <a:t> </a:t>
            </a:r>
            <a:r>
              <a:rPr lang="en-US" dirty="0" err="1"/>
              <a:t>di­ýip</a:t>
            </a:r>
            <a:r>
              <a:rPr lang="en-US" dirty="0"/>
              <a:t> </a:t>
            </a:r>
            <a:r>
              <a:rPr lang="en-US" dirty="0" err="1"/>
              <a:t>bel­le­di</a:t>
            </a:r>
            <a:r>
              <a:rPr lang="en-US" dirty="0"/>
              <a:t>. </a:t>
            </a:r>
            <a:r>
              <a:rPr lang="en-US" dirty="0" err="1"/>
              <a:t>Şeý­le</a:t>
            </a:r>
            <a:r>
              <a:rPr lang="en-US" dirty="0"/>
              <a:t> </a:t>
            </a:r>
            <a:r>
              <a:rPr lang="en-US" dirty="0" err="1"/>
              <a:t>çe­me­leş­mä­niň</a:t>
            </a:r>
            <a:r>
              <a:rPr lang="en-US" dirty="0"/>
              <a:t> </a:t>
            </a:r>
            <a:r>
              <a:rPr lang="en-US" dirty="0" err="1"/>
              <a:t>esa­syn­da</a:t>
            </a:r>
            <a:r>
              <a:rPr lang="en-US" dirty="0"/>
              <a:t> </a:t>
            </a:r>
            <a:r>
              <a:rPr lang="en-US" dirty="0" err="1"/>
              <a:t>suw</a:t>
            </a:r>
            <a:r>
              <a:rPr lang="en-US" dirty="0"/>
              <a:t> </a:t>
            </a:r>
            <a:r>
              <a:rPr lang="en-US" dirty="0" err="1"/>
              <a:t>se­riş­de­le­ri­ni</a:t>
            </a:r>
            <a:r>
              <a:rPr lang="en-US" dirty="0"/>
              <a:t> </a:t>
            </a:r>
            <a:r>
              <a:rPr lang="en-US" dirty="0" err="1"/>
              <a:t>peý­da­lan­mak</a:t>
            </a:r>
            <a:r>
              <a:rPr lang="en-US" dirty="0"/>
              <a:t> </a:t>
            </a:r>
            <a:r>
              <a:rPr lang="en-US" dirty="0" err="1"/>
              <a:t>üçin</a:t>
            </a:r>
            <a:r>
              <a:rPr lang="en-US" dirty="0"/>
              <a:t> </a:t>
            </a:r>
            <a:r>
              <a:rPr lang="en-US" dirty="0" err="1"/>
              <a:t>äh­lu­mu­my</a:t>
            </a:r>
            <a:r>
              <a:rPr lang="en-US" dirty="0"/>
              <a:t> </a:t>
            </a:r>
            <a:r>
              <a:rPr lang="en-US" dirty="0" err="1"/>
              <a:t>hu­kuk</a:t>
            </a:r>
            <a:r>
              <a:rPr lang="en-US" dirty="0"/>
              <a:t> hem-de </a:t>
            </a:r>
            <a:r>
              <a:rPr lang="en-US" dirty="0" err="1"/>
              <a:t>ola­ry</a:t>
            </a:r>
            <a:r>
              <a:rPr lang="en-US" dirty="0"/>
              <a:t> </a:t>
            </a:r>
            <a:r>
              <a:rPr lang="en-US" dirty="0" err="1"/>
              <a:t>ne­ti­je­li</a:t>
            </a:r>
            <a:r>
              <a:rPr lang="en-US" dirty="0"/>
              <a:t> </a:t>
            </a:r>
            <a:r>
              <a:rPr lang="en-US" dirty="0" err="1"/>
              <a:t>do­lan­dyr­mak</a:t>
            </a:r>
            <a:r>
              <a:rPr lang="en-US" dirty="0"/>
              <a:t> </a:t>
            </a:r>
            <a:r>
              <a:rPr lang="en-US" dirty="0" err="1"/>
              <a:t>üçin</a:t>
            </a:r>
            <a:r>
              <a:rPr lang="en-US" dirty="0"/>
              <a:t> </a:t>
            </a:r>
            <a:r>
              <a:rPr lang="en-US" dirty="0" err="1"/>
              <a:t>jo­gap­kär­çi­lik</a:t>
            </a:r>
            <a:r>
              <a:rPr lang="en-US" dirty="0"/>
              <a:t> </a:t>
            </a:r>
            <a:r>
              <a:rPr lang="en-US" dirty="0" err="1"/>
              <a:t>duýýar</a:t>
            </a:r>
            <a:r>
              <a:rPr lang="en-US" dirty="0"/>
              <a:t>.</a:t>
            </a:r>
            <a:endParaRPr lang="ru-RU" dirty="0"/>
          </a:p>
        </p:txBody>
      </p:sp>
    </p:spTree>
    <p:extLst>
      <p:ext uri="{BB962C8B-B14F-4D97-AF65-F5344CB8AC3E}">
        <p14:creationId xmlns:p14="http://schemas.microsoft.com/office/powerpoint/2010/main" val="101501194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1083567"/>
            <a:ext cx="6872808" cy="4361657"/>
          </a:xfrm>
        </p:spPr>
        <p:txBody>
          <a:bodyPr>
            <a:normAutofit/>
          </a:bodyPr>
          <a:lstStyle/>
          <a:p>
            <a:pPr algn="just"/>
            <a:r>
              <a:rPr lang="en-US" sz="2000" dirty="0"/>
              <a:t>Aral </a:t>
            </a:r>
            <a:r>
              <a:rPr lang="en-US" sz="2000" dirty="0" err="1"/>
              <a:t>deň­zi</a:t>
            </a:r>
            <a:r>
              <a:rPr lang="en-US" sz="2000" dirty="0"/>
              <a:t> </a:t>
            </a:r>
            <a:r>
              <a:rPr lang="en-US" sz="2000" dirty="0" err="1"/>
              <a:t>se­bi­ti­niň</a:t>
            </a:r>
            <a:r>
              <a:rPr lang="en-US" sz="2000" dirty="0"/>
              <a:t> </a:t>
            </a:r>
            <a:r>
              <a:rPr lang="en-US" sz="2000" dirty="0" err="1"/>
              <a:t>ýurt­la­ry­nyň</a:t>
            </a:r>
            <a:r>
              <a:rPr lang="en-US" sz="2000" dirty="0"/>
              <a:t> </a:t>
            </a:r>
            <a:r>
              <a:rPr lang="en-US" sz="2000" dirty="0" err="1"/>
              <a:t>öza­ra</a:t>
            </a:r>
            <a:r>
              <a:rPr lang="en-US" sz="2000" dirty="0"/>
              <a:t> </a:t>
            </a:r>
            <a:r>
              <a:rPr lang="en-US" sz="2000" dirty="0" err="1"/>
              <a:t>gat­na­şyk­la­ry­nyň</a:t>
            </a:r>
            <a:r>
              <a:rPr lang="en-US" sz="2000" dirty="0"/>
              <a:t> </a:t>
            </a:r>
            <a:r>
              <a:rPr lang="en-US" sz="2000" dirty="0" err="1"/>
              <a:t>esa­sy</a:t>
            </a:r>
            <a:r>
              <a:rPr lang="en-US" sz="2000" dirty="0"/>
              <a:t> </a:t>
            </a:r>
            <a:r>
              <a:rPr lang="en-US" sz="2000" dirty="0" err="1"/>
              <a:t>ýö­rel­ge­le­ri­ni</a:t>
            </a:r>
            <a:r>
              <a:rPr lang="en-US" sz="2000" dirty="0"/>
              <a:t> </a:t>
            </a:r>
            <a:r>
              <a:rPr lang="en-US" sz="2000" dirty="0" err="1"/>
              <a:t>öz</a:t>
            </a:r>
            <a:r>
              <a:rPr lang="en-US" sz="2000" dirty="0"/>
              <a:t> </a:t>
            </a:r>
            <a:r>
              <a:rPr lang="en-US" sz="2000" dirty="0" err="1"/>
              <a:t>içi­ne</a:t>
            </a:r>
            <a:r>
              <a:rPr lang="en-US" sz="2000" dirty="0"/>
              <a:t> </a:t>
            </a:r>
            <a:r>
              <a:rPr lang="en-US" sz="2000" dirty="0" err="1"/>
              <a:t>al­ýan</a:t>
            </a:r>
            <a:r>
              <a:rPr lang="en-US" sz="2000" dirty="0"/>
              <a:t> </a:t>
            </a:r>
            <a:r>
              <a:rPr lang="en-US" sz="2000" dirty="0" err="1"/>
              <a:t>tä­ze</a:t>
            </a:r>
            <a:r>
              <a:rPr lang="en-US" sz="2000" dirty="0"/>
              <a:t> </a:t>
            </a:r>
            <a:r>
              <a:rPr lang="en-US" sz="2000" dirty="0" err="1"/>
              <a:t>hu­kuk</a:t>
            </a:r>
            <a:r>
              <a:rPr lang="en-US" sz="2000" dirty="0"/>
              <a:t> </a:t>
            </a:r>
            <a:r>
              <a:rPr lang="en-US" sz="2000" dirty="0" err="1"/>
              <a:t>gu­ral­la­ry</a:t>
            </a:r>
            <a:r>
              <a:rPr lang="en-US" sz="2000" dirty="0"/>
              <a:t> </a:t>
            </a:r>
            <a:r>
              <a:rPr lang="en-US" sz="2000" dirty="0" err="1"/>
              <a:t>ha­kyn­da</a:t>
            </a:r>
            <a:r>
              <a:rPr lang="en-US" sz="2000" dirty="0"/>
              <a:t> </a:t>
            </a:r>
            <a:r>
              <a:rPr lang="en-US" sz="2000" dirty="0" err="1"/>
              <a:t>me­se­lä</a:t>
            </a:r>
            <a:r>
              <a:rPr lang="en-US" sz="2000" dirty="0"/>
              <a:t> </a:t>
            </a:r>
            <a:r>
              <a:rPr lang="en-US" sz="2000" dirty="0" err="1"/>
              <a:t>ýa­kyn</a:t>
            </a:r>
            <a:r>
              <a:rPr lang="en-US" sz="2000" dirty="0"/>
              <a:t> </a:t>
            </a:r>
            <a:r>
              <a:rPr lang="en-US" sz="2000" dirty="0" err="1"/>
              <a:t>wagt­da</a:t>
            </a:r>
            <a:r>
              <a:rPr lang="en-US" sz="2000" dirty="0"/>
              <a:t> </a:t>
            </a:r>
            <a:r>
              <a:rPr lang="en-US" sz="2000" dirty="0" err="1"/>
              <a:t>se­ret­me­giň</a:t>
            </a:r>
            <a:r>
              <a:rPr lang="en-US" sz="2000" dirty="0"/>
              <a:t> </a:t>
            </a:r>
            <a:r>
              <a:rPr lang="en-US" sz="2000" dirty="0" err="1"/>
              <a:t>mö­hüm­di­gi­ne</a:t>
            </a:r>
            <a:r>
              <a:rPr lang="en-US" sz="2000" dirty="0"/>
              <a:t> </a:t>
            </a:r>
            <a:r>
              <a:rPr lang="en-US" sz="2000" dirty="0" err="1"/>
              <a:t>ynam</a:t>
            </a:r>
            <a:r>
              <a:rPr lang="en-US" sz="2000" dirty="0"/>
              <a:t> </a:t>
            </a:r>
            <a:r>
              <a:rPr lang="en-US" sz="2000" dirty="0" err="1"/>
              <a:t>bil­dir­mek</a:t>
            </a:r>
            <a:r>
              <a:rPr lang="en-US" sz="2000" dirty="0"/>
              <a:t> </a:t>
            </a:r>
            <a:r>
              <a:rPr lang="en-US" sz="2000" dirty="0" err="1"/>
              <a:t>bi­len</a:t>
            </a:r>
            <a:r>
              <a:rPr lang="en-US" sz="2000" dirty="0"/>
              <a:t>, </a:t>
            </a:r>
            <a:r>
              <a:rPr lang="en-US" sz="2000" dirty="0" err="1"/>
              <a:t>mil­li</a:t>
            </a:r>
            <a:r>
              <a:rPr lang="en-US" sz="2000" dirty="0"/>
              <a:t> </a:t>
            </a:r>
            <a:r>
              <a:rPr lang="en-US" sz="2000" dirty="0" err="1"/>
              <a:t>Li­de­ri­miz</a:t>
            </a:r>
            <a:r>
              <a:rPr lang="en-US" sz="2000" dirty="0"/>
              <a:t> </a:t>
            </a:r>
            <a:r>
              <a:rPr lang="en-US" sz="2000" dirty="0" err="1"/>
              <a:t>Türk­me­nis­ta­nyň</a:t>
            </a:r>
            <a:r>
              <a:rPr lang="en-US" sz="2000" dirty="0"/>
              <a:t> </a:t>
            </a:r>
            <a:r>
              <a:rPr lang="en-US" sz="2000" dirty="0" err="1"/>
              <a:t>se­bi­tiň</a:t>
            </a:r>
            <a:r>
              <a:rPr lang="en-US" sz="2000" dirty="0"/>
              <a:t> </a:t>
            </a:r>
            <a:r>
              <a:rPr lang="en-US" sz="2000" dirty="0" err="1"/>
              <a:t>äh­li</a:t>
            </a:r>
            <a:r>
              <a:rPr lang="en-US" sz="2000" dirty="0"/>
              <a:t> </a:t>
            </a:r>
            <a:r>
              <a:rPr lang="en-US" sz="2000" dirty="0" err="1"/>
              <a:t>döw­let­le­ri</a:t>
            </a:r>
            <a:r>
              <a:rPr lang="en-US" sz="2000" dirty="0"/>
              <a:t> </a:t>
            </a:r>
            <a:r>
              <a:rPr lang="en-US" sz="2000" dirty="0" err="1"/>
              <a:t>bi­len</a:t>
            </a:r>
            <a:r>
              <a:rPr lang="en-US" sz="2000" dirty="0"/>
              <a:t> </a:t>
            </a:r>
            <a:r>
              <a:rPr lang="en-US" sz="2000" dirty="0" err="1"/>
              <a:t>ýa­kyn</a:t>
            </a:r>
            <a:r>
              <a:rPr lang="en-US" sz="2000" dirty="0"/>
              <a:t> we </a:t>
            </a:r>
            <a:r>
              <a:rPr lang="en-US" sz="2000" dirty="0" err="1"/>
              <a:t>ne­ti­je­li</a:t>
            </a:r>
            <a:r>
              <a:rPr lang="en-US" sz="2000" dirty="0"/>
              <a:t> </a:t>
            </a:r>
            <a:r>
              <a:rPr lang="en-US" sz="2000" dirty="0" err="1"/>
              <a:t>hyz­mat­daş­ly­ga</a:t>
            </a:r>
            <a:r>
              <a:rPr lang="en-US" sz="2000" dirty="0"/>
              <a:t> </a:t>
            </a:r>
            <a:r>
              <a:rPr lang="en-US" sz="2000" dirty="0" err="1"/>
              <a:t>taý­ýar­dy­gy­ny</a:t>
            </a:r>
            <a:r>
              <a:rPr lang="en-US" sz="2000" dirty="0"/>
              <a:t> </a:t>
            </a:r>
            <a:r>
              <a:rPr lang="en-US" sz="2000" dirty="0" err="1"/>
              <a:t>tas­syk­la­dy</a:t>
            </a:r>
            <a:r>
              <a:rPr lang="en-US" sz="2000" dirty="0" smtClean="0"/>
              <a:t>.</a:t>
            </a:r>
            <a:r>
              <a:rPr lang="en-US" sz="2000" dirty="0"/>
              <a:t> </a:t>
            </a:r>
            <a:r>
              <a:rPr lang="en-US" sz="2000" dirty="0" err="1"/>
              <a:t>Umu­man</a:t>
            </a:r>
            <a:r>
              <a:rPr lang="en-US" sz="2000" dirty="0"/>
              <a:t>, </a:t>
            </a:r>
            <a:r>
              <a:rPr lang="en-US" sz="2000" dirty="0" err="1"/>
              <a:t>gaz­na­nyň</a:t>
            </a:r>
            <a:r>
              <a:rPr lang="en-US" sz="2000" dirty="0"/>
              <a:t> </a:t>
            </a:r>
            <a:r>
              <a:rPr lang="en-US" sz="2000" dirty="0" err="1"/>
              <a:t>iş­le­me­gi­niň</a:t>
            </a:r>
            <a:r>
              <a:rPr lang="en-US" sz="2000" dirty="0"/>
              <a:t> 25 </a:t>
            </a:r>
            <a:r>
              <a:rPr lang="en-US" sz="2000" dirty="0" err="1"/>
              <a:t>ýy­lyn­da</a:t>
            </a:r>
            <a:r>
              <a:rPr lang="en-US" sz="2000" dirty="0"/>
              <a:t> </a:t>
            </a:r>
            <a:r>
              <a:rPr lang="en-US" sz="2000" dirty="0" err="1"/>
              <a:t>ýur­du­myz­da</a:t>
            </a:r>
            <a:r>
              <a:rPr lang="en-US" sz="2000" dirty="0"/>
              <a:t> </a:t>
            </a:r>
            <a:r>
              <a:rPr lang="en-US" sz="2000" dirty="0" err="1"/>
              <a:t>bir­nä­çe</a:t>
            </a:r>
            <a:r>
              <a:rPr lang="en-US" sz="2000" dirty="0"/>
              <a:t> </a:t>
            </a:r>
            <a:r>
              <a:rPr lang="en-US" sz="2000" dirty="0" err="1"/>
              <a:t>gid­ro­teh­ni­ki</a:t>
            </a:r>
            <a:r>
              <a:rPr lang="en-US" sz="2000" dirty="0"/>
              <a:t> </a:t>
            </a:r>
            <a:r>
              <a:rPr lang="en-US" sz="2000" dirty="0" err="1"/>
              <a:t>des­ga­la­ryň</a:t>
            </a:r>
            <a:r>
              <a:rPr lang="en-US" sz="2000" dirty="0"/>
              <a:t>, </a:t>
            </a:r>
            <a:r>
              <a:rPr lang="en-US" sz="2000" dirty="0" err="1"/>
              <a:t>suw</a:t>
            </a:r>
            <a:r>
              <a:rPr lang="en-US" sz="2000" dirty="0"/>
              <a:t> </a:t>
            </a:r>
            <a:r>
              <a:rPr lang="en-US" sz="2000" dirty="0" err="1"/>
              <a:t>ho­ja­lyk</a:t>
            </a:r>
            <a:r>
              <a:rPr lang="en-US" sz="2000" dirty="0"/>
              <a:t> </a:t>
            </a:r>
            <a:r>
              <a:rPr lang="en-US" sz="2000" dirty="0" err="1"/>
              <a:t>des­ga­la­ry­nyň</a:t>
            </a:r>
            <a:r>
              <a:rPr lang="en-US" sz="2000" dirty="0"/>
              <a:t> </a:t>
            </a:r>
            <a:r>
              <a:rPr lang="en-US" sz="2000" dirty="0" err="1"/>
              <a:t>gur­lu­şy­gy</a:t>
            </a:r>
            <a:r>
              <a:rPr lang="en-US" sz="2000" dirty="0"/>
              <a:t> </a:t>
            </a:r>
            <a:r>
              <a:rPr lang="en-US" sz="2000" dirty="0" err="1"/>
              <a:t>ama­la</a:t>
            </a:r>
            <a:r>
              <a:rPr lang="en-US" sz="2000" dirty="0"/>
              <a:t> </a:t>
            </a:r>
            <a:r>
              <a:rPr lang="en-US" sz="2000" dirty="0" err="1"/>
              <a:t>aşy­ryl­dy</a:t>
            </a:r>
            <a:r>
              <a:rPr lang="en-US" sz="2000" dirty="0"/>
              <a:t>, Aral </a:t>
            </a:r>
            <a:r>
              <a:rPr lang="en-US" sz="2000" dirty="0" err="1"/>
              <a:t>me­se­le­si­niň</a:t>
            </a:r>
            <a:r>
              <a:rPr lang="en-US" sz="2000" dirty="0"/>
              <a:t> </a:t>
            </a:r>
            <a:r>
              <a:rPr lang="en-US" sz="2000" dirty="0" err="1"/>
              <a:t>çö­zül­me­gi­ne</a:t>
            </a:r>
            <a:r>
              <a:rPr lang="en-US" sz="2000" dirty="0"/>
              <a:t> </a:t>
            </a:r>
            <a:r>
              <a:rPr lang="en-US" sz="2000" dirty="0" err="1"/>
              <a:t>gö­nük­di­ri­len</a:t>
            </a:r>
            <a:r>
              <a:rPr lang="en-US" sz="2000" dirty="0"/>
              <a:t> </a:t>
            </a:r>
            <a:r>
              <a:rPr lang="en-US" sz="2000" dirty="0" err="1"/>
              <a:t>te­bi­ga­ty</a:t>
            </a:r>
            <a:r>
              <a:rPr lang="en-US" sz="2000" dirty="0"/>
              <a:t> </a:t>
            </a:r>
            <a:r>
              <a:rPr lang="en-US" sz="2000" dirty="0" err="1"/>
              <a:t>go­ra­ýyş</a:t>
            </a:r>
            <a:r>
              <a:rPr lang="en-US" sz="2000" dirty="0"/>
              <a:t>, </a:t>
            </a:r>
            <a:r>
              <a:rPr lang="en-US" sz="2000" dirty="0" err="1"/>
              <a:t>eko­lo­gi­ýa</a:t>
            </a:r>
            <a:r>
              <a:rPr lang="en-US" sz="2000" dirty="0"/>
              <a:t> we </a:t>
            </a:r>
            <a:r>
              <a:rPr lang="en-US" sz="2000" dirty="0" err="1"/>
              <a:t>beý­le­ki</a:t>
            </a:r>
            <a:r>
              <a:rPr lang="en-US" sz="2000" dirty="0"/>
              <a:t> </a:t>
            </a:r>
            <a:r>
              <a:rPr lang="en-US" sz="2000" dirty="0" err="1"/>
              <a:t>çä­re­ler</a:t>
            </a:r>
            <a:r>
              <a:rPr lang="en-US" sz="2000" dirty="0"/>
              <a:t> </a:t>
            </a:r>
            <a:r>
              <a:rPr lang="en-US" sz="2000" dirty="0" err="1"/>
              <a:t>ge­çi­ril­di</a:t>
            </a:r>
            <a:r>
              <a:rPr lang="en-US" sz="2000" dirty="0"/>
              <a:t>.</a:t>
            </a:r>
            <a:endParaRPr lang="ru-RU" sz="2000" dirty="0"/>
          </a:p>
        </p:txBody>
      </p:sp>
    </p:spTree>
    <p:extLst>
      <p:ext uri="{BB962C8B-B14F-4D97-AF65-F5344CB8AC3E}">
        <p14:creationId xmlns:p14="http://schemas.microsoft.com/office/powerpoint/2010/main" val="2329923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96752"/>
            <a:ext cx="7200800" cy="4536504"/>
          </a:xfrm>
        </p:spPr>
        <p:txBody>
          <a:bodyPr>
            <a:normAutofit/>
          </a:bodyPr>
          <a:lstStyle/>
          <a:p>
            <a:r>
              <a:rPr lang="tk-TM" sz="1900" dirty="0" err="1"/>
              <a:t>S</a:t>
            </a:r>
            <a:r>
              <a:rPr lang="en-US" sz="1900" dirty="0" err="1" smtClean="0"/>
              <a:t>uw</a:t>
            </a:r>
            <a:r>
              <a:rPr lang="en-US" sz="1900" dirty="0" smtClean="0"/>
              <a:t> </a:t>
            </a:r>
            <a:r>
              <a:rPr lang="en-US" sz="1900" dirty="0"/>
              <a:t>we </a:t>
            </a:r>
            <a:r>
              <a:rPr lang="en-US" sz="1900" dirty="0" err="1"/>
              <a:t>eko­lo­gi­ýa</a:t>
            </a:r>
            <a:r>
              <a:rPr lang="en-US" sz="1900" dirty="0"/>
              <a:t> </a:t>
            </a:r>
            <a:r>
              <a:rPr lang="en-US" sz="1900" dirty="0" err="1"/>
              <a:t>me­se­le­le­ri</a:t>
            </a:r>
            <a:r>
              <a:rPr lang="en-US" sz="1900" dirty="0"/>
              <a:t> </a:t>
            </a:r>
            <a:r>
              <a:rPr lang="en-US" sz="1900" dirty="0" err="1"/>
              <a:t>bo­ýun­ça</a:t>
            </a:r>
            <a:r>
              <a:rPr lang="en-US" sz="1900" dirty="0"/>
              <a:t> </a:t>
            </a:r>
            <a:r>
              <a:rPr lang="en-US" sz="1900" dirty="0" err="1"/>
              <a:t>hal­ka­ra</a:t>
            </a:r>
            <a:r>
              <a:rPr lang="en-US" sz="1900" dirty="0"/>
              <a:t> </a:t>
            </a:r>
            <a:r>
              <a:rPr lang="en-US" sz="1900" dirty="0" err="1"/>
              <a:t>hyz­mat­daş­ly­gy­ň</a:t>
            </a:r>
            <a:r>
              <a:rPr lang="en-US" sz="1900" dirty="0"/>
              <a:t> </a:t>
            </a:r>
            <a:r>
              <a:rPr lang="en-US" sz="1900" dirty="0" err="1"/>
              <a:t>ýo­la</a:t>
            </a:r>
            <a:r>
              <a:rPr lang="en-US" sz="1900" dirty="0"/>
              <a:t> </a:t>
            </a:r>
            <a:r>
              <a:rPr lang="en-US" sz="1900" dirty="0" err="1"/>
              <a:t>go­ýul­ma­gy</a:t>
            </a:r>
            <a:r>
              <a:rPr lang="en-US" sz="1900" dirty="0"/>
              <a:t> </a:t>
            </a:r>
            <a:r>
              <a:rPr lang="en-US" sz="1900" dirty="0" err="1"/>
              <a:t>mil­li</a:t>
            </a:r>
            <a:r>
              <a:rPr lang="en-US" sz="1900" dirty="0"/>
              <a:t> </a:t>
            </a:r>
            <a:r>
              <a:rPr lang="en-US" sz="1900" dirty="0" err="1"/>
              <a:t>de­re­je­de</a:t>
            </a:r>
            <a:r>
              <a:rPr lang="en-US" sz="1900" dirty="0"/>
              <a:t> </a:t>
            </a:r>
            <a:r>
              <a:rPr lang="en-US" sz="1900" dirty="0" err="1"/>
              <a:t>iş</a:t>
            </a:r>
            <a:r>
              <a:rPr lang="en-US" sz="1900" dirty="0"/>
              <a:t> </a:t>
            </a:r>
            <a:r>
              <a:rPr lang="en-US" sz="1900" dirty="0" err="1"/>
              <a:t>alyp</a:t>
            </a:r>
            <a:r>
              <a:rPr lang="en-US" sz="1900" dirty="0"/>
              <a:t> </a:t>
            </a:r>
            <a:r>
              <a:rPr lang="en-US" sz="1900" dirty="0" err="1"/>
              <a:t>bar­ma­gyň</a:t>
            </a:r>
            <a:r>
              <a:rPr lang="en-US" sz="1900" dirty="0"/>
              <a:t> </a:t>
            </a:r>
            <a:r>
              <a:rPr lang="en-US" sz="1900" dirty="0" err="1"/>
              <a:t>de­giş­li</a:t>
            </a:r>
            <a:r>
              <a:rPr lang="en-US" sz="1900" dirty="0"/>
              <a:t> </a:t>
            </a:r>
            <a:r>
              <a:rPr lang="en-US" sz="1900" dirty="0" err="1"/>
              <a:t>ýag­daý­la­ry­na</a:t>
            </a:r>
            <a:r>
              <a:rPr lang="en-US" sz="1900" dirty="0"/>
              <a:t> </a:t>
            </a:r>
            <a:r>
              <a:rPr lang="en-US" sz="1900" dirty="0" err="1"/>
              <a:t>pug­ta</a:t>
            </a:r>
            <a:r>
              <a:rPr lang="en-US" sz="1900" dirty="0"/>
              <a:t> </a:t>
            </a:r>
            <a:r>
              <a:rPr lang="en-US" sz="1900" dirty="0" err="1"/>
              <a:t>da­ýa­nyl­ma­ly­dyr</a:t>
            </a:r>
            <a:r>
              <a:rPr lang="en-US" sz="1900" dirty="0"/>
              <a:t>. </a:t>
            </a:r>
            <a:r>
              <a:rPr lang="en-US" sz="1900" dirty="0" err="1"/>
              <a:t>Bu­lar</a:t>
            </a:r>
            <a:r>
              <a:rPr lang="en-US" sz="1900" dirty="0"/>
              <a:t> </a:t>
            </a:r>
            <a:r>
              <a:rPr lang="en-US" sz="1900" dirty="0" err="1"/>
              <a:t>bi­ri-bi­ri­niň</a:t>
            </a:r>
            <a:r>
              <a:rPr lang="en-US" sz="1900" dirty="0"/>
              <a:t> </a:t>
            </a:r>
            <a:r>
              <a:rPr lang="en-US" sz="1900" dirty="0" err="1"/>
              <a:t>üs­tü­ni</a:t>
            </a:r>
            <a:r>
              <a:rPr lang="en-US" sz="1900" dirty="0"/>
              <a:t> </a:t>
            </a:r>
            <a:r>
              <a:rPr lang="en-US" sz="1900" dirty="0" err="1"/>
              <a:t>ýe­tir­ýän</a:t>
            </a:r>
            <a:r>
              <a:rPr lang="en-US" sz="1900" dirty="0"/>
              <a:t>, </a:t>
            </a:r>
            <a:r>
              <a:rPr lang="en-US" sz="1900" dirty="0" err="1"/>
              <a:t>bi­ri-bi­rin­den</a:t>
            </a:r>
            <a:r>
              <a:rPr lang="en-US" sz="1900" dirty="0"/>
              <a:t> </a:t>
            </a:r>
            <a:r>
              <a:rPr lang="en-US" sz="1900" dirty="0" err="1"/>
              <a:t>bö­lüp</a:t>
            </a:r>
            <a:r>
              <a:rPr lang="en-US" sz="1900" dirty="0"/>
              <a:t> </a:t>
            </a:r>
            <a:r>
              <a:rPr lang="en-US" sz="1900" dirty="0" err="1"/>
              <a:t>bol­ma­ýan</a:t>
            </a:r>
            <a:r>
              <a:rPr lang="en-US" sz="1900" dirty="0"/>
              <a:t> </a:t>
            </a:r>
            <a:r>
              <a:rPr lang="en-US" sz="1900" dirty="0" err="1" smtClean="0"/>
              <a:t>iş­ler­dir</a:t>
            </a:r>
            <a:r>
              <a:rPr lang="tk-TM" sz="1900" dirty="0"/>
              <a:t>,</a:t>
            </a:r>
            <a:r>
              <a:rPr lang="en-US" sz="1900" dirty="0" smtClean="0"/>
              <a:t> </a:t>
            </a:r>
            <a:r>
              <a:rPr lang="en-US" sz="1900" dirty="0"/>
              <a:t>hem-de </a:t>
            </a:r>
            <a:r>
              <a:rPr lang="en-US" sz="1900" dirty="0" err="1"/>
              <a:t>şun­da</a:t>
            </a:r>
            <a:r>
              <a:rPr lang="en-US" sz="1900" dirty="0"/>
              <a:t> her </a:t>
            </a:r>
            <a:r>
              <a:rPr lang="en-US" sz="1900" dirty="0" err="1"/>
              <a:t>döw­le­tiň</a:t>
            </a:r>
            <a:r>
              <a:rPr lang="en-US" sz="1900" dirty="0"/>
              <a:t> </a:t>
            </a:r>
            <a:r>
              <a:rPr lang="en-US" sz="1900" dirty="0" err="1"/>
              <a:t>öz</a:t>
            </a:r>
            <a:r>
              <a:rPr lang="en-US" sz="1900" dirty="0"/>
              <a:t> </a:t>
            </a:r>
            <a:r>
              <a:rPr lang="en-US" sz="1900" dirty="0" err="1"/>
              <a:t>eýe­le­ýän</a:t>
            </a:r>
            <a:r>
              <a:rPr lang="en-US" sz="1900" dirty="0"/>
              <a:t> </a:t>
            </a:r>
            <a:r>
              <a:rPr lang="en-US" sz="1900" dirty="0" err="1"/>
              <a:t>or­nu­na</a:t>
            </a:r>
            <a:r>
              <a:rPr lang="en-US" sz="1900" dirty="0"/>
              <a:t> we </a:t>
            </a:r>
            <a:r>
              <a:rPr lang="en-US" sz="1900" dirty="0" err="1"/>
              <a:t>jo­gap­kär­çi­li­gi­ne</a:t>
            </a:r>
            <a:r>
              <a:rPr lang="en-US" sz="1900" dirty="0"/>
              <a:t> </a:t>
            </a:r>
            <a:r>
              <a:rPr lang="en-US" sz="1900" dirty="0" err="1"/>
              <a:t>do­ly</a:t>
            </a:r>
            <a:r>
              <a:rPr lang="en-US" sz="1900" dirty="0"/>
              <a:t> </a:t>
            </a:r>
            <a:r>
              <a:rPr lang="en-US" sz="1900" dirty="0" err="1"/>
              <a:t>de­re­je­de</a:t>
            </a:r>
            <a:r>
              <a:rPr lang="en-US" sz="1900" dirty="0"/>
              <a:t> </a:t>
            </a:r>
            <a:r>
              <a:rPr lang="en-US" sz="1900" dirty="0" err="1"/>
              <a:t>dü­şün­me­li­di­gi­ne</a:t>
            </a:r>
            <a:r>
              <a:rPr lang="en-US" sz="1900" dirty="0"/>
              <a:t> </a:t>
            </a:r>
            <a:r>
              <a:rPr lang="en-US" sz="1900" dirty="0" err="1"/>
              <a:t>ynam</a:t>
            </a:r>
            <a:r>
              <a:rPr lang="en-US" sz="1900" dirty="0"/>
              <a:t> </a:t>
            </a:r>
            <a:r>
              <a:rPr lang="en-US" sz="1900" dirty="0" err="1"/>
              <a:t>bil­dir­di</a:t>
            </a:r>
            <a:r>
              <a:rPr lang="en-US" sz="1900" dirty="0" smtClean="0"/>
              <a:t>.</a:t>
            </a:r>
            <a:r>
              <a:rPr lang="en-US" sz="1900" dirty="0"/>
              <a:t> </a:t>
            </a:r>
            <a:r>
              <a:rPr lang="en-US" sz="1900" dirty="0" err="1"/>
              <a:t>Şu­nuň</a:t>
            </a:r>
            <a:r>
              <a:rPr lang="en-US" sz="1900" dirty="0"/>
              <a:t> </a:t>
            </a:r>
            <a:r>
              <a:rPr lang="en-US" sz="1900" dirty="0" err="1"/>
              <a:t>bi­len</a:t>
            </a:r>
            <a:r>
              <a:rPr lang="en-US" sz="1900" dirty="0"/>
              <a:t> </a:t>
            </a:r>
            <a:r>
              <a:rPr lang="en-US" sz="1900" dirty="0" err="1"/>
              <a:t>bag­ly­lyk­da</a:t>
            </a:r>
            <a:r>
              <a:rPr lang="en-US" sz="1900" dirty="0"/>
              <a:t>, </a:t>
            </a:r>
            <a:r>
              <a:rPr lang="en-US" sz="1900" dirty="0" err="1"/>
              <a:t>ýur­du­myz</a:t>
            </a:r>
            <a:r>
              <a:rPr lang="en-US" sz="1900" dirty="0"/>
              <a:t> </a:t>
            </a:r>
            <a:r>
              <a:rPr lang="en-US" sz="1900" dirty="0" err="1"/>
              <a:t>dür­li</a:t>
            </a:r>
            <a:r>
              <a:rPr lang="en-US" sz="1900" dirty="0"/>
              <a:t> </a:t>
            </a:r>
            <a:r>
              <a:rPr lang="en-US" sz="1900" dirty="0" err="1"/>
              <a:t>pu­dak­lar­da</a:t>
            </a:r>
            <a:r>
              <a:rPr lang="en-US" sz="1900" dirty="0"/>
              <a:t> </a:t>
            </a:r>
            <a:r>
              <a:rPr lang="en-US" sz="1900" dirty="0" err="1"/>
              <a:t>mil­li</a:t>
            </a:r>
            <a:r>
              <a:rPr lang="en-US" sz="1900" dirty="0"/>
              <a:t> </a:t>
            </a:r>
            <a:r>
              <a:rPr lang="en-US" sz="1900" dirty="0" err="1"/>
              <a:t>me­ýil­na­ma­la­ry</a:t>
            </a:r>
            <a:r>
              <a:rPr lang="en-US" sz="1900" dirty="0"/>
              <a:t> </a:t>
            </a:r>
            <a:r>
              <a:rPr lang="en-US" sz="1900" dirty="0" err="1"/>
              <a:t>dur­mu­şa</a:t>
            </a:r>
            <a:r>
              <a:rPr lang="en-US" sz="1900" dirty="0"/>
              <a:t> </a:t>
            </a:r>
            <a:r>
              <a:rPr lang="en-US" sz="1900" dirty="0" err="1"/>
              <a:t>ge­çi­rip</a:t>
            </a:r>
            <a:r>
              <a:rPr lang="en-US" sz="1900" dirty="0"/>
              <a:t>, </a:t>
            </a:r>
            <a:r>
              <a:rPr lang="en-US" sz="1900" dirty="0" err="1"/>
              <a:t>ola­ry</a:t>
            </a:r>
            <a:r>
              <a:rPr lang="en-US" sz="1900" dirty="0"/>
              <a:t> </a:t>
            </a:r>
            <a:r>
              <a:rPr lang="en-US" sz="1900" dirty="0" err="1"/>
              <a:t>Dur­nuk­ly</a:t>
            </a:r>
            <a:r>
              <a:rPr lang="en-US" sz="1900" dirty="0"/>
              <a:t> </a:t>
            </a:r>
            <a:r>
              <a:rPr lang="en-US" sz="1900" dirty="0" err="1"/>
              <a:t>ösüş</a:t>
            </a:r>
            <a:r>
              <a:rPr lang="en-US" sz="1900" dirty="0"/>
              <a:t> </a:t>
            </a:r>
            <a:r>
              <a:rPr lang="en-US" sz="1900" dirty="0" err="1"/>
              <a:t>mak­sat­la­ry­nyň</a:t>
            </a:r>
            <a:r>
              <a:rPr lang="en-US" sz="1900" dirty="0"/>
              <a:t> </a:t>
            </a:r>
            <a:r>
              <a:rPr lang="en-US" sz="1900" dirty="0" err="1"/>
              <a:t>eko­lo­gi­ýa</a:t>
            </a:r>
            <a:r>
              <a:rPr lang="en-US" sz="1900" dirty="0"/>
              <a:t> </a:t>
            </a:r>
            <a:r>
              <a:rPr lang="en-US" sz="1900" dirty="0" err="1"/>
              <a:t>dü­züm</a:t>
            </a:r>
            <a:r>
              <a:rPr lang="en-US" sz="1900" dirty="0"/>
              <a:t> </a:t>
            </a:r>
            <a:r>
              <a:rPr lang="en-US" sz="1900" dirty="0" err="1"/>
              <a:t>bö­lüm­le­ri</a:t>
            </a:r>
            <a:r>
              <a:rPr lang="en-US" sz="1900" dirty="0"/>
              <a:t>, </a:t>
            </a:r>
            <a:r>
              <a:rPr lang="en-US" sz="1900" dirty="0" err="1"/>
              <a:t>hu­su­san-da</a:t>
            </a:r>
            <a:r>
              <a:rPr lang="en-US" sz="1900" dirty="0"/>
              <a:t>, </a:t>
            </a:r>
            <a:r>
              <a:rPr lang="en-US" sz="1900" dirty="0" err="1"/>
              <a:t>suw</a:t>
            </a:r>
            <a:r>
              <a:rPr lang="en-US" sz="1900" dirty="0"/>
              <a:t> </a:t>
            </a:r>
            <a:r>
              <a:rPr lang="en-US" sz="1900" dirty="0" err="1"/>
              <a:t>se­riş­de­le­ri­niň</a:t>
            </a:r>
            <a:r>
              <a:rPr lang="en-US" sz="1900" dirty="0"/>
              <a:t> has </a:t>
            </a:r>
            <a:r>
              <a:rPr lang="en-US" sz="1900" dirty="0" err="1"/>
              <a:t>oňaý­ly</a:t>
            </a:r>
            <a:r>
              <a:rPr lang="en-US" sz="1900" dirty="0"/>
              <a:t> </a:t>
            </a:r>
            <a:r>
              <a:rPr lang="en-US" sz="1900" dirty="0" err="1"/>
              <a:t>peý­da­la­nyl­ma­gy</a:t>
            </a:r>
            <a:r>
              <a:rPr lang="en-US" sz="1900" dirty="0"/>
              <a:t> </a:t>
            </a:r>
            <a:r>
              <a:rPr lang="en-US" sz="1900" dirty="0" err="1"/>
              <a:t>bi­len</a:t>
            </a:r>
            <a:r>
              <a:rPr lang="en-US" sz="1900" dirty="0"/>
              <a:t> </a:t>
            </a:r>
            <a:r>
              <a:rPr lang="en-US" sz="1900" dirty="0" err="1"/>
              <a:t>he­mi­şe</a:t>
            </a:r>
            <a:r>
              <a:rPr lang="en-US" sz="1900" dirty="0"/>
              <a:t> </a:t>
            </a:r>
            <a:r>
              <a:rPr lang="en-US" sz="1900" dirty="0" err="1"/>
              <a:t>la­ýyk</a:t>
            </a:r>
            <a:r>
              <a:rPr lang="en-US" sz="1900" dirty="0"/>
              <a:t> </a:t>
            </a:r>
            <a:r>
              <a:rPr lang="en-US" sz="1900" dirty="0" err="1"/>
              <a:t>ge­tir­ýär</a:t>
            </a:r>
            <a:r>
              <a:rPr lang="en-US" sz="1900" dirty="0"/>
              <a:t>. </a:t>
            </a:r>
            <a:r>
              <a:rPr lang="en-US" sz="1900" dirty="0" err="1"/>
              <a:t>Suw­dan</a:t>
            </a:r>
            <a:r>
              <a:rPr lang="en-US" sz="1900" dirty="0"/>
              <a:t> </a:t>
            </a:r>
            <a:r>
              <a:rPr lang="en-US" sz="1900" dirty="0" err="1"/>
              <a:t>oý­la­ny­şyk­ly</a:t>
            </a:r>
            <a:r>
              <a:rPr lang="en-US" sz="1900" dirty="0"/>
              <a:t> </a:t>
            </a:r>
            <a:r>
              <a:rPr lang="en-US" sz="1900" dirty="0" err="1"/>
              <a:t>peý­da­la­nyl­ma­gy</a:t>
            </a:r>
            <a:r>
              <a:rPr lang="en-US" sz="1900" dirty="0"/>
              <a:t> </a:t>
            </a:r>
            <a:r>
              <a:rPr lang="en-US" sz="1900" dirty="0" err="1"/>
              <a:t>Türk­me­nis­ta­nyň</a:t>
            </a:r>
            <a:r>
              <a:rPr lang="en-US" sz="1900" dirty="0"/>
              <a:t> </a:t>
            </a:r>
            <a:r>
              <a:rPr lang="en-US" sz="1900" dirty="0" err="1"/>
              <a:t>alyp</a:t>
            </a:r>
            <a:r>
              <a:rPr lang="en-US" sz="1900" dirty="0"/>
              <a:t> </a:t>
            </a:r>
            <a:r>
              <a:rPr lang="en-US" sz="1900" dirty="0" err="1"/>
              <a:t>bar­ýan</a:t>
            </a:r>
            <a:r>
              <a:rPr lang="en-US" sz="1900" dirty="0"/>
              <a:t> </a:t>
            </a:r>
            <a:r>
              <a:rPr lang="en-US" sz="1900" dirty="0" err="1"/>
              <a:t>sy­ýa­sa­ty­nyň</a:t>
            </a:r>
            <a:r>
              <a:rPr lang="en-US" sz="1900" dirty="0"/>
              <a:t> </a:t>
            </a:r>
            <a:r>
              <a:rPr lang="en-US" sz="1900" dirty="0" err="1"/>
              <a:t>mö­hüm</a:t>
            </a:r>
            <a:r>
              <a:rPr lang="en-US" sz="1900" dirty="0"/>
              <a:t> </a:t>
            </a:r>
            <a:r>
              <a:rPr lang="en-US" sz="1900" dirty="0" err="1"/>
              <a:t>ug­ru­dyr</a:t>
            </a:r>
            <a:r>
              <a:rPr lang="en-US" sz="1900" dirty="0"/>
              <a:t>. </a:t>
            </a:r>
            <a:endParaRPr lang="ru-RU" sz="1900" dirty="0"/>
          </a:p>
        </p:txBody>
      </p:sp>
    </p:spTree>
    <p:extLst>
      <p:ext uri="{BB962C8B-B14F-4D97-AF65-F5344CB8AC3E}">
        <p14:creationId xmlns:p14="http://schemas.microsoft.com/office/powerpoint/2010/main" val="34315270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115616" y="1268760"/>
                <a:ext cx="6984776" cy="4464496"/>
              </a:xfrm>
            </p:spPr>
            <p:txBody>
              <a:bodyPr>
                <a:normAutofit lnSpcReduction="10000"/>
              </a:bodyPr>
              <a:lstStyle/>
              <a:p>
                <a:pPr algn="just"/>
                <a:r>
                  <a:rPr lang="tk-TM" dirty="0" smtClean="0">
                    <a:latin typeface="Times New Roman" pitchFamily="18" charset="0"/>
                    <a:cs typeface="Times New Roman" pitchFamily="18" charset="0"/>
                  </a:rPr>
                  <a:t>Türkmenistanyň Ýasga, Garabil, Bathyz we beýleki çäge asty aýtymly suw gatlaklarynda suw toplanandyr. Olar suwlaryň gorlary </a:t>
                </a:r>
                <a:r>
                  <a:rPr lang="tk-TM" dirty="0">
                    <a:latin typeface="Times New Roman" pitchFamily="18" charset="0"/>
                    <a:cs typeface="Times New Roman" pitchFamily="18" charset="0"/>
                  </a:rPr>
                  <a:t>69 k </a:t>
                </a:r>
                <a14:m>
                  <m:oMath xmlns:m="http://schemas.openxmlformats.org/officeDocument/2006/math">
                    <m:sSup>
                      <m:sSupPr>
                        <m:ctrlPr>
                          <a:rPr lang="tk-TM" i="1">
                            <a:latin typeface="Cambria Math"/>
                          </a:rPr>
                        </m:ctrlPr>
                      </m:sSupPr>
                      <m:e>
                        <m:r>
                          <a:rPr lang="tk-TM" i="1">
                            <a:latin typeface="Cambria Math"/>
                          </a:rPr>
                          <m:t>𝑚</m:t>
                        </m:r>
                      </m:e>
                      <m:sup>
                        <m:r>
                          <a:rPr lang="tk-TM" i="1">
                            <a:latin typeface="Cambria Math"/>
                          </a:rPr>
                          <m:t>3</m:t>
                        </m:r>
                      </m:sup>
                    </m:sSup>
                    <m:r>
                      <a:rPr lang="tk-TM" b="0" i="0" smtClean="0">
                        <a:latin typeface="Cambria Math"/>
                      </a:rPr>
                      <m:t>−</m:t>
                    </m:r>
                    <m:r>
                      <m:rPr>
                        <m:sty m:val="p"/>
                      </m:rPr>
                      <a:rPr lang="tk-TM" b="0" i="0" smtClean="0">
                        <a:latin typeface="Cambria Math"/>
                      </a:rPr>
                      <m:t>e</m:t>
                    </m:r>
                  </m:oMath>
                </a14:m>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deňdir</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Ý</a:t>
                </a:r>
                <a:r>
                  <a:rPr lang="ru-RU" dirty="0" err="1" smtClean="0">
                    <a:latin typeface="Times New Roman" pitchFamily="18" charset="0"/>
                    <a:cs typeface="Times New Roman" pitchFamily="18" charset="0"/>
                  </a:rPr>
                  <a:t>öne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çäge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asty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aýtymly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suw</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ýataklarynyň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suwlaryny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ulanmak</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köp</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mukdardaky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maýa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goýumlary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talap</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edýär</a:t>
                </a:r>
                <a:r>
                  <a:rPr lang="ru-RU" dirty="0" smtClean="0">
                    <a:latin typeface="Times New Roman" pitchFamily="18" charset="0"/>
                    <a:cs typeface="Times New Roman" pitchFamily="18" charset="0"/>
                  </a:rPr>
                  <a:t>.</a:t>
                </a:r>
              </a:p>
              <a:p>
                <a:pPr indent="0" algn="just">
                  <a:buNone/>
                </a:pPr>
                <a:r>
                  <a:rPr lang="tk-TM" dirty="0" smtClean="0">
                    <a:latin typeface="Times New Roman" pitchFamily="18" charset="0"/>
                    <a:cs typeface="Times New Roman" pitchFamily="18" charset="0"/>
                  </a:rPr>
                  <a:t>Şeýlelikde ýurdumyzda umumy suw baýlyklary 26 273 </a:t>
                </a:r>
                <a14:m>
                  <m:oMath xmlns:m="http://schemas.openxmlformats.org/officeDocument/2006/math">
                    <m:sSup>
                      <m:sSupPr>
                        <m:ctrlPr>
                          <a:rPr lang="tk-TM" i="1">
                            <a:latin typeface="Cambria Math"/>
                          </a:rPr>
                        </m:ctrlPr>
                      </m:sSupPr>
                      <m:e>
                        <m:r>
                          <a:rPr lang="tk-TM" i="1">
                            <a:latin typeface="Cambria Math"/>
                          </a:rPr>
                          <m:t>𝑚</m:t>
                        </m:r>
                      </m:e>
                      <m:sup>
                        <m:r>
                          <a:rPr lang="tk-TM" i="1">
                            <a:latin typeface="Cambria Math"/>
                          </a:rPr>
                          <m:t>3</m:t>
                        </m:r>
                      </m:sup>
                    </m:sSup>
                  </m:oMath>
                </a14:m>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ýyl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akymyna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deňdir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Şol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sanda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onuň</a:t>
                </a:r>
                <a:r>
                  <a:rPr lang="ru-RU" dirty="0" smtClean="0">
                    <a:latin typeface="Times New Roman" pitchFamily="18" charset="0"/>
                    <a:cs typeface="Times New Roman" pitchFamily="18" charset="0"/>
                  </a:rPr>
                  <a:t> 25 004    </a:t>
                </a:r>
                <a14:m>
                  <m:oMath xmlns:m="http://schemas.openxmlformats.org/officeDocument/2006/math">
                    <m:sSup>
                      <m:sSupPr>
                        <m:ctrlPr>
                          <a:rPr lang="tk-TM" i="1">
                            <a:latin typeface="Cambria Math"/>
                          </a:rPr>
                        </m:ctrlPr>
                      </m:sSupPr>
                      <m:e>
                        <m:r>
                          <a:rPr lang="tk-TM" i="1">
                            <a:latin typeface="Cambria Math"/>
                          </a:rPr>
                          <m:t>𝑚</m:t>
                        </m:r>
                      </m:e>
                      <m:sup>
                        <m:r>
                          <a:rPr lang="tk-TM" i="1">
                            <a:latin typeface="Cambria Math"/>
                          </a:rPr>
                          <m:t>3</m:t>
                        </m:r>
                      </m:sup>
                    </m:sSup>
                  </m:oMath>
                </a14:m>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ýyl</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akymy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ýerüsti</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suwlaryna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we</a:t>
                </a:r>
                <a:r>
                  <a:rPr lang="ru-RU" dirty="0" smtClean="0">
                    <a:latin typeface="Times New Roman" pitchFamily="18" charset="0"/>
                    <a:cs typeface="Times New Roman" pitchFamily="18" charset="0"/>
                  </a:rPr>
                  <a:t> 1269 </a:t>
                </a:r>
                <a14:m>
                  <m:oMath xmlns:m="http://schemas.openxmlformats.org/officeDocument/2006/math">
                    <m:sSup>
                      <m:sSupPr>
                        <m:ctrlPr>
                          <a:rPr lang="tk-TM" i="1">
                            <a:latin typeface="Cambria Math"/>
                          </a:rPr>
                        </m:ctrlPr>
                      </m:sSupPr>
                      <m:e>
                        <m:r>
                          <a:rPr lang="tk-TM" i="1">
                            <a:latin typeface="Cambria Math"/>
                          </a:rPr>
                          <m:t>𝑚</m:t>
                        </m:r>
                      </m:e>
                      <m:sup>
                        <m:r>
                          <a:rPr lang="tk-TM" i="1">
                            <a:latin typeface="Cambria Math"/>
                          </a:rPr>
                          <m:t>3</m:t>
                        </m:r>
                      </m:sup>
                    </m:sSup>
                  </m:oMath>
                </a14:m>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ýyl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akymy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ýerasty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suwlara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degişlidir</a:t>
                </a:r>
                <a:r>
                  <a:rPr lang="ru-RU" dirty="0" smtClean="0">
                    <a:latin typeface="Times New Roman" pitchFamily="18" charset="0"/>
                    <a:cs typeface="Times New Roman" pitchFamily="18" charset="0"/>
                  </a:rPr>
                  <a:t>.</a:t>
                </a:r>
              </a:p>
              <a:p>
                <a:pPr indent="0" algn="just">
                  <a:buNone/>
                </a:pPr>
                <a:r>
                  <a:rPr lang="ru-RU" dirty="0" err="1" smtClean="0">
                    <a:latin typeface="Times New Roman" pitchFamily="18" charset="0"/>
                    <a:cs typeface="Times New Roman" pitchFamily="18" charset="0"/>
                  </a:rPr>
                  <a:t>Türkmenistanyň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işjeň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suw</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baýlyklaryna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Amyderýanyň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Murgap</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Tejen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Etrek</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Sumbar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derýalarynyň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Garagum</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Türkmen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derýalarynyň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Köpetdagyň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demirgazyk</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eňňitlerinden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gözbaşyny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alýan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ownuk</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derýalaryň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kärizleriň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suwlary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beýleki</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suwlar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degişlidirler</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115616" y="1268760"/>
                <a:ext cx="6984776" cy="4464496"/>
              </a:xfrm>
              <a:blipFill rotWithShape="1">
                <a:blip r:embed="rId2"/>
                <a:stretch>
                  <a:fillRect l="-698" r="-785" b="-820"/>
                </a:stretch>
              </a:blipFill>
            </p:spPr>
            <p:txBody>
              <a:bodyPr/>
              <a:lstStyle/>
              <a:p>
                <a:r>
                  <a:rPr lang="ru-RU">
                    <a:noFill/>
                  </a:rPr>
                  <a:t> </a:t>
                </a:r>
              </a:p>
            </p:txBody>
          </p:sp>
        </mc:Fallback>
      </mc:AlternateContent>
    </p:spTree>
    <p:extLst>
      <p:ext uri="{BB962C8B-B14F-4D97-AF65-F5344CB8AC3E}">
        <p14:creationId xmlns:p14="http://schemas.microsoft.com/office/powerpoint/2010/main" val="2503431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043608" y="1124744"/>
                <a:ext cx="7128792" cy="4464496"/>
              </a:xfrm>
            </p:spPr>
            <p:txBody>
              <a:bodyPr>
                <a:normAutofit/>
              </a:bodyPr>
              <a:lstStyle/>
              <a:p>
                <a:pPr algn="just"/>
                <a:r>
                  <a:rPr lang="tk-TM" sz="2000" dirty="0" smtClean="0">
                    <a:latin typeface="Times New Roman" pitchFamily="18" charset="0"/>
                    <a:cs typeface="Times New Roman" pitchFamily="18" charset="0"/>
                  </a:rPr>
                  <a:t>Bulardan başga-da, ýurdumyzda häzirlikçe peýdalanylmaýan suw ätiýaçlary (potensial suw baýlyklary) hem bardyr. Olara ýyllyk ygallaryň, mukdary 874 mln </a:t>
                </a:r>
                <a14:m>
                  <m:oMath xmlns:m="http://schemas.openxmlformats.org/officeDocument/2006/math">
                    <m:sSup>
                      <m:sSupPr>
                        <m:ctrlPr>
                          <a:rPr lang="tk-TM" sz="2000" i="1">
                            <a:latin typeface="Cambria Math"/>
                          </a:rPr>
                        </m:ctrlPr>
                      </m:sSupPr>
                      <m:e>
                        <m:r>
                          <a:rPr lang="tk-TM" sz="2000" i="1">
                            <a:latin typeface="Cambria Math"/>
                          </a:rPr>
                          <m:t>𝑚</m:t>
                        </m:r>
                      </m:e>
                      <m:sup>
                        <m:r>
                          <a:rPr lang="tk-TM" sz="2000" i="1">
                            <a:latin typeface="Cambria Math"/>
                          </a:rPr>
                          <m:t>3</m:t>
                        </m:r>
                      </m:sup>
                    </m:sSup>
                  </m:oMath>
                </a14:m>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suw</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bolan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sil</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suwlary</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degişlidirler</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Şonuň</a:t>
                </a:r>
                <a:r>
                  <a:rPr lang="ru-RU" sz="2000" dirty="0" smtClean="0">
                    <a:latin typeface="Times New Roman" pitchFamily="18" charset="0"/>
                    <a:cs typeface="Times New Roman" pitchFamily="18" charset="0"/>
                  </a:rPr>
                  <a:t> 542 </a:t>
                </a:r>
                <a:r>
                  <a:rPr lang="ru-RU" sz="2000" dirty="0" err="1" smtClean="0">
                    <a:latin typeface="Times New Roman" pitchFamily="18" charset="0"/>
                    <a:cs typeface="Times New Roman" pitchFamily="18" charset="0"/>
                  </a:rPr>
                  <a:t>mln</a:t>
                </a:r>
                <a:r>
                  <a:rPr lang="ru-RU" sz="2000" dirty="0" smtClean="0">
                    <a:latin typeface="Times New Roman" pitchFamily="18" charset="0"/>
                    <a:cs typeface="Times New Roman" pitchFamily="18" charset="0"/>
                  </a:rPr>
                  <a:t> </a:t>
                </a:r>
                <a14:m>
                  <m:oMath xmlns:m="http://schemas.openxmlformats.org/officeDocument/2006/math">
                    <m:sSup>
                      <m:sSupPr>
                        <m:ctrlPr>
                          <a:rPr lang="tk-TM" sz="2000" i="1">
                            <a:latin typeface="Cambria Math"/>
                          </a:rPr>
                        </m:ctrlPr>
                      </m:sSupPr>
                      <m:e>
                        <m:r>
                          <a:rPr lang="tk-TM" sz="2000" i="1">
                            <a:latin typeface="Cambria Math"/>
                          </a:rPr>
                          <m:t>𝑚</m:t>
                        </m:r>
                      </m:e>
                      <m:sup>
                        <m:r>
                          <a:rPr lang="tk-TM" sz="2000" i="1">
                            <a:latin typeface="Cambria Math"/>
                          </a:rPr>
                          <m:t>3</m:t>
                        </m:r>
                      </m:sup>
                    </m:sSup>
                  </m:oMath>
                </a14:m>
                <a:r>
                  <a:rPr lang="ru-RU" sz="2000" dirty="0" smtClean="0">
                    <a:latin typeface="Times New Roman" pitchFamily="18" charset="0"/>
                    <a:cs typeface="Times New Roman" pitchFamily="18" charset="0"/>
                  </a:rPr>
                  <a:t> (62%-i) </a:t>
                </a:r>
                <a:r>
                  <a:rPr lang="ru-RU" sz="2000" dirty="0" err="1" smtClean="0">
                    <a:latin typeface="Times New Roman" pitchFamily="18" charset="0"/>
                    <a:cs typeface="Times New Roman" pitchFamily="18" charset="0"/>
                  </a:rPr>
                  <a:t>dag</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belentliklerinde</a:t>
                </a:r>
                <a:r>
                  <a:rPr lang="ru-RU" sz="2000" dirty="0" smtClean="0">
                    <a:latin typeface="Times New Roman" pitchFamily="18" charset="0"/>
                    <a:cs typeface="Times New Roman" pitchFamily="18" charset="0"/>
                  </a:rPr>
                  <a:t>, 332 </a:t>
                </a:r>
                <a:r>
                  <a:rPr lang="ru-RU" sz="2000" dirty="0" err="1" smtClean="0">
                    <a:latin typeface="Times New Roman" pitchFamily="18" charset="0"/>
                    <a:cs typeface="Times New Roman" pitchFamily="18" charset="0"/>
                  </a:rPr>
                  <a:t>mln</a:t>
                </a:r>
                <a:r>
                  <a:rPr lang="ru-RU" sz="2000" dirty="0" smtClean="0">
                    <a:latin typeface="Times New Roman" pitchFamily="18" charset="0"/>
                    <a:cs typeface="Times New Roman" pitchFamily="18" charset="0"/>
                  </a:rPr>
                  <a:t> </a:t>
                </a:r>
                <a14:m>
                  <m:oMath xmlns:m="http://schemas.openxmlformats.org/officeDocument/2006/math">
                    <m:sSup>
                      <m:sSupPr>
                        <m:ctrlPr>
                          <a:rPr lang="tk-TM" sz="2000" i="1">
                            <a:latin typeface="Cambria Math"/>
                          </a:rPr>
                        </m:ctrlPr>
                      </m:sSupPr>
                      <m:e>
                        <m:r>
                          <a:rPr lang="tk-TM" sz="2000" i="1">
                            <a:latin typeface="Cambria Math"/>
                          </a:rPr>
                          <m:t>𝑚</m:t>
                        </m:r>
                      </m:e>
                      <m:sup>
                        <m:r>
                          <a:rPr lang="tk-TM" sz="2000" i="1">
                            <a:latin typeface="Cambria Math"/>
                          </a:rPr>
                          <m:t>3</m:t>
                        </m:r>
                      </m:sup>
                    </m:sSup>
                  </m:oMath>
                </a14:m>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hem</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düzlüklerde</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emele</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gelýär</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Ikilenji</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gezek</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peýdalanyp</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bolýan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we</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duzlulugy</a:t>
                </a:r>
                <a:r>
                  <a:rPr lang="ru-RU" sz="2000" dirty="0" smtClean="0">
                    <a:latin typeface="Times New Roman" pitchFamily="18" charset="0"/>
                    <a:cs typeface="Times New Roman" pitchFamily="18" charset="0"/>
                  </a:rPr>
                  <a:t> 5 g/</a:t>
                </a:r>
                <a:r>
                  <a:rPr lang="ru-RU" sz="2000" dirty="0" err="1" smtClean="0">
                    <a:latin typeface="Times New Roman" pitchFamily="18" charset="0"/>
                    <a:cs typeface="Times New Roman" pitchFamily="18" charset="0"/>
                  </a:rPr>
                  <a:t>litrden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az</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bolan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zeýkeş</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suwlarynyň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göwrümi</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bolsa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millionlarça</a:t>
                </a:r>
                <a:r>
                  <a:rPr lang="ru-RU" sz="2000" dirty="0" smtClean="0">
                    <a:latin typeface="Times New Roman" pitchFamily="18" charset="0"/>
                    <a:cs typeface="Times New Roman" pitchFamily="18" charset="0"/>
                  </a:rPr>
                  <a:t> </a:t>
                </a:r>
                <a14:m>
                  <m:oMath xmlns:m="http://schemas.openxmlformats.org/officeDocument/2006/math">
                    <m:sSup>
                      <m:sSupPr>
                        <m:ctrlPr>
                          <a:rPr lang="tk-TM" sz="2000" i="1">
                            <a:latin typeface="Cambria Math"/>
                          </a:rPr>
                        </m:ctrlPr>
                      </m:sSupPr>
                      <m:e>
                        <m:r>
                          <a:rPr lang="tk-TM" sz="2000" i="1">
                            <a:latin typeface="Cambria Math"/>
                          </a:rPr>
                          <m:t>𝑚</m:t>
                        </m:r>
                      </m:e>
                      <m:sup>
                        <m:r>
                          <a:rPr lang="tk-TM" sz="2000" i="1">
                            <a:latin typeface="Cambria Math"/>
                          </a:rPr>
                          <m:t>3</m:t>
                        </m:r>
                      </m:sup>
                    </m:sSup>
                  </m:oMath>
                </a14:m>
                <a:r>
                  <a:rPr lang="ru-RU" sz="2000" dirty="0" smtClean="0">
                    <a:latin typeface="Times New Roman" pitchFamily="18" charset="0"/>
                    <a:cs typeface="Times New Roman" pitchFamily="18" charset="0"/>
                  </a:rPr>
                  <a:t>-e </a:t>
                </a:r>
                <a:r>
                  <a:rPr lang="ru-RU" sz="2000" dirty="0" err="1" smtClean="0">
                    <a:latin typeface="Times New Roman" pitchFamily="18" charset="0"/>
                    <a:cs typeface="Times New Roman" pitchFamily="18" charset="0"/>
                  </a:rPr>
                  <a:t>ýetýär</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Türkmenistanyň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suw</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baýlyklarynyň</a:t>
                </a:r>
                <a:r>
                  <a:rPr lang="ru-RU" sz="2000" dirty="0" smtClean="0">
                    <a:latin typeface="Times New Roman" pitchFamily="18" charset="0"/>
                    <a:cs typeface="Times New Roman" pitchFamily="18" charset="0"/>
                  </a:rPr>
                  <a:t> 97%-i </a:t>
                </a:r>
                <a:r>
                  <a:rPr lang="ru-RU" sz="2000" dirty="0" err="1" smtClean="0">
                    <a:latin typeface="Times New Roman" pitchFamily="18" charset="0"/>
                    <a:cs typeface="Times New Roman" pitchFamily="18" charset="0"/>
                  </a:rPr>
                  <a:t>ekerançylyk</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we</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öri</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meýdanlary</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suwarmakda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ulanylýan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bolsa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galan</a:t>
                </a:r>
                <a:r>
                  <a:rPr lang="ru-RU" sz="2000" dirty="0" smtClean="0">
                    <a:latin typeface="Times New Roman" pitchFamily="18" charset="0"/>
                    <a:cs typeface="Times New Roman" pitchFamily="18" charset="0"/>
                  </a:rPr>
                  <a:t> 3%-i </a:t>
                </a:r>
                <a:r>
                  <a:rPr lang="ru-RU" sz="2000" dirty="0" err="1" smtClean="0">
                    <a:latin typeface="Times New Roman" pitchFamily="18" charset="0"/>
                    <a:cs typeface="Times New Roman" pitchFamily="18" charset="0"/>
                  </a:rPr>
                  <a:t>durmuş</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maksatlary</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üçin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sarp</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edilýär</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043608" y="1124744"/>
                <a:ext cx="7128792" cy="4464496"/>
              </a:xfrm>
              <a:blipFill rotWithShape="1">
                <a:blip r:embed="rId2"/>
                <a:stretch>
                  <a:fillRect l="-855" r="-855"/>
                </a:stretch>
              </a:blipFill>
            </p:spPr>
            <p:txBody>
              <a:bodyPr/>
              <a:lstStyle/>
              <a:p>
                <a:r>
                  <a:rPr lang="ru-RU">
                    <a:noFill/>
                  </a:rPr>
                  <a:t> </a:t>
                </a:r>
              </a:p>
            </p:txBody>
          </p:sp>
        </mc:Fallback>
      </mc:AlternateContent>
    </p:spTree>
    <p:extLst>
      <p:ext uri="{BB962C8B-B14F-4D97-AF65-F5344CB8AC3E}">
        <p14:creationId xmlns:p14="http://schemas.microsoft.com/office/powerpoint/2010/main" val="2033180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043608" y="1268760"/>
                <a:ext cx="7128792" cy="4536504"/>
              </a:xfrm>
            </p:spPr>
            <p:txBody>
              <a:bodyPr>
                <a:normAutofit lnSpcReduction="10000"/>
              </a:bodyPr>
              <a:lstStyle/>
              <a:p>
                <a:pPr algn="just"/>
                <a:r>
                  <a:rPr lang="tk-TM" b="1" dirty="0" smtClean="0">
                    <a:latin typeface="Times New Roman" pitchFamily="18" charset="0"/>
                    <a:cs typeface="Times New Roman" pitchFamily="18" charset="0"/>
                  </a:rPr>
                  <a:t>Amyderýa</a:t>
                </a:r>
                <a:r>
                  <a:rPr lang="tk-TM" dirty="0" smtClean="0">
                    <a:latin typeface="Times New Roman" pitchFamily="18" charset="0"/>
                    <a:cs typeface="Times New Roman" pitchFamily="18" charset="0"/>
                  </a:rPr>
                  <a:t> Orta Aziýada iň köp suwly derýadyr. Ol özüniň gözbaşyny Owganystanyň çäklerinde deňiz derejesinden 4900 m belebtlikde ýerleşen Hindiguş daglarynyň demirgazyk eňňitlerindäki we Täjigistanda ýerleşen Pamir dagynyň buzluklarynyň we müdümilik garlaryndan alyp gaýdýar.</a:t>
                </a:r>
              </a:p>
              <a:p>
                <a:pPr algn="just"/>
                <a:r>
                  <a:rPr lang="tk-TM" dirty="0" smtClean="0">
                    <a:latin typeface="Times New Roman" pitchFamily="18" charset="0"/>
                    <a:cs typeface="Times New Roman" pitchFamily="18" charset="0"/>
                  </a:rPr>
                  <a:t>Amyderýa derýlaryň arasynda iň bol suwlusy bolup, onuň uzynlygy 2540 km-e deňdir. Derýanyň 1036 km bölegi Türkmenistanyň çäginden akyp geçýän we ýurdumyzyň ähli ýerüsti suw baýlyklarynyň  88%-ini derýanyň suwy düzýär.</a:t>
                </a:r>
              </a:p>
              <a:p>
                <a:pPr algn="just"/>
                <a:r>
                  <a:rPr lang="tk-TM" dirty="0" smtClean="0">
                    <a:latin typeface="Times New Roman" pitchFamily="18" charset="0"/>
                    <a:cs typeface="Times New Roman" pitchFamily="18" charset="0"/>
                  </a:rPr>
                  <a:t>Amyderýada Atamyrat şäherinde gidrologiýada stansiýa bolup, oňa akyp gelýän suwuň mukdary her ýylda 64 k</a:t>
                </a:r>
                <a14:m>
                  <m:oMath xmlns:m="http://schemas.openxmlformats.org/officeDocument/2006/math">
                    <m:sSup>
                      <m:sSupPr>
                        <m:ctrlPr>
                          <a:rPr lang="tk-TM" i="1">
                            <a:latin typeface="Cambria Math"/>
                          </a:rPr>
                        </m:ctrlPr>
                      </m:sSupPr>
                      <m:e>
                        <m:r>
                          <a:rPr lang="tk-TM" i="1">
                            <a:latin typeface="Cambria Math"/>
                          </a:rPr>
                          <m:t>𝑚</m:t>
                        </m:r>
                      </m:e>
                      <m:sup>
                        <m:r>
                          <a:rPr lang="tk-TM" i="1">
                            <a:latin typeface="Cambria Math"/>
                          </a:rPr>
                          <m:t>3</m:t>
                        </m:r>
                      </m:sup>
                    </m:sSup>
                  </m:oMath>
                </a14:m>
                <a:r>
                  <a:rPr lang="tk-TM" dirty="0" smtClean="0">
                    <a:latin typeface="Times New Roman" pitchFamily="18" charset="0"/>
                    <a:cs typeface="Times New Roman" pitchFamily="18" charset="0"/>
                  </a:rPr>
                  <a:t>-e deňdir. Amyderýa has bulançak derýalaryň biridir.</a:t>
                </a:r>
                <a:endParaRPr lang="ru-RU" dirty="0">
                  <a:latin typeface="Times New Roman" pitchFamily="18" charset="0"/>
                  <a:cs typeface="Times New Roman"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043608" y="1268760"/>
                <a:ext cx="7128792" cy="4536504"/>
              </a:xfrm>
              <a:blipFill rotWithShape="1">
                <a:blip r:embed="rId2"/>
                <a:stretch>
                  <a:fillRect l="-684" r="-684"/>
                </a:stretch>
              </a:blipFill>
            </p:spPr>
            <p:txBody>
              <a:bodyPr/>
              <a:lstStyle/>
              <a:p>
                <a:r>
                  <a:rPr lang="ru-RU">
                    <a:noFill/>
                  </a:rPr>
                  <a:t> </a:t>
                </a:r>
              </a:p>
            </p:txBody>
          </p:sp>
        </mc:Fallback>
      </mc:AlternateContent>
    </p:spTree>
    <p:extLst>
      <p:ext uri="{BB962C8B-B14F-4D97-AF65-F5344CB8AC3E}">
        <p14:creationId xmlns:p14="http://schemas.microsoft.com/office/powerpoint/2010/main" val="36370739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com\Desktop\images (2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552727"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24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96752"/>
            <a:ext cx="7056784" cy="4536504"/>
          </a:xfrm>
        </p:spPr>
        <p:txBody>
          <a:bodyPr/>
          <a:lstStyle/>
          <a:p>
            <a:pPr algn="just"/>
            <a:r>
              <a:rPr lang="tk-TM" b="1" dirty="0" smtClean="0">
                <a:latin typeface="Times New Roman" pitchFamily="18" charset="0"/>
                <a:cs typeface="Times New Roman" pitchFamily="18" charset="0"/>
              </a:rPr>
              <a:t>Murgap derýasy</a:t>
            </a:r>
            <a:r>
              <a:rPr lang="tk-TM" dirty="0" smtClean="0">
                <a:latin typeface="Times New Roman" pitchFamily="18" charset="0"/>
                <a:cs typeface="Times New Roman" pitchFamily="18" charset="0"/>
              </a:rPr>
              <a:t> tebigy suwlulygy boýunça Amyderýadan soň ikinji bolup, uzynlygy 978 km-dir. Onuň goşuntlary kaşan ýa-da Kuşan(252 km) we Guşgy (277 km)  derýalarydyr.</a:t>
            </a:r>
          </a:p>
          <a:p>
            <a:pPr algn="just"/>
            <a:r>
              <a:rPr lang="tk-TM" b="1" dirty="0" smtClean="0">
                <a:latin typeface="Times New Roman" pitchFamily="18" charset="0"/>
                <a:cs typeface="Times New Roman" pitchFamily="18" charset="0"/>
              </a:rPr>
              <a:t>Garagum derýasy </a:t>
            </a:r>
            <a:r>
              <a:rPr lang="tk-TM" dirty="0" smtClean="0">
                <a:latin typeface="Times New Roman" pitchFamily="18" charset="0"/>
                <a:cs typeface="Times New Roman" pitchFamily="18" charset="0"/>
              </a:rPr>
              <a:t>öz gözbaşyny Amyderýadan alýar we onuň uzynlygy 1380 km. Ol Daşoguz welaýatyndan galan ähli welaýatlaryň ekerançylyk meýdanlaryny suwlandyrýar.</a:t>
            </a:r>
          </a:p>
          <a:p>
            <a:pPr algn="just"/>
            <a:r>
              <a:rPr lang="tk-TM" b="1" dirty="0" smtClean="0">
                <a:latin typeface="Times New Roman" pitchFamily="18" charset="0"/>
                <a:cs typeface="Times New Roman" pitchFamily="18" charset="0"/>
              </a:rPr>
              <a:t>Tejen derýasy </a:t>
            </a:r>
            <a:r>
              <a:rPr lang="tk-TM" dirty="0" smtClean="0">
                <a:latin typeface="Times New Roman" pitchFamily="18" charset="0"/>
                <a:cs typeface="Times New Roman" pitchFamily="18" charset="0"/>
              </a:rPr>
              <a:t>tebigy suwuklugy boýunçy üçünji orny eýeleýär.  Onyň Uzynlygy 1150 km.</a:t>
            </a:r>
          </a:p>
          <a:p>
            <a:pPr algn="just"/>
            <a:r>
              <a:rPr lang="tk-TM" b="1" dirty="0" smtClean="0">
                <a:latin typeface="Times New Roman" pitchFamily="18" charset="0"/>
                <a:cs typeface="Times New Roman" pitchFamily="18" charset="0"/>
              </a:rPr>
              <a:t>Türkmen derýasy</a:t>
            </a:r>
            <a:r>
              <a:rPr lang="tk-TM" dirty="0" smtClean="0">
                <a:latin typeface="Times New Roman" pitchFamily="18" charset="0"/>
                <a:cs typeface="Times New Roman" pitchFamily="18" charset="0"/>
              </a:rPr>
              <a:t> gözbaşyny Düýeboýun suw howdanyndan alýar. Onuň uzynlygy 160 km.</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068528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971600" y="1268760"/>
            <a:ext cx="7272808" cy="4536504"/>
          </a:xfrm>
        </p:spPr>
        <p:txBody>
          <a:bodyPr/>
          <a:lstStyle/>
          <a:p>
            <a:pPr algn="just"/>
            <a:r>
              <a:rPr lang="tk-TM" b="1" dirty="0" smtClean="0">
                <a:latin typeface="Times New Roman" pitchFamily="18" charset="0"/>
                <a:cs typeface="Times New Roman" pitchFamily="18" charset="0"/>
              </a:rPr>
              <a:t>Etrek derýasy</a:t>
            </a:r>
            <a:r>
              <a:rPr lang="tk-TM" dirty="0" smtClean="0">
                <a:latin typeface="Times New Roman" pitchFamily="18" charset="0"/>
                <a:cs typeface="Times New Roman" pitchFamily="18" charset="0"/>
              </a:rPr>
              <a:t> gözbaşyny Eýran daglaryndan alýar we suwuny Hazar deňzine guýýar (uzynlygy 145 km) we Çendir derýalarydyr. Bu derýanyň suwy gurakçylyk ýyllarynda kesilýär. (1968)</a:t>
            </a:r>
          </a:p>
          <a:p>
            <a:pPr algn="just"/>
            <a:r>
              <a:rPr lang="tk-TM" dirty="0" smtClean="0">
                <a:latin typeface="Times New Roman" pitchFamily="18" charset="0"/>
                <a:cs typeface="Times New Roman" pitchFamily="18" charset="0"/>
              </a:rPr>
              <a:t>Derýalara gelip goşulýan hemme suwlara derýanyň suwlanylyşy diýilýär. Derýalary suwlulandyrýan dört sany esasy suw çeşmesi bar: ýagyş, gar, buzluk we ýerasty suwlar. Derýanyň suwlanylyşy klimata baglydyr. Garyň köp ýagýan ýeri Aziýa hasaplanylýar. Şonuň uçin derýalar gar bilen iýmitleýärler.  </a:t>
            </a:r>
          </a:p>
          <a:p>
            <a:pPr algn="just"/>
            <a:r>
              <a:rPr lang="tk-TM" dirty="0" smtClean="0">
                <a:latin typeface="Times New Roman" pitchFamily="18" charset="0"/>
                <a:cs typeface="Times New Roman" pitchFamily="18" charset="0"/>
              </a:rPr>
              <a:t>Derýa suwlarynyň dünýä boýunça gidroenergiýa gorlary 3750 million kilowata deň bolup, onuň bary-ýogy 10%-e çenli peýdalanylýar.</a:t>
            </a:r>
          </a:p>
        </p:txBody>
      </p:sp>
    </p:spTree>
    <p:extLst>
      <p:ext uri="{BB962C8B-B14F-4D97-AF65-F5344CB8AC3E}">
        <p14:creationId xmlns:p14="http://schemas.microsoft.com/office/powerpoint/2010/main" val="39114442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192</TotalTime>
  <Words>2615</Words>
  <Application>Microsoft Office PowerPoint</Application>
  <PresentationFormat>Экран (4:3)</PresentationFormat>
  <Paragraphs>54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Кутюр</vt:lpstr>
      <vt:lpstr>Türkmenistanyň suw baýlyklary we olaryň ekologik meseleleri.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Hazar we Aral deňizleriniň ekologik meseleleri we olaryň çözlüşi.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Türkmenistanyň suw baýlyklary we olaryň ekologik meseleleri.</dc:title>
  <dc:creator>Lenovo.com</dc:creator>
  <cp:lastModifiedBy>Lenovo.com</cp:lastModifiedBy>
  <cp:revision>35</cp:revision>
  <dcterms:created xsi:type="dcterms:W3CDTF">2009-08-19T20:07:27Z</dcterms:created>
  <dcterms:modified xsi:type="dcterms:W3CDTF">2009-08-19T22:41:01Z</dcterms:modified>
</cp:coreProperties>
</file>