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84" y="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5D2E6-3A9A-4F61-897B-500BA37538B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EC1BF9A-46C9-4CCA-BA20-1400684E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29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5D2E6-3A9A-4F61-897B-500BA37538B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BF9A-46C9-4CCA-BA20-1400684E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556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5D2E6-3A9A-4F61-897B-500BA37538B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BF9A-46C9-4CCA-BA20-1400684E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02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5D2E6-3A9A-4F61-897B-500BA37538B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BF9A-46C9-4CCA-BA20-1400684E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339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B75D2E6-3A9A-4F61-897B-500BA37538B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EC1BF9A-46C9-4CCA-BA20-1400684E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493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5D2E6-3A9A-4F61-897B-500BA37538B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BF9A-46C9-4CCA-BA20-1400684E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579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5D2E6-3A9A-4F61-897B-500BA37538B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BF9A-46C9-4CCA-BA20-1400684E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061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5D2E6-3A9A-4F61-897B-500BA37538B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BF9A-46C9-4CCA-BA20-1400684E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54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5D2E6-3A9A-4F61-897B-500BA37538B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BF9A-46C9-4CCA-BA20-1400684E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345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5D2E6-3A9A-4F61-897B-500BA37538B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BF9A-46C9-4CCA-BA20-1400684E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69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5D2E6-3A9A-4F61-897B-500BA37538BE}" type="datetimeFigureOut">
              <a:rPr lang="ru-RU" smtClean="0"/>
              <a:t>17.03.2021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BF9A-46C9-4CCA-BA20-1400684E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629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B75D2E6-3A9A-4F61-897B-500BA37538B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EC1BF9A-46C9-4CCA-BA20-1400684E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977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85850" y="1095286"/>
            <a:ext cx="1019175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11-nji </a:t>
            </a:r>
            <a:r>
              <a:rPr lang="ru-RU" sz="32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</a:t>
            </a:r>
            <a:r>
              <a:rPr lang="ru-RU" sz="32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200" dirty="0" smtClean="0">
                <a:effectLst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hilini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dolandyrmak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k-TM" sz="32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k-TM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Meýilnama:</a:t>
            </a:r>
            <a:endParaRPr lang="ru-RU" sz="3200" dirty="0" smtClean="0">
              <a:effectLst/>
            </a:endParaRPr>
          </a:p>
          <a:p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oňa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faktorlar</a:t>
            </a:r>
            <a:endParaRPr lang="ru-RU" sz="3200" dirty="0" smtClean="0">
              <a:effectLst/>
            </a:endParaRPr>
          </a:p>
          <a:p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gatnaşyklary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200" dirty="0" smtClean="0">
              <a:effectLst/>
            </a:endParaRPr>
          </a:p>
          <a:p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bäsdeşlige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ukyplylygyny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07241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0"/>
            <a:ext cx="11544300" cy="641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bäsdeşlige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ukyplylygyny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dolandyrmak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bäsdeşilige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ukyby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bazardaky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aýratynlyklaryň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şekillendirýär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harydynyň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ýerleşdirmegiň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döredýän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jemleýär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bäsdeşlik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birmeňzeş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öndürijileriň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köpsanly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özüne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çekmek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peýdany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gazanmak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ugrunda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bazardaky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göreşi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bazardaky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seljermek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garaýşyny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kesgitlemegi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nazarda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şonuň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netijesinde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bazaryndaky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satuwynyň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paýynyň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üýtgeýşi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äşgär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Oňa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aşakdaky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yzygiderlikde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edilmäge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telekeçilik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alyjylara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telekeçilik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karzy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bermäge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mümkinçiligi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ýeňillikler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alyş-çalyşmak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baradaky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gepleşikleriň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baglaşylmagy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779145" algn="l"/>
              </a:tabLst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dükanlaryň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köpçüligine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elýeter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bolmagy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684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0"/>
            <a:ext cx="11010900" cy="6810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779145" algn="l"/>
              </a:tabLst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mümkinçiliklerini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söwda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edarasynyň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zallarynda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alyjylara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;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779145" algn="l"/>
              </a:tabLst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tehniki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bildirilýän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kepillendirilen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bejerginiň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möhletleri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kepillik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möhletde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ş.m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779145" algn="l"/>
              </a:tabLst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baradaky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pikirleri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içindäki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abraýy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bütin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barada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habarlylygy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nyşanyň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ünsüni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çekmäge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779145" algn="l"/>
              </a:tabLst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pikirini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sorag-jogap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arkaly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ýüze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çykarmak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;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779145" algn="l"/>
              </a:tabLst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hyrydarlygyň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ösmeginiň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bazardaky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bäsleşige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ukyplylygyny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pugtalandyrmaga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gönükdirilen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guramaçylyk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çäreleri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779145" algn="l"/>
              </a:tabLst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bazarda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tutulmagy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tehniki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görkezijileri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779145" algn="l"/>
              </a:tabLst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talaplaryny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hasaba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tehniki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görkezijileri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ygtybarlygyna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güýçlendirmek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779145" algn="l"/>
              </a:tabLst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deregine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tutujy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başga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deňeşdirilende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artykmaçlygyny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ýüze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çykarmak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;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831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245745"/>
            <a:ext cx="110871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24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</a:t>
            </a:r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oňa</a:t>
            </a:r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faktorlar</a:t>
            </a:r>
            <a:endParaRPr lang="ru-RU" sz="2400" u="sng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häsiýetleriniň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talaplary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kanagatlandyrmaga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esaslanan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işlenip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taýýarlanylmagynda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önümçilignde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peýdalanylmagynda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gerekli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saklaýar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öndüriliş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ulanylyş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ediliş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ýüze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obýektiw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aýratynlygydyr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ýönekeý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çylşyrymlylara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bölüp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Mysal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çylşyrymly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ygtybarlylygy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bökdençsizlik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uzak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möhletlilik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bejergä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ýaramlylyk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saklanyp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bilijilik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ýönekeý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häsiýetlerden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dürli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önümi-öndürip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ukyplylygy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aşakdaky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toparlara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bölünýär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tehniki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;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guramaçylyk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;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tehniki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faktorlar-bäsleşigi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ukyply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öndürmegi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enjamlar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gurallar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desgalar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täze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tehnologiýalary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ornaşdyrmak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täze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materiýallary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86441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50" y="138649"/>
            <a:ext cx="1156335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Guramaçylyk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faktorlar-önümçiligiň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guramaçylygyny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birleşdirmek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tertip-düzgüni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ýokarlandyrmak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Önümüň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jogapkärçiligi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baglanşykly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baglanşykly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çykdaýjylar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höweslendirmek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syýasaty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baglanşykly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bäsleşiklige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ukyply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öndürmegiň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düzüjileriň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markasy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önümüň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düzmäge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ugrykdyrýar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gatnaşygyň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talaplary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bäsdeşigi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aralarynda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baglanşykly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dolandyrmakda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katigoriýalar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1.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Obýekt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önümüň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Obýekt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bäsdeşlige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ukyply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tehniki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görkezijileri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häsiýetnama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beýlekiler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çykyş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obýekti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önümüň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çykyş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2.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Subýekt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meýilleşdirilen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saklamak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adamlar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derejedäki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dolandyryjy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guramalar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98685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350" y="0"/>
            <a:ext cx="11811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tk-TM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Dolandyryjy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gurallary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usuly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goldaw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usuly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guramaçylyk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usuly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tejribeçilik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usuly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Dolandyryjy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orgtehnika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kompýuterler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aragatnaşyk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   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aşakdakylar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ulanylyar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1.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görkezijilerini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kadalaşdyryjy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resminamalar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2.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Fiziki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ululyklaryň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etalonlaryny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nusgalyk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ölçeg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metrologiki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3.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Ölçemeleriň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bitewiligini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4.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maddalaryň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baradaky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maglumatlarynyň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gatnaşyklaryň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mazmunynyň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merkezleşme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funksiýalaryň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desentralizasiýasy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önümüň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meselelerini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derejesinde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subordinasiýa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gatnaşyklary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strukturasy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blokdan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ybarat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shemanyň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ortasynda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göniburçlyk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stanoklar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enjamlar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hünär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ussatlyk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bilimi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tejribesi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beýleki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23131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9100" y="271493"/>
            <a:ext cx="1110615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Dörtburçlygyň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oňa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aşakdakylar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1.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prosesiniň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intensiwligi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sazlaşygy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dowamlylygy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2.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töweregiň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jaýlarynyň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klimat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3.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interýer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dizaýny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  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4.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ahlak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goldaw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    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5.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önümçilikdäki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psihologiki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klimat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  </a:t>
            </a:r>
            <a:endParaRPr lang="ru-RU" sz="2400" dirty="0" smtClean="0">
              <a:effectLst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6.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ýerleriniň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abzalaşdyryş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effectLst/>
            </a:endParaRP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çenli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çig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başlangyç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materýalyň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üýtgedýär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parametriniň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gyşarylmasy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ýüze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çykanda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deňeşdirme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blogynda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tapylýar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blogy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gyşarylmalary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ugrukdyrýar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7691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-15661"/>
            <a:ext cx="11315700" cy="6764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24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gatnaşyklary</a:t>
            </a:r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u="sng" dirty="0" smtClean="0">
              <a:effectLst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Kärhana-öňde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goýlan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aşyrmaga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ukyply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şonuň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köpçülikleýin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çekýän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adamlar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toparydyr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aşakdaky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talaplar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-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toparda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azyndan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işgäriň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-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pesinden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maksadyň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tutulmagy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maksadyň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ykrar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edilmegi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-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agzalaryň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biri-biriniň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düşünişip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bilelikde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işlemegi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  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goýlan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laýyklykda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döredilýär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gezeginde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ýüze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çykmagyna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sebäp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şertdir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Şonuň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öwrenmek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hakyndaky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düşünjede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näme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meselelerden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başlanýar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goýlan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görä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dürli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resmi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buýruk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resmi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adamlaryň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arasynda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ugruna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barada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aýtmak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Resmi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kagyzlaryň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mysaly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Himiýa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senagatynda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çig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çykarýan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gaýtadan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degişlidir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zerur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şaýlary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ulag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başgalar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93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0050" y="264626"/>
            <a:ext cx="11487150" cy="641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ýönekeý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çylşyrymly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birnäçe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Mysal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guýudan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çykarylan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kükürdi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bölüp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aýyrýan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desga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ýönekeýdir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nebitden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onlarça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senagat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işläp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çykarýan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çylşyrymlydyr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sypatlaryny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bellemek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resurslar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daş-töwerege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wetikal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bölünmegi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zerurlyk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Himiýa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senagatynda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işgärler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maýa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goýumlar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çig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gözläp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edijä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ugratmak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kärhanadaky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bölümleriň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işgärleriň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garaşlylyk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sypatlary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getirýärler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görä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Çünki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açyk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Ulgamdaky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bölekler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bitewiligi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aňladýar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bitewilik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düşünýäris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Daş-töwerek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açyk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ululyklar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üýtgäp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durýarlar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Açyk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böleklere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bölünýär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Kärhanadaky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ululyklar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gatnaşyklary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üýtgemeleri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içindäki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görä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güýçlerdir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wezipeleri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guramaçylyk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düzüm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tehnologiýa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işgärler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degişlidir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ýolbaşçysy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dolandyrylýar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00329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7650" y="167199"/>
            <a:ext cx="11620500" cy="641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gatnaşyklary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kollektiwinde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adamyň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ýolbaşçylygynda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meseleleri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görkezmekde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kollektiwe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daýanmak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işgärleriň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işjeňligi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ahlak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goldawlara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esaslanýar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Maksat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işgärleriň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bilelikde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çekip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aljak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netijesini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nazarda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sepgidini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häsiýetlendirýär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Maksatlar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ugruna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laýyklykda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dürlüligi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tapawutlanýarlar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wezipeleri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-göz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öňünde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tutulýan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maksatdan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gelip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ýetirmeli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işlerdir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Himiýa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kärhanasynda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wezipeler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bölýärler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işgärler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maglumatlar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Tehnologiýa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-bu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işgärleriniň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hünärlilik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bilimlerini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enjamlaryň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kuwwatlyklaryny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çig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özgerdip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aňladýar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Magdanlary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ýataklary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özleşdirmekde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ýörite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bilimli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hünärmenler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işgärler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gatnaşýarlar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karýerlerde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desgany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çig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minerallary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bölüp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owradyp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ýakmak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köýdürmek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arkaly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dürli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tehnologiýalar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alynýar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Tehnologiýa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standartlaşdyrmagy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guramaçylygyny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öňünde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87221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850" y="264626"/>
            <a:ext cx="11258550" cy="641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Guramaçylyk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düzüm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gurluşy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-öňde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goýlan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derejeleriniň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arasyndaky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baglanyşygy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häsiýetlendirýär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meňzeş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toparlara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birleşdirilip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bölümler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döredilýär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wertikal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aralyklarda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Guramaçylyk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düzüm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funksional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Işgärler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-ýa-da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işçi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güýji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öndüriji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Çünki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dolandyryjylar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goýlan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işçi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güýji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arkaly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ýetirýärler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Menejerler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işgäriň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ýekelikde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özüni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barşyny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köpçülik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ýolbaşçy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gatnaşygyny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öwrenýärler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gatnaşyklar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gurşaw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daş-töwerekdäki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ediji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köpsanlydyr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dürli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görnüşlidir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ýolbaşçylar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diňe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tehniki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ediji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jemlän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soňky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döwürde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işgärleriň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barşyna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durmuş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gymmatlyklaryň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syýasy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ugurlaryna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ünsüň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güýçlenýändigini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alymlar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hünärmenler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belleýärler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çylşyrymlylyk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hemişe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näbelliligi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gatnaşyklaryň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häsiýetleridir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3249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9</TotalTime>
  <Words>1632</Words>
  <Application>Microsoft Office PowerPoint</Application>
  <PresentationFormat>Широкоэкранный</PresentationFormat>
  <Paragraphs>66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Calibri</vt:lpstr>
      <vt:lpstr>Cambria</vt:lpstr>
      <vt:lpstr>Rockwell</vt:lpstr>
      <vt:lpstr>Rockwell Condensed</vt:lpstr>
      <vt:lpstr>Symbol</vt:lpstr>
      <vt:lpstr>Times New Roman</vt:lpstr>
      <vt:lpstr>Wingdings</vt:lpstr>
      <vt:lpstr>Дерево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2</cp:revision>
  <dcterms:created xsi:type="dcterms:W3CDTF">2021-03-17T13:39:53Z</dcterms:created>
  <dcterms:modified xsi:type="dcterms:W3CDTF">2021-03-17T13:49:09Z</dcterms:modified>
</cp:coreProperties>
</file>