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31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07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10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22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80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77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3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55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66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50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49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E3F1D-456A-44B2-B485-7ACF721E02D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B388B8-BCF5-46B8-AAD0-524D42F508E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21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938" y="205273"/>
            <a:ext cx="11662906" cy="5803641"/>
          </a:xfrm>
        </p:spPr>
        <p:txBody>
          <a:bodyPr>
            <a:normAutofit/>
          </a:bodyPr>
          <a:lstStyle/>
          <a:p>
            <a:pPr algn="ctr"/>
            <a:r>
              <a:rPr lang="ru-RU" sz="3800" b="1" u="sng" dirty="0"/>
              <a:t>3-nji </a:t>
            </a:r>
            <a:r>
              <a:rPr lang="ru-RU" sz="3800" b="1" u="sng" dirty="0" err="1"/>
              <a:t>tema</a:t>
            </a:r>
            <a:r>
              <a:rPr lang="ru-RU" sz="3800" b="1" u="sng" dirty="0"/>
              <a:t>.</a:t>
            </a:r>
            <a:r>
              <a:rPr lang="ru-RU" sz="3800" b="1" dirty="0"/>
              <a:t> </a:t>
            </a:r>
            <a:r>
              <a:rPr lang="ru-RU" sz="3800" b="1" dirty="0" err="1"/>
              <a:t>Önümçilikde</a:t>
            </a:r>
            <a:r>
              <a:rPr lang="ru-RU" sz="3800" b="1" dirty="0"/>
              <a:t> </a:t>
            </a:r>
            <a:r>
              <a:rPr lang="ru-RU" sz="3800" b="1" dirty="0" err="1"/>
              <a:t>bölümleriň</a:t>
            </a:r>
            <a:r>
              <a:rPr lang="ru-RU" sz="3800" b="1" dirty="0"/>
              <a:t> </a:t>
            </a:r>
            <a:r>
              <a:rPr lang="ru-RU" sz="3800" b="1" dirty="0" err="1"/>
              <a:t>niýetleniş</a:t>
            </a:r>
            <a:r>
              <a:rPr lang="ru-RU" sz="3800" b="1" dirty="0"/>
              <a:t> </a:t>
            </a:r>
            <a:r>
              <a:rPr lang="ru-RU" sz="3800" b="1" dirty="0" err="1"/>
              <a:t>ugry</a:t>
            </a:r>
            <a:endParaRPr lang="ru-RU" sz="3800" dirty="0"/>
          </a:p>
          <a:p>
            <a:endParaRPr lang="tk-TM" sz="3800" dirty="0" smtClean="0"/>
          </a:p>
          <a:p>
            <a:r>
              <a:rPr lang="ru-RU" sz="3800" dirty="0" smtClean="0"/>
              <a:t>1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k-TM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wuklyk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ýerleşişiniň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83895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0"/>
            <a:ext cx="12017828" cy="610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dirty="0"/>
              <a:t> </a:t>
            </a:r>
            <a:r>
              <a:rPr lang="tk-TM" dirty="0" smtClean="0"/>
              <a:t>   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seýrek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taýýarlanýar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birisi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wezipä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niýetlenendir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seriýaly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ýetirmäge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ýöriteleşdirilýär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Işlenmäge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ulgamdan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bir-birden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özgerişe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sezewar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önümçilik-standart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wagtuň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goýberýär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traktorlar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turbalar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motorlaryň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goýberilmegini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951" y="0"/>
            <a:ext cx="12024049" cy="5934269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 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ölçenilip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özgerdilýän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kegitlendirýär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nebitgaz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toparlaryna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duruzman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başgasy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häsiýetlidir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nebiti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Üznükli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toplumlary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döwürleýin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gaýtalanýan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aýrtynlyk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geologiýa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görnüşi-yzygiderli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utgaşdyrylyp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çäklerinde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Şunlukda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taýýarlaýar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döwürdäki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gurluşynyň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906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0"/>
            <a:ext cx="12061371" cy="5971592"/>
          </a:xfrm>
        </p:spPr>
        <p:txBody>
          <a:bodyPr/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1.Önümçilikdäki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sowuklyk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Sowatmaklyk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diýmekdir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Sowatmaklyk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töweregini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temperaturasyndan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sowuklygy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9679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027576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 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Ownuk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sowatmaga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sowadyjy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09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951" y="0"/>
            <a:ext cx="12024049" cy="593426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sowadyjylary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taýýarlamaga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sowadyjylary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Paýlaýjy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sowadyjylary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sowadyjylary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Awtoulaglarda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</a:t>
            </a:r>
            <a:endParaRPr lang="tk-TM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066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29" y="130629"/>
            <a:ext cx="11793893" cy="5822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Sowuklyk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bildirilýän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gurnalmagynyň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azyk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ulgamynda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gazanmaga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sowadyjylarda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kameralar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saklamaklyk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saklanýan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Doňdurylýan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doňdurma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hadysasynyň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öňüsyrasynda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saklanýan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Sowadylýan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saklaýan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ugurly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kameralar</a:t>
            </a:r>
            <a:endParaRPr lang="tk-TM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04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90" y="0"/>
            <a:ext cx="12042709" cy="5971592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2.Önümçilik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gurşawy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ýeliň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belgilenmeden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transportirlemekde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910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149290"/>
            <a:ext cx="12005387" cy="5896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saklanyljak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medeniýetli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naharhana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dükan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aýdym-saz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sport-sagaldyş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girelgesi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görkezilmelidir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eýelejekmeýdanyny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anyklamaga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864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91" y="0"/>
            <a:ext cx="11849876" cy="61582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ýaýbaňlandyrmakda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aýdyňlaşdyrylýar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tabşyrylandan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daşgary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goşulmalydyr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64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90" y="130630"/>
            <a:ext cx="12042709" cy="587828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görnüşi-önümçiliginiň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şekillendirýän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toplumdur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gerimi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çylşyrymlylygy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selçeň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seriýaly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96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21</TotalTime>
  <Words>856</Words>
  <Application>Microsoft Office PowerPoint</Application>
  <PresentationFormat>Широкоэкранный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Times New Roman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3</cp:revision>
  <dcterms:created xsi:type="dcterms:W3CDTF">2021-02-18T11:17:49Z</dcterms:created>
  <dcterms:modified xsi:type="dcterms:W3CDTF">2021-02-18T11:59:54Z</dcterms:modified>
</cp:coreProperties>
</file>