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57" r:id="rId4"/>
    <p:sldId id="270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66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2" autoAdjust="0"/>
    <p:restoredTop sz="94660"/>
  </p:normalViewPr>
  <p:slideViewPr>
    <p:cSldViewPr snapToGrid="0">
      <p:cViewPr varScale="1">
        <p:scale>
          <a:sx n="63" d="100"/>
          <a:sy n="63" d="100"/>
        </p:scale>
        <p:origin x="96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D256B9-AC98-4C20-AB93-A0B40B01EB8E}" type="doc">
      <dgm:prSet loTypeId="urn:microsoft.com/office/officeart/2005/8/layout/defaul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2493D7A7-BA35-47D0-A949-6528A4FCAA30}">
      <dgm:prSet phldrT="[Текст]" custT="1"/>
      <dgm:spPr/>
      <dgm:t>
        <a:bodyPr/>
        <a:lstStyle/>
        <a:p>
          <a:r>
            <a:rPr lang="cs-CZ" sz="2400" b="1" dirty="0" smtClean="0">
              <a:latin typeface="Times New Roman" pitchFamily="18" charset="0"/>
              <a:cs typeface="Times New Roman" pitchFamily="18" charset="0"/>
            </a:rPr>
            <a:t>Guramaçylyk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529A6A43-A9F2-46A4-9E3E-04D39A286AF6}" type="parTrans" cxnId="{C69DF713-FA2E-4217-B86A-2C87D17ABCE4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A319D79C-8141-47AF-972D-CF174ED9B546}" type="sibTrans" cxnId="{C69DF713-FA2E-4217-B86A-2C87D17ABCE4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E465EF49-AD86-495D-8A5B-E71CB3AA6E51}">
      <dgm:prSet phldrT="[Текст]" custT="1"/>
      <dgm:spPr/>
      <dgm:t>
        <a:bodyPr/>
        <a:lstStyle/>
        <a:p>
          <a:r>
            <a:rPr lang="cs-CZ" sz="2400" b="1" dirty="0" smtClean="0">
              <a:latin typeface="Times New Roman" pitchFamily="18" charset="0"/>
              <a:cs typeface="Times New Roman" pitchFamily="18" charset="0"/>
            </a:rPr>
            <a:t>Kadalaşdyrmak 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CFC5F23A-F37E-4961-AC36-014D5BB0AEDF}" type="parTrans" cxnId="{29102982-A8DB-45B8-891D-D1B5DE831C15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5BC52BC7-3E50-468A-8645-270B62B73AFF}" type="sibTrans" cxnId="{29102982-A8DB-45B8-891D-D1B5DE831C15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403657F2-499F-4A7C-811B-291FE56E8D5E}">
      <dgm:prSet phldrT="[Текст]" custT="1"/>
      <dgm:spPr/>
      <dgm:t>
        <a:bodyPr/>
        <a:lstStyle/>
        <a:p>
          <a:r>
            <a:rPr lang="cs-CZ" sz="2000" b="1" dirty="0" smtClean="0">
              <a:latin typeface="Times New Roman" pitchFamily="18" charset="0"/>
              <a:cs typeface="Times New Roman" pitchFamily="18" charset="0"/>
            </a:rPr>
            <a:t>Meýilnamalaşdyrmak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DC2367A7-F0C2-44F1-A7B5-78A6F95E2AC6}" type="parTrans" cxnId="{68D761FC-2560-4310-A046-6081224DDA37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3F19A62B-43ED-44FC-A0CE-28E727CF9685}" type="sibTrans" cxnId="{68D761FC-2560-4310-A046-6081224DDA37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083C9221-6654-4966-8E4C-2D5FCD5B9DBE}">
      <dgm:prSet phldrT="[Текст]" custT="1"/>
      <dgm:spPr/>
      <dgm:t>
        <a:bodyPr/>
        <a:lstStyle/>
        <a:p>
          <a:r>
            <a:rPr lang="cs-CZ" sz="2400" b="1" dirty="0" smtClean="0">
              <a:latin typeface="Times New Roman" pitchFamily="18" charset="0"/>
              <a:cs typeface="Times New Roman" pitchFamily="18" charset="0"/>
            </a:rPr>
            <a:t>Utgaşdyrmak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2423BCB7-30B5-4736-83F4-6E9B0B100BFD}" type="parTrans" cxnId="{031C56C2-51C3-47A9-8ACF-EDD6D0C1EBAC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F4FA8DA2-3C49-4787-B580-0F4B25D68923}" type="sibTrans" cxnId="{031C56C2-51C3-47A9-8ACF-EDD6D0C1EBAC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E7E96B64-52CE-4BD7-B4B9-3778C31B0155}">
      <dgm:prSet phldrT="[Текст]" custT="1"/>
      <dgm:spPr/>
      <dgm:t>
        <a:bodyPr/>
        <a:lstStyle/>
        <a:p>
          <a:r>
            <a:rPr lang="cs-CZ" sz="2400" b="1" dirty="0" smtClean="0">
              <a:latin typeface="Times New Roman" pitchFamily="18" charset="0"/>
              <a:cs typeface="Times New Roman" pitchFamily="18" charset="0"/>
            </a:rPr>
            <a:t>Gözegçilik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FD4978E2-CC06-41C4-ABD0-B96C121AC812}" type="parTrans" cxnId="{C45F2EBF-7DC2-4DD9-8F6E-A959C6979FB1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4BD16977-70F0-4AC1-8705-1065FBD36D17}" type="sibTrans" cxnId="{C45F2EBF-7DC2-4DD9-8F6E-A959C6979FB1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10D65817-5414-47AC-A148-2B0B3DE00DD4}">
      <dgm:prSet custT="1"/>
      <dgm:spPr/>
      <dgm:t>
        <a:bodyPr/>
        <a:lstStyle/>
        <a:p>
          <a:r>
            <a:rPr lang="cs-CZ" sz="2400" b="1" smtClean="0">
              <a:latin typeface="Times New Roman" pitchFamily="18" charset="0"/>
              <a:cs typeface="Times New Roman" pitchFamily="18" charset="0"/>
            </a:rPr>
            <a:t>Düzgünleşdirmek</a:t>
          </a:r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38E0816B-4FA1-49C6-8321-FED916A7E3EB}" type="parTrans" cxnId="{8B2E182E-4D63-488E-B54D-C234951DC5F9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B54C6CD0-90BB-4196-A16D-94F73EF90B5D}" type="sibTrans" cxnId="{8B2E182E-4D63-488E-B54D-C234951DC5F9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E76834EE-3DEE-4534-B7C7-81A015DA55B9}" type="pres">
      <dgm:prSet presAssocID="{5DD256B9-AC98-4C20-AB93-A0B40B01EB8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D45A01-4DF3-471B-9A02-E1D133BBBA88}" type="pres">
      <dgm:prSet presAssocID="{2493D7A7-BA35-47D0-A949-6528A4FCAA3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D5E12B-BC17-46AF-AE88-02AF16B5C6E8}" type="pres">
      <dgm:prSet presAssocID="{A319D79C-8141-47AF-972D-CF174ED9B546}" presName="sibTrans" presStyleCnt="0"/>
      <dgm:spPr/>
    </dgm:pt>
    <dgm:pt modelId="{6D20C1CE-6A57-4C13-9A43-020961565698}" type="pres">
      <dgm:prSet presAssocID="{E465EF49-AD86-495D-8A5B-E71CB3AA6E5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3D31D0-8E4F-4096-916B-D8344F2369C8}" type="pres">
      <dgm:prSet presAssocID="{5BC52BC7-3E50-468A-8645-270B62B73AFF}" presName="sibTrans" presStyleCnt="0"/>
      <dgm:spPr/>
    </dgm:pt>
    <dgm:pt modelId="{B01120A9-CEF0-4668-B143-DD083EC4C5D6}" type="pres">
      <dgm:prSet presAssocID="{403657F2-499F-4A7C-811B-291FE56E8D5E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412FA0-E261-42FA-A1F4-7B5AFD7D1648}" type="pres">
      <dgm:prSet presAssocID="{3F19A62B-43ED-44FC-A0CE-28E727CF9685}" presName="sibTrans" presStyleCnt="0"/>
      <dgm:spPr/>
    </dgm:pt>
    <dgm:pt modelId="{0A1ADFBD-5531-412A-8706-96790556708C}" type="pres">
      <dgm:prSet presAssocID="{083C9221-6654-4966-8E4C-2D5FCD5B9DB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EE95D6-34B0-429A-9DD7-7D04DD6A8AE5}" type="pres">
      <dgm:prSet presAssocID="{F4FA8DA2-3C49-4787-B580-0F4B25D68923}" presName="sibTrans" presStyleCnt="0"/>
      <dgm:spPr/>
    </dgm:pt>
    <dgm:pt modelId="{427E3D54-8398-4ADD-8DD4-A72A8BEE15D1}" type="pres">
      <dgm:prSet presAssocID="{E7E96B64-52CE-4BD7-B4B9-3778C31B0155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3969CA-1388-4DC7-B6B6-21C4C7F05B49}" type="pres">
      <dgm:prSet presAssocID="{4BD16977-70F0-4AC1-8705-1065FBD36D17}" presName="sibTrans" presStyleCnt="0"/>
      <dgm:spPr/>
    </dgm:pt>
    <dgm:pt modelId="{7E9CDE09-0F88-470A-8383-305367F7B73C}" type="pres">
      <dgm:prSet presAssocID="{10D65817-5414-47AC-A148-2B0B3DE00DD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8D761FC-2560-4310-A046-6081224DDA37}" srcId="{5DD256B9-AC98-4C20-AB93-A0B40B01EB8E}" destId="{403657F2-499F-4A7C-811B-291FE56E8D5E}" srcOrd="2" destOrd="0" parTransId="{DC2367A7-F0C2-44F1-A7B5-78A6F95E2AC6}" sibTransId="{3F19A62B-43ED-44FC-A0CE-28E727CF9685}"/>
    <dgm:cxn modelId="{D5588F8E-42E3-43C6-8118-FACF6EFEEACF}" type="presOf" srcId="{10D65817-5414-47AC-A148-2B0B3DE00DD4}" destId="{7E9CDE09-0F88-470A-8383-305367F7B73C}" srcOrd="0" destOrd="0" presId="urn:microsoft.com/office/officeart/2005/8/layout/default"/>
    <dgm:cxn modelId="{98357ABB-46C5-4010-861F-DFEF6CC49620}" type="presOf" srcId="{5DD256B9-AC98-4C20-AB93-A0B40B01EB8E}" destId="{E76834EE-3DEE-4534-B7C7-81A015DA55B9}" srcOrd="0" destOrd="0" presId="urn:microsoft.com/office/officeart/2005/8/layout/default"/>
    <dgm:cxn modelId="{8B2E182E-4D63-488E-B54D-C234951DC5F9}" srcId="{5DD256B9-AC98-4C20-AB93-A0B40B01EB8E}" destId="{10D65817-5414-47AC-A148-2B0B3DE00DD4}" srcOrd="5" destOrd="0" parTransId="{38E0816B-4FA1-49C6-8321-FED916A7E3EB}" sibTransId="{B54C6CD0-90BB-4196-A16D-94F73EF90B5D}"/>
    <dgm:cxn modelId="{031C56C2-51C3-47A9-8ACF-EDD6D0C1EBAC}" srcId="{5DD256B9-AC98-4C20-AB93-A0B40B01EB8E}" destId="{083C9221-6654-4966-8E4C-2D5FCD5B9DBE}" srcOrd="3" destOrd="0" parTransId="{2423BCB7-30B5-4736-83F4-6E9B0B100BFD}" sibTransId="{F4FA8DA2-3C49-4787-B580-0F4B25D68923}"/>
    <dgm:cxn modelId="{C45F2EBF-7DC2-4DD9-8F6E-A959C6979FB1}" srcId="{5DD256B9-AC98-4C20-AB93-A0B40B01EB8E}" destId="{E7E96B64-52CE-4BD7-B4B9-3778C31B0155}" srcOrd="4" destOrd="0" parTransId="{FD4978E2-CC06-41C4-ABD0-B96C121AC812}" sibTransId="{4BD16977-70F0-4AC1-8705-1065FBD36D17}"/>
    <dgm:cxn modelId="{C69DF713-FA2E-4217-B86A-2C87D17ABCE4}" srcId="{5DD256B9-AC98-4C20-AB93-A0B40B01EB8E}" destId="{2493D7A7-BA35-47D0-A949-6528A4FCAA30}" srcOrd="0" destOrd="0" parTransId="{529A6A43-A9F2-46A4-9E3E-04D39A286AF6}" sibTransId="{A319D79C-8141-47AF-972D-CF174ED9B546}"/>
    <dgm:cxn modelId="{F71252D6-9CB9-4BE5-B50B-0AF4151DDE81}" type="presOf" srcId="{403657F2-499F-4A7C-811B-291FE56E8D5E}" destId="{B01120A9-CEF0-4668-B143-DD083EC4C5D6}" srcOrd="0" destOrd="0" presId="urn:microsoft.com/office/officeart/2005/8/layout/default"/>
    <dgm:cxn modelId="{C7932F12-F765-4D46-AD68-19BCF8BB455C}" type="presOf" srcId="{083C9221-6654-4966-8E4C-2D5FCD5B9DBE}" destId="{0A1ADFBD-5531-412A-8706-96790556708C}" srcOrd="0" destOrd="0" presId="urn:microsoft.com/office/officeart/2005/8/layout/default"/>
    <dgm:cxn modelId="{FC68BBCF-DA0A-4B99-AA28-3570AF8A99D6}" type="presOf" srcId="{E465EF49-AD86-495D-8A5B-E71CB3AA6E51}" destId="{6D20C1CE-6A57-4C13-9A43-020961565698}" srcOrd="0" destOrd="0" presId="urn:microsoft.com/office/officeart/2005/8/layout/default"/>
    <dgm:cxn modelId="{1D25A191-9244-43BD-86F3-281DC703CCCC}" type="presOf" srcId="{2493D7A7-BA35-47D0-A949-6528A4FCAA30}" destId="{DDD45A01-4DF3-471B-9A02-E1D133BBBA88}" srcOrd="0" destOrd="0" presId="urn:microsoft.com/office/officeart/2005/8/layout/default"/>
    <dgm:cxn modelId="{29102982-A8DB-45B8-891D-D1B5DE831C15}" srcId="{5DD256B9-AC98-4C20-AB93-A0B40B01EB8E}" destId="{E465EF49-AD86-495D-8A5B-E71CB3AA6E51}" srcOrd="1" destOrd="0" parTransId="{CFC5F23A-F37E-4961-AC36-014D5BB0AEDF}" sibTransId="{5BC52BC7-3E50-468A-8645-270B62B73AFF}"/>
    <dgm:cxn modelId="{A88638E7-C17F-46AC-879E-5B416295B72D}" type="presOf" srcId="{E7E96B64-52CE-4BD7-B4B9-3778C31B0155}" destId="{427E3D54-8398-4ADD-8DD4-A72A8BEE15D1}" srcOrd="0" destOrd="0" presId="urn:microsoft.com/office/officeart/2005/8/layout/default"/>
    <dgm:cxn modelId="{617CDBB5-9D27-463B-99B0-52495E4C333C}" type="presParOf" srcId="{E76834EE-3DEE-4534-B7C7-81A015DA55B9}" destId="{DDD45A01-4DF3-471B-9A02-E1D133BBBA88}" srcOrd="0" destOrd="0" presId="urn:microsoft.com/office/officeart/2005/8/layout/default"/>
    <dgm:cxn modelId="{30701A88-D69D-495C-A5BD-B921C25EE7F1}" type="presParOf" srcId="{E76834EE-3DEE-4534-B7C7-81A015DA55B9}" destId="{4CD5E12B-BC17-46AF-AE88-02AF16B5C6E8}" srcOrd="1" destOrd="0" presId="urn:microsoft.com/office/officeart/2005/8/layout/default"/>
    <dgm:cxn modelId="{875B1D63-B12C-4425-A3F9-3AE247017511}" type="presParOf" srcId="{E76834EE-3DEE-4534-B7C7-81A015DA55B9}" destId="{6D20C1CE-6A57-4C13-9A43-020961565698}" srcOrd="2" destOrd="0" presId="urn:microsoft.com/office/officeart/2005/8/layout/default"/>
    <dgm:cxn modelId="{D6F0F040-128A-483D-BE2A-99F37688A71F}" type="presParOf" srcId="{E76834EE-3DEE-4534-B7C7-81A015DA55B9}" destId="{663D31D0-8E4F-4096-916B-D8344F2369C8}" srcOrd="3" destOrd="0" presId="urn:microsoft.com/office/officeart/2005/8/layout/default"/>
    <dgm:cxn modelId="{C62B55E4-C1DA-4C55-A0B1-02657800FA68}" type="presParOf" srcId="{E76834EE-3DEE-4534-B7C7-81A015DA55B9}" destId="{B01120A9-CEF0-4668-B143-DD083EC4C5D6}" srcOrd="4" destOrd="0" presId="urn:microsoft.com/office/officeart/2005/8/layout/default"/>
    <dgm:cxn modelId="{89130A54-7CC4-4FE4-BBF6-518E124FE65D}" type="presParOf" srcId="{E76834EE-3DEE-4534-B7C7-81A015DA55B9}" destId="{B2412FA0-E261-42FA-A1F4-7B5AFD7D1648}" srcOrd="5" destOrd="0" presId="urn:microsoft.com/office/officeart/2005/8/layout/default"/>
    <dgm:cxn modelId="{2B8AAF1F-C3F8-4ADE-84A3-94FD29E6B602}" type="presParOf" srcId="{E76834EE-3DEE-4534-B7C7-81A015DA55B9}" destId="{0A1ADFBD-5531-412A-8706-96790556708C}" srcOrd="6" destOrd="0" presId="urn:microsoft.com/office/officeart/2005/8/layout/default"/>
    <dgm:cxn modelId="{3AD76CEC-601A-4F59-914C-9A34754C6533}" type="presParOf" srcId="{E76834EE-3DEE-4534-B7C7-81A015DA55B9}" destId="{EBEE95D6-34B0-429A-9DD7-7D04DD6A8AE5}" srcOrd="7" destOrd="0" presId="urn:microsoft.com/office/officeart/2005/8/layout/default"/>
    <dgm:cxn modelId="{99CDFFEF-D14E-4061-9AB7-1F625807C19F}" type="presParOf" srcId="{E76834EE-3DEE-4534-B7C7-81A015DA55B9}" destId="{427E3D54-8398-4ADD-8DD4-A72A8BEE15D1}" srcOrd="8" destOrd="0" presId="urn:microsoft.com/office/officeart/2005/8/layout/default"/>
    <dgm:cxn modelId="{262C6A0A-1C71-47D9-9BFC-D5B8BAB09DF5}" type="presParOf" srcId="{E76834EE-3DEE-4534-B7C7-81A015DA55B9}" destId="{883969CA-1388-4DC7-B6B6-21C4C7F05B49}" srcOrd="9" destOrd="0" presId="urn:microsoft.com/office/officeart/2005/8/layout/default"/>
    <dgm:cxn modelId="{59481A7C-8DF9-4B3A-8009-4617E77DBF85}" type="presParOf" srcId="{E76834EE-3DEE-4534-B7C7-81A015DA55B9}" destId="{7E9CDE09-0F88-470A-8383-305367F7B73C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C93BA2-1E8A-43AC-A9A6-B3D74EDE81BD}" type="doc">
      <dgm:prSet loTypeId="urn:microsoft.com/office/officeart/2005/8/layout/vProcess5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3563013F-52A6-4C7E-BF92-3A8754BC36D7}">
      <dgm:prSet phldrT="[Текст]"/>
      <dgm:spPr/>
      <dgm:t>
        <a:bodyPr/>
        <a:lstStyle/>
        <a:p>
          <a:r>
            <a:rPr lang="tk-TM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</a:t>
          </a:r>
          <a:r>
            <a: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arketing</a:t>
          </a:r>
          <a:r>
            <a:rPr lang="tk-TM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;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D0D3E92-BFAE-49FB-8C0B-B49B30DB1FB9}" type="parTrans" cxnId="{1D1DEE23-846B-46A6-A91B-307D268EBC94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ACC2CEA-5DFB-4432-B6AD-5831CAEF83C3}" type="sibTrans" cxnId="{1D1DEE23-846B-46A6-A91B-307D268EBC94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2EDB4D5-9EFA-478F-9C43-E69AF6F91F87}">
      <dgm:prSet phldrT="[Текст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</a:t>
          </a:r>
          <a:r>
            <a: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trategik meýilnamalaşdyrmak</a:t>
          </a:r>
          <a:r>
            <a:rPr lang="tk-TM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;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55B1FC1-93D9-4B8E-9599-CAEBFCF1C26B}" type="parTrans" cxnId="{3AFD32D4-3FFA-4226-9548-31FA00498603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ADD3DB4-4B19-4E91-8F29-50630874D37F}" type="sibTrans" cxnId="{3AFD32D4-3FFA-4226-9548-31FA00498603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3EE62B9-17C0-4D22-B573-81E78042A9CE}">
      <dgm:prSet phldrT="[Текст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asaba alyş</a:t>
          </a:r>
          <a:r>
            <a:rPr lang="tk-TM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;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6178C81-6455-4141-8FE0-B1CDA5FC4FF2}" type="parTrans" cxnId="{A083998F-EC63-4B8B-A093-10328E12CAB9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7CDDC81-6DC1-41CB-A0C1-B251DC8FCAD0}" type="sibTrans" cxnId="{A083998F-EC63-4B8B-A093-10328E12CAB9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E6B10F9-984B-449B-B094-F7BA9910E5C3}">
      <dgm:prSet/>
      <dgm:spPr/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</a:t>
          </a:r>
          <a:r>
            <a: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aliýe we ykdysady taýdan meýilnamalaşdyrmak</a:t>
          </a:r>
          <a:r>
            <a:rPr lang="tk-TM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;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590879C-3887-4C4C-9C07-626E033CF6D2}" type="parTrans" cxnId="{9CE1CFA3-A2F0-4524-8208-493F07617F61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B682995-D452-46F0-B2BD-D46CC4F64205}" type="sibTrans" cxnId="{9CE1CFA3-A2F0-4524-8208-493F07617F61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4B2F320-A3A4-4F6A-9E03-01CF667B027D}">
      <dgm:prSet/>
      <dgm:spPr/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</a:t>
          </a:r>
          <a:r>
            <a: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şgärleri dolandyrmak</a:t>
          </a:r>
          <a:r>
            <a:rPr lang="tk-TM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önümçilik prosesini guramak</a:t>
          </a:r>
          <a:r>
            <a:rPr lang="cs-C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we beýlekiler. 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421AE22-D425-4895-B17A-15037F4ACA86}" type="parTrans" cxnId="{7891E59C-9988-4745-9355-E6F5E1DB2371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985F377-D2EB-4806-A698-2C54C593771B}" type="sibTrans" cxnId="{7891E59C-9988-4745-9355-E6F5E1DB2371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DD3410E-869B-41CF-96C7-E6638F47590C}">
      <dgm:prSet/>
      <dgm:spPr/>
      <dgm:t>
        <a:bodyPr/>
        <a:lstStyle/>
        <a:p>
          <a:endParaRPr lang="ru-RU"/>
        </a:p>
      </dgm:t>
    </dgm:pt>
    <dgm:pt modelId="{27596F85-F310-4965-926C-B08392FA2333}" type="parTrans" cxnId="{4B72FD86-E575-4382-A298-3B39766E7A4F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AA9137B-9C9D-4C00-A7CC-B89A2DCDB075}" type="sibTrans" cxnId="{4B72FD86-E575-4382-A298-3B39766E7A4F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FEE1C09-99A6-44E1-9807-4BA864C7BE0C}">
      <dgm:prSet/>
      <dgm:spPr/>
      <dgm:t>
        <a:bodyPr/>
        <a:lstStyle/>
        <a:p>
          <a:endParaRPr lang="ru-RU"/>
        </a:p>
      </dgm:t>
    </dgm:pt>
    <dgm:pt modelId="{E6F3465F-913D-452A-B1F9-095E7D08D868}" type="parTrans" cxnId="{47EEA942-4927-43A6-B4B0-E284D66581D0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B6CC93B-461E-46CF-9EAC-06D81BC2E19B}" type="sibTrans" cxnId="{47EEA942-4927-43A6-B4B0-E284D66581D0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9593CB1-9CBD-4CEC-A9C5-4BC167543341}">
      <dgm:prSet/>
      <dgm:spPr/>
      <dgm:t>
        <a:bodyPr/>
        <a:lstStyle/>
        <a:p>
          <a:endParaRPr lang="ru-RU"/>
        </a:p>
      </dgm:t>
    </dgm:pt>
    <dgm:pt modelId="{AA769B25-20DE-45B1-B4E3-0EF6D1D4BA3E}" type="parTrans" cxnId="{86B1686C-17F9-4956-A587-3D5E7F542373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314A1B7-6B62-412F-A290-6A2F087863DF}" type="sibTrans" cxnId="{86B1686C-17F9-4956-A587-3D5E7F542373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FFBE48E-0A1E-40AF-AED3-F7BEAC868E5D}">
      <dgm:prSet/>
      <dgm:spPr/>
      <dgm:t>
        <a:bodyPr/>
        <a:lstStyle/>
        <a:p>
          <a:endParaRPr lang="ru-RU"/>
        </a:p>
      </dgm:t>
    </dgm:pt>
    <dgm:pt modelId="{C7123D23-B807-4F46-9F6B-E5E78704B59C}" type="parTrans" cxnId="{CCC28E58-D444-45C4-A27A-B9E9442069B3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8234959-864D-4404-9083-991E51D4D32D}" type="sibTrans" cxnId="{CCC28E58-D444-45C4-A27A-B9E9442069B3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7178589-7653-4E7B-AC9C-2DEB6D072BB3}">
      <dgm:prSet/>
      <dgm:spPr/>
      <dgm:t>
        <a:bodyPr/>
        <a:lstStyle/>
        <a:p>
          <a:endParaRPr lang="ru-RU"/>
        </a:p>
      </dgm:t>
    </dgm:pt>
    <dgm:pt modelId="{EECE4283-AF11-47D8-8D6F-2C81B07D39E8}" type="parTrans" cxnId="{BB171AF8-0E25-4CAD-B9D9-0E1AD617DF6E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AADEE6F-E1DE-4CB0-B06A-6A3B551F1CC8}" type="sibTrans" cxnId="{BB171AF8-0E25-4CAD-B9D9-0E1AD617DF6E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EA3390E-1007-41B3-8E74-231C92331F2A}" type="pres">
      <dgm:prSet presAssocID="{71C93BA2-1E8A-43AC-A9A6-B3D74EDE81B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D12D1D8-B090-45C9-93CE-B69C4B3AA308}" type="pres">
      <dgm:prSet presAssocID="{71C93BA2-1E8A-43AC-A9A6-B3D74EDE81BD}" presName="dummyMaxCanvas" presStyleCnt="0">
        <dgm:presLayoutVars/>
      </dgm:prSet>
      <dgm:spPr/>
    </dgm:pt>
    <dgm:pt modelId="{3F319D94-DA98-4704-AAB2-28F332EA8877}" type="pres">
      <dgm:prSet presAssocID="{71C93BA2-1E8A-43AC-A9A6-B3D74EDE81BD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FF8408-317C-4138-BA30-31913074C05D}" type="pres">
      <dgm:prSet presAssocID="{71C93BA2-1E8A-43AC-A9A6-B3D74EDE81BD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06916A-867F-4F1A-B90E-AB7860E9CE6F}" type="pres">
      <dgm:prSet presAssocID="{71C93BA2-1E8A-43AC-A9A6-B3D74EDE81BD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ADA9B4-59FC-4D42-AD06-DF8B91011875}" type="pres">
      <dgm:prSet presAssocID="{71C93BA2-1E8A-43AC-A9A6-B3D74EDE81BD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C77463-43F7-454B-B259-18953C9FAD97}" type="pres">
      <dgm:prSet presAssocID="{71C93BA2-1E8A-43AC-A9A6-B3D74EDE81BD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9D9A0B-4362-43E5-8FF4-4FDE783A4124}" type="pres">
      <dgm:prSet presAssocID="{71C93BA2-1E8A-43AC-A9A6-B3D74EDE81BD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0C4575-BE59-4277-95FD-DAF97DC65F11}" type="pres">
      <dgm:prSet presAssocID="{71C93BA2-1E8A-43AC-A9A6-B3D74EDE81BD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03415A-7CB9-48F5-AA79-ECF7998864F9}" type="pres">
      <dgm:prSet presAssocID="{71C93BA2-1E8A-43AC-A9A6-B3D74EDE81BD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72A765-07E6-4C2C-A738-D4D1CC6977F5}" type="pres">
      <dgm:prSet presAssocID="{71C93BA2-1E8A-43AC-A9A6-B3D74EDE81BD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EB9887-219B-4FD2-9BCD-A32F30DE62D5}" type="pres">
      <dgm:prSet presAssocID="{71C93BA2-1E8A-43AC-A9A6-B3D74EDE81BD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AFC971-7968-439F-BA5D-3B5CCBDA31F3}" type="pres">
      <dgm:prSet presAssocID="{71C93BA2-1E8A-43AC-A9A6-B3D74EDE81BD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DCF54A-4BB4-46CB-88B1-897EE7E3BEB4}" type="pres">
      <dgm:prSet presAssocID="{71C93BA2-1E8A-43AC-A9A6-B3D74EDE81BD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310DDF-A66A-499F-A241-B6ADB82254FC}" type="pres">
      <dgm:prSet presAssocID="{71C93BA2-1E8A-43AC-A9A6-B3D74EDE81BD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71474A-A384-47EF-B950-9EB949397542}" type="pres">
      <dgm:prSet presAssocID="{71C93BA2-1E8A-43AC-A9A6-B3D74EDE81BD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AFB9FA1-3E49-48F5-8D64-6293A7A6CBB8}" type="presOf" srcId="{AE6B10F9-984B-449B-B094-F7BA9910E5C3}" destId="{4C310DDF-A66A-499F-A241-B6ADB82254FC}" srcOrd="1" destOrd="0" presId="urn:microsoft.com/office/officeart/2005/8/layout/vProcess5"/>
    <dgm:cxn modelId="{9C7D1018-7D92-4FCF-83E2-18BEC8B2947E}" type="presOf" srcId="{0ACC2CEA-5DFB-4432-B6AD-5831CAEF83C3}" destId="{639D9A0B-4362-43E5-8FF4-4FDE783A4124}" srcOrd="0" destOrd="0" presId="urn:microsoft.com/office/officeart/2005/8/layout/vProcess5"/>
    <dgm:cxn modelId="{9CE1CFA3-A2F0-4524-8208-493F07617F61}" srcId="{71C93BA2-1E8A-43AC-A9A6-B3D74EDE81BD}" destId="{AE6B10F9-984B-449B-B094-F7BA9910E5C3}" srcOrd="3" destOrd="0" parTransId="{D590879C-3887-4C4C-9C07-626E033CF6D2}" sibTransId="{CB682995-D452-46F0-B2BD-D46CC4F64205}"/>
    <dgm:cxn modelId="{CCC28E58-D444-45C4-A27A-B9E9442069B3}" srcId="{71C93BA2-1E8A-43AC-A9A6-B3D74EDE81BD}" destId="{1FFBE48E-0A1E-40AF-AED3-F7BEAC868E5D}" srcOrd="5" destOrd="0" parTransId="{C7123D23-B807-4F46-9F6B-E5E78704B59C}" sibTransId="{88234959-864D-4404-9083-991E51D4D32D}"/>
    <dgm:cxn modelId="{7891E59C-9988-4745-9355-E6F5E1DB2371}" srcId="{71C93BA2-1E8A-43AC-A9A6-B3D74EDE81BD}" destId="{14B2F320-A3A4-4F6A-9E03-01CF667B027D}" srcOrd="4" destOrd="0" parTransId="{6421AE22-D425-4895-B17A-15037F4ACA86}" sibTransId="{E985F377-D2EB-4806-A698-2C54C593771B}"/>
    <dgm:cxn modelId="{D184E497-1955-4337-8396-BFF741A473DD}" type="presOf" srcId="{82EDB4D5-9EFA-478F-9C43-E69AF6F91F87}" destId="{7EFF8408-317C-4138-BA30-31913074C05D}" srcOrd="0" destOrd="0" presId="urn:microsoft.com/office/officeart/2005/8/layout/vProcess5"/>
    <dgm:cxn modelId="{17462811-18B6-46A4-BFC8-D3BA29ED907B}" type="presOf" srcId="{23EE62B9-17C0-4D22-B573-81E78042A9CE}" destId="{CC06916A-867F-4F1A-B90E-AB7860E9CE6F}" srcOrd="0" destOrd="0" presId="urn:microsoft.com/office/officeart/2005/8/layout/vProcess5"/>
    <dgm:cxn modelId="{A083998F-EC63-4B8B-A093-10328E12CAB9}" srcId="{71C93BA2-1E8A-43AC-A9A6-B3D74EDE81BD}" destId="{23EE62B9-17C0-4D22-B573-81E78042A9CE}" srcOrd="2" destOrd="0" parTransId="{86178C81-6455-4141-8FE0-B1CDA5FC4FF2}" sibTransId="{47CDDC81-6DC1-41CB-A0C1-B251DC8FCAD0}"/>
    <dgm:cxn modelId="{4B72FD86-E575-4382-A298-3B39766E7A4F}" srcId="{71C93BA2-1E8A-43AC-A9A6-B3D74EDE81BD}" destId="{EDD3410E-869B-41CF-96C7-E6638F47590C}" srcOrd="9" destOrd="0" parTransId="{27596F85-F310-4965-926C-B08392FA2333}" sibTransId="{CAA9137B-9C9D-4C00-A7CC-B89A2DCDB075}"/>
    <dgm:cxn modelId="{8D15B1F3-5E93-487B-9989-5380D960BFF3}" type="presOf" srcId="{71C93BA2-1E8A-43AC-A9A6-B3D74EDE81BD}" destId="{FEA3390E-1007-41B3-8E74-231C92331F2A}" srcOrd="0" destOrd="0" presId="urn:microsoft.com/office/officeart/2005/8/layout/vProcess5"/>
    <dgm:cxn modelId="{6BFE22F3-E63B-441C-ABF4-820EB152E011}" type="presOf" srcId="{3563013F-52A6-4C7E-BF92-3A8754BC36D7}" destId="{3F319D94-DA98-4704-AAB2-28F332EA8877}" srcOrd="0" destOrd="0" presId="urn:microsoft.com/office/officeart/2005/8/layout/vProcess5"/>
    <dgm:cxn modelId="{BB171AF8-0E25-4CAD-B9D9-0E1AD617DF6E}" srcId="{71C93BA2-1E8A-43AC-A9A6-B3D74EDE81BD}" destId="{C7178589-7653-4E7B-AC9C-2DEB6D072BB3}" srcOrd="6" destOrd="0" parTransId="{EECE4283-AF11-47D8-8D6F-2C81B07D39E8}" sibTransId="{7AADEE6F-E1DE-4CB0-B06A-6A3B551F1CC8}"/>
    <dgm:cxn modelId="{CEE80D82-3586-4245-B351-D5B0D316B6B7}" type="presOf" srcId="{CB682995-D452-46F0-B2BD-D46CC4F64205}" destId="{D772A765-07E6-4C2C-A738-D4D1CC6977F5}" srcOrd="0" destOrd="0" presId="urn:microsoft.com/office/officeart/2005/8/layout/vProcess5"/>
    <dgm:cxn modelId="{7B2AC022-7B74-49CE-9E78-C1A7DA5F68B9}" type="presOf" srcId="{AADD3DB4-4B19-4E91-8F29-50630874D37F}" destId="{D00C4575-BE59-4277-95FD-DAF97DC65F11}" srcOrd="0" destOrd="0" presId="urn:microsoft.com/office/officeart/2005/8/layout/vProcess5"/>
    <dgm:cxn modelId="{3AFD32D4-3FFA-4226-9548-31FA00498603}" srcId="{71C93BA2-1E8A-43AC-A9A6-B3D74EDE81BD}" destId="{82EDB4D5-9EFA-478F-9C43-E69AF6F91F87}" srcOrd="1" destOrd="0" parTransId="{855B1FC1-93D9-4B8E-9599-CAEBFCF1C26B}" sibTransId="{AADD3DB4-4B19-4E91-8F29-50630874D37F}"/>
    <dgm:cxn modelId="{D29BB55C-66D6-46BE-B780-16D80DB74240}" type="presOf" srcId="{14B2F320-A3A4-4F6A-9E03-01CF667B027D}" destId="{87C77463-43F7-454B-B259-18953C9FAD97}" srcOrd="0" destOrd="0" presId="urn:microsoft.com/office/officeart/2005/8/layout/vProcess5"/>
    <dgm:cxn modelId="{2B8CCDFC-2127-4014-B8B9-D7402AA695AB}" type="presOf" srcId="{3563013F-52A6-4C7E-BF92-3A8754BC36D7}" destId="{6BEB9887-219B-4FD2-9BCD-A32F30DE62D5}" srcOrd="1" destOrd="0" presId="urn:microsoft.com/office/officeart/2005/8/layout/vProcess5"/>
    <dgm:cxn modelId="{813B5EC3-99D1-4A91-893E-6B747E9D1A39}" type="presOf" srcId="{23EE62B9-17C0-4D22-B573-81E78042A9CE}" destId="{56DCF54A-4BB4-46CB-88B1-897EE7E3BEB4}" srcOrd="1" destOrd="0" presId="urn:microsoft.com/office/officeart/2005/8/layout/vProcess5"/>
    <dgm:cxn modelId="{FD58DAA2-C6C3-404A-BC0C-2C6655829A63}" type="presOf" srcId="{AE6B10F9-984B-449B-B094-F7BA9910E5C3}" destId="{E3ADA9B4-59FC-4D42-AD06-DF8B91011875}" srcOrd="0" destOrd="0" presId="urn:microsoft.com/office/officeart/2005/8/layout/vProcess5"/>
    <dgm:cxn modelId="{1D1DEE23-846B-46A6-A91B-307D268EBC94}" srcId="{71C93BA2-1E8A-43AC-A9A6-B3D74EDE81BD}" destId="{3563013F-52A6-4C7E-BF92-3A8754BC36D7}" srcOrd="0" destOrd="0" parTransId="{AD0D3E92-BFAE-49FB-8C0B-B49B30DB1FB9}" sibTransId="{0ACC2CEA-5DFB-4432-B6AD-5831CAEF83C3}"/>
    <dgm:cxn modelId="{47EEA942-4927-43A6-B4B0-E284D66581D0}" srcId="{71C93BA2-1E8A-43AC-A9A6-B3D74EDE81BD}" destId="{BFEE1C09-99A6-44E1-9807-4BA864C7BE0C}" srcOrd="8" destOrd="0" parTransId="{E6F3465F-913D-452A-B1F9-095E7D08D868}" sibTransId="{EB6CC93B-461E-46CF-9EAC-06D81BC2E19B}"/>
    <dgm:cxn modelId="{02680CAF-98E5-4DF7-AAD7-93207F39E3E0}" type="presOf" srcId="{47CDDC81-6DC1-41CB-A0C1-B251DC8FCAD0}" destId="{0803415A-7CB9-48F5-AA79-ECF7998864F9}" srcOrd="0" destOrd="0" presId="urn:microsoft.com/office/officeart/2005/8/layout/vProcess5"/>
    <dgm:cxn modelId="{EC0302BF-A8EB-4B1D-A135-AB83887899AD}" type="presOf" srcId="{14B2F320-A3A4-4F6A-9E03-01CF667B027D}" destId="{BF71474A-A384-47EF-B950-9EB949397542}" srcOrd="1" destOrd="0" presId="urn:microsoft.com/office/officeart/2005/8/layout/vProcess5"/>
    <dgm:cxn modelId="{86B1686C-17F9-4956-A587-3D5E7F542373}" srcId="{71C93BA2-1E8A-43AC-A9A6-B3D74EDE81BD}" destId="{29593CB1-9CBD-4CEC-A9C5-4BC167543341}" srcOrd="7" destOrd="0" parTransId="{AA769B25-20DE-45B1-B4E3-0EF6D1D4BA3E}" sibTransId="{7314A1B7-6B62-412F-A290-6A2F087863DF}"/>
    <dgm:cxn modelId="{C5DA7935-6FC0-4FB3-AE20-48DF0E64611B}" type="presOf" srcId="{82EDB4D5-9EFA-478F-9C43-E69AF6F91F87}" destId="{EFAFC971-7968-439F-BA5D-3B5CCBDA31F3}" srcOrd="1" destOrd="0" presId="urn:microsoft.com/office/officeart/2005/8/layout/vProcess5"/>
    <dgm:cxn modelId="{DC6B554C-8687-45E9-8E32-AEAF61B2A715}" type="presParOf" srcId="{FEA3390E-1007-41B3-8E74-231C92331F2A}" destId="{1D12D1D8-B090-45C9-93CE-B69C4B3AA308}" srcOrd="0" destOrd="0" presId="urn:microsoft.com/office/officeart/2005/8/layout/vProcess5"/>
    <dgm:cxn modelId="{AE354D9E-8DDA-4A1F-AA83-CDDE9C3A7B47}" type="presParOf" srcId="{FEA3390E-1007-41B3-8E74-231C92331F2A}" destId="{3F319D94-DA98-4704-AAB2-28F332EA8877}" srcOrd="1" destOrd="0" presId="urn:microsoft.com/office/officeart/2005/8/layout/vProcess5"/>
    <dgm:cxn modelId="{7B57E842-D319-4721-8D2E-CCF31EC21A9A}" type="presParOf" srcId="{FEA3390E-1007-41B3-8E74-231C92331F2A}" destId="{7EFF8408-317C-4138-BA30-31913074C05D}" srcOrd="2" destOrd="0" presId="urn:microsoft.com/office/officeart/2005/8/layout/vProcess5"/>
    <dgm:cxn modelId="{0E6B7E3B-9D50-4106-8FA4-C403C959ABEE}" type="presParOf" srcId="{FEA3390E-1007-41B3-8E74-231C92331F2A}" destId="{CC06916A-867F-4F1A-B90E-AB7860E9CE6F}" srcOrd="3" destOrd="0" presId="urn:microsoft.com/office/officeart/2005/8/layout/vProcess5"/>
    <dgm:cxn modelId="{771D9CAF-01EC-4CC9-BC16-FD6E5C062BA6}" type="presParOf" srcId="{FEA3390E-1007-41B3-8E74-231C92331F2A}" destId="{E3ADA9B4-59FC-4D42-AD06-DF8B91011875}" srcOrd="4" destOrd="0" presId="urn:microsoft.com/office/officeart/2005/8/layout/vProcess5"/>
    <dgm:cxn modelId="{B80E8FC4-6820-4538-BFCD-8C74F6054B1C}" type="presParOf" srcId="{FEA3390E-1007-41B3-8E74-231C92331F2A}" destId="{87C77463-43F7-454B-B259-18953C9FAD97}" srcOrd="5" destOrd="0" presId="urn:microsoft.com/office/officeart/2005/8/layout/vProcess5"/>
    <dgm:cxn modelId="{39A64AC6-D4D8-4808-81E3-A10EDB10C44C}" type="presParOf" srcId="{FEA3390E-1007-41B3-8E74-231C92331F2A}" destId="{639D9A0B-4362-43E5-8FF4-4FDE783A4124}" srcOrd="6" destOrd="0" presId="urn:microsoft.com/office/officeart/2005/8/layout/vProcess5"/>
    <dgm:cxn modelId="{0B2C17E5-F68E-4B9A-B995-931536925F99}" type="presParOf" srcId="{FEA3390E-1007-41B3-8E74-231C92331F2A}" destId="{D00C4575-BE59-4277-95FD-DAF97DC65F11}" srcOrd="7" destOrd="0" presId="urn:microsoft.com/office/officeart/2005/8/layout/vProcess5"/>
    <dgm:cxn modelId="{0BD1CD15-E59D-482C-806E-40D03BCD6012}" type="presParOf" srcId="{FEA3390E-1007-41B3-8E74-231C92331F2A}" destId="{0803415A-7CB9-48F5-AA79-ECF7998864F9}" srcOrd="8" destOrd="0" presId="urn:microsoft.com/office/officeart/2005/8/layout/vProcess5"/>
    <dgm:cxn modelId="{03F3104C-16E2-4063-B135-496C6BC821D8}" type="presParOf" srcId="{FEA3390E-1007-41B3-8E74-231C92331F2A}" destId="{D772A765-07E6-4C2C-A738-D4D1CC6977F5}" srcOrd="9" destOrd="0" presId="urn:microsoft.com/office/officeart/2005/8/layout/vProcess5"/>
    <dgm:cxn modelId="{71643AB3-D32B-4902-BB8F-FAD63CD3F76D}" type="presParOf" srcId="{FEA3390E-1007-41B3-8E74-231C92331F2A}" destId="{6BEB9887-219B-4FD2-9BCD-A32F30DE62D5}" srcOrd="10" destOrd="0" presId="urn:microsoft.com/office/officeart/2005/8/layout/vProcess5"/>
    <dgm:cxn modelId="{C9DD6AEF-48B2-4739-9F3E-DDF490C4D026}" type="presParOf" srcId="{FEA3390E-1007-41B3-8E74-231C92331F2A}" destId="{EFAFC971-7968-439F-BA5D-3B5CCBDA31F3}" srcOrd="11" destOrd="0" presId="urn:microsoft.com/office/officeart/2005/8/layout/vProcess5"/>
    <dgm:cxn modelId="{7C02C242-02B6-4850-8E45-B726541B1C4A}" type="presParOf" srcId="{FEA3390E-1007-41B3-8E74-231C92331F2A}" destId="{56DCF54A-4BB4-46CB-88B1-897EE7E3BEB4}" srcOrd="12" destOrd="0" presId="urn:microsoft.com/office/officeart/2005/8/layout/vProcess5"/>
    <dgm:cxn modelId="{40A8B54D-9BC4-45F2-A30C-484A2068B875}" type="presParOf" srcId="{FEA3390E-1007-41B3-8E74-231C92331F2A}" destId="{4C310DDF-A66A-499F-A241-B6ADB82254FC}" srcOrd="13" destOrd="0" presId="urn:microsoft.com/office/officeart/2005/8/layout/vProcess5"/>
    <dgm:cxn modelId="{640DB7B8-3FF9-43C5-A61F-AEBCAF1E93A2}" type="presParOf" srcId="{FEA3390E-1007-41B3-8E74-231C92331F2A}" destId="{BF71474A-A384-47EF-B950-9EB949397542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D45A01-4DF3-471B-9A02-E1D133BBBA88}">
      <dsp:nvSpPr>
        <dsp:cNvPr id="0" name=""/>
        <dsp:cNvSpPr/>
      </dsp:nvSpPr>
      <dsp:spPr>
        <a:xfrm>
          <a:off x="0" y="405606"/>
          <a:ext cx="2857499" cy="1714500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latin typeface="Times New Roman" pitchFamily="18" charset="0"/>
              <a:cs typeface="Times New Roman" pitchFamily="18" charset="0"/>
            </a:rPr>
            <a:t>Guramaçylyk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405606"/>
        <a:ext cx="2857499" cy="1714500"/>
      </dsp:txXfrm>
    </dsp:sp>
    <dsp:sp modelId="{6D20C1CE-6A57-4C13-9A43-020961565698}">
      <dsp:nvSpPr>
        <dsp:cNvPr id="0" name=""/>
        <dsp:cNvSpPr/>
      </dsp:nvSpPr>
      <dsp:spPr>
        <a:xfrm>
          <a:off x="3143250" y="405606"/>
          <a:ext cx="2857499" cy="1714500"/>
        </a:xfrm>
        <a:prstGeom prst="rect">
          <a:avLst/>
        </a:prstGeom>
        <a:solidFill>
          <a:schemeClr val="accent1">
            <a:shade val="50000"/>
            <a:hueOff val="-169642"/>
            <a:satOff val="-19815"/>
            <a:lumOff val="1715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latin typeface="Times New Roman" pitchFamily="18" charset="0"/>
              <a:cs typeface="Times New Roman" pitchFamily="18" charset="0"/>
            </a:rPr>
            <a:t>Kadalaşdyrmak 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43250" y="405606"/>
        <a:ext cx="2857499" cy="1714500"/>
      </dsp:txXfrm>
    </dsp:sp>
    <dsp:sp modelId="{B01120A9-CEF0-4668-B143-DD083EC4C5D6}">
      <dsp:nvSpPr>
        <dsp:cNvPr id="0" name=""/>
        <dsp:cNvSpPr/>
      </dsp:nvSpPr>
      <dsp:spPr>
        <a:xfrm>
          <a:off x="6286500" y="405606"/>
          <a:ext cx="2857499" cy="1714500"/>
        </a:xfrm>
        <a:prstGeom prst="rect">
          <a:avLst/>
        </a:prstGeom>
        <a:solidFill>
          <a:schemeClr val="accent1">
            <a:shade val="50000"/>
            <a:hueOff val="-339284"/>
            <a:satOff val="-39630"/>
            <a:lumOff val="3431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latin typeface="Times New Roman" pitchFamily="18" charset="0"/>
              <a:cs typeface="Times New Roman" pitchFamily="18" charset="0"/>
            </a:rPr>
            <a:t>Meýilnamalaşdyrmak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286500" y="405606"/>
        <a:ext cx="2857499" cy="1714500"/>
      </dsp:txXfrm>
    </dsp:sp>
    <dsp:sp modelId="{0A1ADFBD-5531-412A-8706-96790556708C}">
      <dsp:nvSpPr>
        <dsp:cNvPr id="0" name=""/>
        <dsp:cNvSpPr/>
      </dsp:nvSpPr>
      <dsp:spPr>
        <a:xfrm>
          <a:off x="0" y="2405856"/>
          <a:ext cx="2857499" cy="1714500"/>
        </a:xfrm>
        <a:prstGeom prst="rect">
          <a:avLst/>
        </a:prstGeom>
        <a:solidFill>
          <a:schemeClr val="accent1">
            <a:shade val="50000"/>
            <a:hueOff val="-508926"/>
            <a:satOff val="-59445"/>
            <a:lumOff val="51478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latin typeface="Times New Roman" pitchFamily="18" charset="0"/>
              <a:cs typeface="Times New Roman" pitchFamily="18" charset="0"/>
            </a:rPr>
            <a:t>Utgaşdyrmak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405856"/>
        <a:ext cx="2857499" cy="1714500"/>
      </dsp:txXfrm>
    </dsp:sp>
    <dsp:sp modelId="{427E3D54-8398-4ADD-8DD4-A72A8BEE15D1}">
      <dsp:nvSpPr>
        <dsp:cNvPr id="0" name=""/>
        <dsp:cNvSpPr/>
      </dsp:nvSpPr>
      <dsp:spPr>
        <a:xfrm>
          <a:off x="3143250" y="2405856"/>
          <a:ext cx="2857499" cy="1714500"/>
        </a:xfrm>
        <a:prstGeom prst="rect">
          <a:avLst/>
        </a:prstGeom>
        <a:solidFill>
          <a:schemeClr val="accent1">
            <a:shade val="50000"/>
            <a:hueOff val="-339284"/>
            <a:satOff val="-39630"/>
            <a:lumOff val="3431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latin typeface="Times New Roman" pitchFamily="18" charset="0"/>
              <a:cs typeface="Times New Roman" pitchFamily="18" charset="0"/>
            </a:rPr>
            <a:t>Gözegçilik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43250" y="2405856"/>
        <a:ext cx="2857499" cy="1714500"/>
      </dsp:txXfrm>
    </dsp:sp>
    <dsp:sp modelId="{7E9CDE09-0F88-470A-8383-305367F7B73C}">
      <dsp:nvSpPr>
        <dsp:cNvPr id="0" name=""/>
        <dsp:cNvSpPr/>
      </dsp:nvSpPr>
      <dsp:spPr>
        <a:xfrm>
          <a:off x="6286500" y="2405856"/>
          <a:ext cx="2857499" cy="1714500"/>
        </a:xfrm>
        <a:prstGeom prst="rect">
          <a:avLst/>
        </a:prstGeom>
        <a:solidFill>
          <a:schemeClr val="accent1">
            <a:shade val="50000"/>
            <a:hueOff val="-169642"/>
            <a:satOff val="-19815"/>
            <a:lumOff val="1715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smtClean="0">
              <a:latin typeface="Times New Roman" pitchFamily="18" charset="0"/>
              <a:cs typeface="Times New Roman" pitchFamily="18" charset="0"/>
            </a:rPr>
            <a:t>Düzgünleşdirmek</a:t>
          </a:r>
          <a:endParaRPr lang="ru-RU" sz="2400" kern="1200">
            <a:latin typeface="Times New Roman" pitchFamily="18" charset="0"/>
            <a:cs typeface="Times New Roman" pitchFamily="18" charset="0"/>
          </a:endParaRPr>
        </a:p>
      </dsp:txBody>
      <dsp:txXfrm>
        <a:off x="6286500" y="2405856"/>
        <a:ext cx="2857499" cy="1714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319D94-DA98-4704-AAB2-28F332EA8877}">
      <dsp:nvSpPr>
        <dsp:cNvPr id="0" name=""/>
        <dsp:cNvSpPr/>
      </dsp:nvSpPr>
      <dsp:spPr>
        <a:xfrm>
          <a:off x="0" y="0"/>
          <a:ext cx="6325810" cy="8615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k-TM" sz="23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</a:t>
          </a:r>
          <a:r>
            <a:rPr lang="cs-CZ" sz="23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arketing</a:t>
          </a:r>
          <a:r>
            <a:rPr lang="tk-TM" sz="23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;</a:t>
          </a:r>
          <a:endParaRPr lang="ru-RU" sz="23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5234" y="25234"/>
        <a:ext cx="5295337" cy="811074"/>
      </dsp:txXfrm>
    </dsp:sp>
    <dsp:sp modelId="{7EFF8408-317C-4138-BA30-31913074C05D}">
      <dsp:nvSpPr>
        <dsp:cNvPr id="0" name=""/>
        <dsp:cNvSpPr/>
      </dsp:nvSpPr>
      <dsp:spPr>
        <a:xfrm>
          <a:off x="472381" y="981200"/>
          <a:ext cx="6325810" cy="8615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</a:t>
          </a:r>
          <a:r>
            <a:rPr lang="cs-CZ" sz="23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trategik meýilnamalaşdyrmak</a:t>
          </a:r>
          <a:r>
            <a:rPr lang="tk-TM" sz="23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;</a:t>
          </a:r>
          <a:endParaRPr lang="ru-RU" sz="23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97615" y="1006434"/>
        <a:ext cx="5242957" cy="811074"/>
      </dsp:txXfrm>
    </dsp:sp>
    <dsp:sp modelId="{CC06916A-867F-4F1A-B90E-AB7860E9CE6F}">
      <dsp:nvSpPr>
        <dsp:cNvPr id="0" name=""/>
        <dsp:cNvSpPr/>
      </dsp:nvSpPr>
      <dsp:spPr>
        <a:xfrm>
          <a:off x="944763" y="1962401"/>
          <a:ext cx="6325810" cy="8615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cs-CZ" sz="23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asaba alyş</a:t>
          </a:r>
          <a:r>
            <a:rPr lang="tk-TM" sz="23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;</a:t>
          </a:r>
          <a:endParaRPr lang="ru-RU" sz="23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969997" y="1987635"/>
        <a:ext cx="5242957" cy="811074"/>
      </dsp:txXfrm>
    </dsp:sp>
    <dsp:sp modelId="{E3ADA9B4-59FC-4D42-AD06-DF8B91011875}">
      <dsp:nvSpPr>
        <dsp:cNvPr id="0" name=""/>
        <dsp:cNvSpPr/>
      </dsp:nvSpPr>
      <dsp:spPr>
        <a:xfrm>
          <a:off x="1417145" y="2943602"/>
          <a:ext cx="6325810" cy="8615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</a:t>
          </a:r>
          <a:r>
            <a:rPr lang="cs-CZ" sz="23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aliýe we ykdysady taýdan meýilnamalaşdyrmak</a:t>
          </a:r>
          <a:r>
            <a:rPr lang="tk-TM" sz="23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;</a:t>
          </a:r>
          <a:endParaRPr lang="ru-RU" sz="23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442379" y="2968836"/>
        <a:ext cx="5242957" cy="811074"/>
      </dsp:txXfrm>
    </dsp:sp>
    <dsp:sp modelId="{87C77463-43F7-454B-B259-18953C9FAD97}">
      <dsp:nvSpPr>
        <dsp:cNvPr id="0" name=""/>
        <dsp:cNvSpPr/>
      </dsp:nvSpPr>
      <dsp:spPr>
        <a:xfrm>
          <a:off x="1889527" y="3924803"/>
          <a:ext cx="6325810" cy="8615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</a:t>
          </a:r>
          <a:r>
            <a:rPr lang="cs-CZ" sz="23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şgärleri dolandyrmak</a:t>
          </a:r>
          <a:r>
            <a:rPr lang="tk-TM" sz="23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cs-CZ" sz="23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önümçilik prosesini guramak</a:t>
          </a:r>
          <a:r>
            <a:rPr lang="cs-CZ" sz="23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we beýlekiler. </a:t>
          </a:r>
          <a:endParaRPr lang="ru-RU" sz="23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914761" y="3950037"/>
        <a:ext cx="5242957" cy="811074"/>
      </dsp:txXfrm>
    </dsp:sp>
    <dsp:sp modelId="{639D9A0B-4362-43E5-8FF4-4FDE783A4124}">
      <dsp:nvSpPr>
        <dsp:cNvPr id="0" name=""/>
        <dsp:cNvSpPr/>
      </dsp:nvSpPr>
      <dsp:spPr>
        <a:xfrm>
          <a:off x="5765807" y="629404"/>
          <a:ext cx="560002" cy="560002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891807" y="629404"/>
        <a:ext cx="308002" cy="421402"/>
      </dsp:txXfrm>
    </dsp:sp>
    <dsp:sp modelId="{D00C4575-BE59-4277-95FD-DAF97DC65F11}">
      <dsp:nvSpPr>
        <dsp:cNvPr id="0" name=""/>
        <dsp:cNvSpPr/>
      </dsp:nvSpPr>
      <dsp:spPr>
        <a:xfrm>
          <a:off x="6238189" y="1610605"/>
          <a:ext cx="560002" cy="560002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364189" y="1610605"/>
        <a:ext cx="308002" cy="421402"/>
      </dsp:txXfrm>
    </dsp:sp>
    <dsp:sp modelId="{0803415A-7CB9-48F5-AA79-ECF7998864F9}">
      <dsp:nvSpPr>
        <dsp:cNvPr id="0" name=""/>
        <dsp:cNvSpPr/>
      </dsp:nvSpPr>
      <dsp:spPr>
        <a:xfrm>
          <a:off x="6710571" y="2577447"/>
          <a:ext cx="560002" cy="560002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836571" y="2577447"/>
        <a:ext cx="308002" cy="421402"/>
      </dsp:txXfrm>
    </dsp:sp>
    <dsp:sp modelId="{D772A765-07E6-4C2C-A738-D4D1CC6977F5}">
      <dsp:nvSpPr>
        <dsp:cNvPr id="0" name=""/>
        <dsp:cNvSpPr/>
      </dsp:nvSpPr>
      <dsp:spPr>
        <a:xfrm>
          <a:off x="7182953" y="3568220"/>
          <a:ext cx="560002" cy="560002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308953" y="3568220"/>
        <a:ext cx="308002" cy="4214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7322" y="216976"/>
            <a:ext cx="10259877" cy="5517397"/>
          </a:xfrm>
        </p:spPr>
        <p:txBody>
          <a:bodyPr>
            <a:normAutofit/>
          </a:bodyPr>
          <a:lstStyle/>
          <a:p>
            <a:pPr indent="540385">
              <a:spcAft>
                <a:spcPts val="0"/>
              </a:spcAft>
            </a:pP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Tema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3.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umumy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guramaçylyk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gurluşy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b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prosesini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dolandyrmagyň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esasy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funksiýalary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Funksional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aragatnaşyklar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Ulgamlaýyn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funksional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gurluş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567209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1825" y="624110"/>
            <a:ext cx="9892788" cy="646751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Adaty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paýnamalar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eýelerine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hukuklary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berýär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0447" y="1503336"/>
            <a:ext cx="11024165" cy="4407886"/>
          </a:xfrm>
        </p:spPr>
        <p:txBody>
          <a:bodyPr>
            <a:normAutofit/>
          </a:bodyPr>
          <a:lstStyle/>
          <a:p>
            <a:pPr indent="540385" algn="just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umumy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ýygnakda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meseleler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çözülende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bermek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hukugy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diwidendleri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hukugy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indent="540385"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karzdarlar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hasaplaşykdan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galýan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emlägiň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bölegini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hukugy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(AGPJ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ýapylanda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); </a:t>
            </a:r>
          </a:p>
          <a:p>
            <a:pPr indent="540385" algn="just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jemgyýetden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işi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barada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maglumat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almak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hukugy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/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Aýratyn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hukukly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paýnamalaryň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eýeleri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bellibir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ýagdaýlarda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ýönekeý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paýnamalara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garanyňda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käbir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artykmaçlyklardan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peýdalanýar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2014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5431" y="1379349"/>
            <a:ext cx="10869181" cy="5114441"/>
          </a:xfrm>
        </p:spPr>
        <p:txBody>
          <a:bodyPr>
            <a:normAutofit/>
          </a:bodyPr>
          <a:lstStyle/>
          <a:p>
            <a:pPr indent="540385" algn="just"/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Maýa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goýumçylar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aýratyn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hukukly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paýnamalary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öwrüp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çalşyp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bolýanlygy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iki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sebäbe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görä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özüne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çekiji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durýar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indent="540385"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paýnamalaryň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eýesiniň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adaty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paýnamalar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deňeşdirilende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yzygiderli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diwidendleri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almaga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ynam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derejesi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ýokary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bolýar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indent="540385"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adaty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paýnamanyň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bazardaky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gymmaty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ýokarlanan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halatynda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öwrülýän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aýratyn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hukukly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paýnamanyň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bahasy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aýratyn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hukukly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paýnamanyň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özüniň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bahasyny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ony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adaty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paýnama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öwürmegiň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koeffisiýentini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degişli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derejede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ýokarlandyrmak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ýoly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artdyrylýar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AGPJ-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niň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tertipnamasynda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aýratyn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hukukly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paýnamalar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möçberi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tertipnamada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görkezilen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diwidendiň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tölenmedik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ýa-da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doly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tölenmedik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ýagdaýynda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toplanýar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soňundan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tölenýär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kumulýatiw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aýratyn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hukukly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paýnamalar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</a:p>
          <a:p>
            <a:pPr indent="540385" algn="just"/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Aýratyn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hukukly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paýnamalar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diwidendiň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möçberi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ýatyryş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gymmaty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kesgitli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pul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möçberinde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ýa-da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aýratyn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hukukly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paýnamalaryň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nominal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gymmatynyň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göteriminde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bellenýär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70296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8420" y="1239863"/>
            <a:ext cx="10776192" cy="5315919"/>
          </a:xfrm>
        </p:spPr>
        <p:txBody>
          <a:bodyPr>
            <a:normAutofit/>
          </a:bodyPr>
          <a:lstStyle/>
          <a:p>
            <a:pPr indent="540385" algn="just"/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Döwlet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böleginiň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täjirçilik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guramalarynyň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özboluşly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guramaçylyk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görnüşi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döwlet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unitar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kärhanasy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(DUK)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munisipal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unitar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(MUK)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durýar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Doly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hojalygy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ýöretmek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hukugyna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esaslanýan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unitar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kärhanalar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gündelik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dolandyryş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hukugyna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esaslanýan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unitar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kärhanalar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döwlet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kärhanalary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bardyr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indent="540385" algn="just"/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Unitar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kärhanalar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özlerine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berkidilen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emlägiň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eýesi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durmaýarlar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olaryň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diňe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hojalygy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doly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ýöretmek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ýa-da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gündelik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dolandyrmak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babatynda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çäkli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hukuklary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bolýar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Unitar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emlägi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bölünmeýär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bölekler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paýlar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sanda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işgärleriniň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arasynda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paýlanmaýar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indent="540385" algn="just"/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Hojalygy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ýöretmek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hukugyna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esaslanýan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unitar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has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ýaýrandyr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Olaryň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eýesiniň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-da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tarapyndan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ygtyýarlylandyrylan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edaranyň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rugsady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bolmazdan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garamagyndaky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satmaga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ony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kärendä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bermäge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girewine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goýmaga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-da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başga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görnüşde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oňa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ygtyýar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etmäge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haklary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ýokdur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Unitar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kärhanany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esaslandyryjy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döwlet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-da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munisipal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dolandyrmaga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ygtyýarly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edara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çykyş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edýär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esaslyk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maýasy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pes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hakynyň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5000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essesine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möçberden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bolmaly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däldir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Unitar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esaslandyryjy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resminamasy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Tertipnama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durýar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ýolbaşçysy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emlägiň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eýesi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-da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bähbitlerine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wekilçilik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edýän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oňa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hasabat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berýän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edara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tarapyndan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bellenýär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Bellemek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şertnamalaýyn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esasda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geçýär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ýolbaşçyny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özüne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tabşyrylan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gündelik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hojalyk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işini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aşyrmagyň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barşynda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bellibir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derejede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garaşly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ýagdaýda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goýýar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7772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1825" y="624110"/>
            <a:ext cx="9892788" cy="631253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aşakdakylar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döwlet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gazna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kärhanalary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bilerler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9898" y="1611824"/>
            <a:ext cx="10574714" cy="4299398"/>
          </a:xfrm>
        </p:spPr>
        <p:txBody>
          <a:bodyPr>
            <a:normAutofit/>
          </a:bodyPr>
          <a:lstStyle/>
          <a:p>
            <a:pPr indent="540385"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kanunlarda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diňe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döwlet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rugsat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edilýän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işi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aşyrýan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indent="540385"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- 50%-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gowragyny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döwletiň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sarp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önümini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öndürýän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indent="540385" algn="just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döwlet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munisipal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kärhanalary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hususylaşdyrmagyň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döwlet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maksatnamasynda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hususylaşdyrylmagy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gadagan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edilen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/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döwlet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gazna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kärhanasyna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gündelik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dolandyryş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hukugy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esasynda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degişlidir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ýagny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şunuň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emläge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diňe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eýesiniň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razylygy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ygtyýar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etmäge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haky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bardyr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eýesi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peýdalanylmaýan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ýa-da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bellenen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maksady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peýdalanylmaýan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emlägi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islendik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wagtda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döwlet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gazna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kärhanasyndan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alyp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97457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tk-TM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k-TM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Önümçilik prosesini dolandyrmagyň esasy funksiýalary şular bolup durýar: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524000" y="1600201"/>
          <a:ext cx="91440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1353727"/>
      </p:ext>
    </p:extLst>
  </p:cSld>
  <p:clrMapOvr>
    <a:masterClrMapping/>
  </p:clrMapOvr>
  <p:transition spd="slow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309966"/>
            <a:ext cx="8911687" cy="991892"/>
          </a:xfrm>
        </p:spPr>
        <p:txBody>
          <a:bodyPr>
            <a:normAutofit fontScale="90000"/>
          </a:bodyPr>
          <a:lstStyle/>
          <a:p>
            <a:r>
              <a:rPr lang="tk-TM" dirty="0" smtClean="0"/>
              <a:t>Önümçilik prosesini dolandyrmagyň esasy funksiýalary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2373" y="1580827"/>
            <a:ext cx="10342239" cy="4850970"/>
          </a:xfrm>
        </p:spPr>
        <p:txBody>
          <a:bodyPr>
            <a:normAutofit/>
          </a:bodyPr>
          <a:lstStyle/>
          <a:p>
            <a:pPr indent="540385" algn="just"/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Çylşyrymly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sosial-ykdysady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ulgam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hökmünde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ýagdaýy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funksiýasy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resminamalarda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görkezilýär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Şunuň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ýaly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resminamalara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pasporty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eger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giňişleýin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häsiýetnama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zerur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portreti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degişlidir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indent="540385" algn="just"/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Kärhanalaryň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guramaçylyk-hukuk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görnüşleri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şular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tapawutlanýar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indent="540385" algn="just"/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maýanyň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eýesiniň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kärhanany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dolandyrmaga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işine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şahsy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özüniň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gatnaşmagynyň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hökmanylygy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indent="540385" algn="just"/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telekeçilik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işini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aşyrýan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täjirçilik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guramasynyň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maýasynyň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eýeleri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duran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raýatlaryň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karzdarlaryň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öňündäki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emläk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jogapkärçiliginiň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derejesi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indent="540385" algn="just"/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esaslyk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goşulan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maýasyna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goýlan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serişdeleri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yzyna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gaýtarmak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mümkinçiligi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tertibi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indent="540385" algn="just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esaslandyryjylaryň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gatnaşyjylaryň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beýleki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hukuklary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borçnamalary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391634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417638"/>
          </a:xfrm>
        </p:spPr>
        <p:txBody>
          <a:bodyPr>
            <a:no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Islendik kärhananyň işi hökmany suratda kärhananyň derejesinde menejmentiň esasy „bloklaryny“ düzýän şu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umumy funksiýalaryň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durmuşa geçirilmegini öz içine alýar: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166910" y="1571612"/>
          <a:ext cx="8215338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2527614"/>
      </p:ext>
    </p:extLst>
  </p:cSld>
  <p:clrMapOvr>
    <a:masterClrMapping/>
  </p:clrMapOvr>
  <p:transition spd="slow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2305" y="185981"/>
            <a:ext cx="9722307" cy="929898"/>
          </a:xfrm>
        </p:spPr>
        <p:txBody>
          <a:bodyPr>
            <a:normAutofit fontScale="90000"/>
          </a:bodyPr>
          <a:lstStyle/>
          <a:p>
            <a:r>
              <a:rPr lang="tk-TM" dirty="0"/>
              <a:t>Önümçilik prosesini dolandyrmagyň esasy funksiýalary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0414" y="1239864"/>
            <a:ext cx="10714198" cy="5160936"/>
          </a:xfrm>
        </p:spPr>
        <p:txBody>
          <a:bodyPr>
            <a:normAutofit lnSpcReduction="10000"/>
          </a:bodyPr>
          <a:lstStyle/>
          <a:p>
            <a:r>
              <a:rPr lang="ru-RU" sz="2000" dirty="0" err="1"/>
              <a:t>Doly</a:t>
            </a:r>
            <a:r>
              <a:rPr lang="ru-RU" sz="2000" dirty="0"/>
              <a:t> </a:t>
            </a:r>
            <a:r>
              <a:rPr lang="ru-RU" sz="2000" dirty="0" err="1"/>
              <a:t>şereket</a:t>
            </a:r>
            <a:r>
              <a:rPr lang="ru-RU" sz="2000" dirty="0"/>
              <a:t> </a:t>
            </a:r>
            <a:r>
              <a:rPr lang="ru-RU" sz="2000" dirty="0" err="1"/>
              <a:t>munuň</a:t>
            </a:r>
            <a:r>
              <a:rPr lang="ru-RU" sz="2000" dirty="0"/>
              <a:t> </a:t>
            </a:r>
            <a:r>
              <a:rPr lang="ru-RU" sz="2000" dirty="0" err="1"/>
              <a:t>özi</a:t>
            </a:r>
            <a:r>
              <a:rPr lang="ru-RU" sz="2000" dirty="0"/>
              <a:t>, </a:t>
            </a:r>
            <a:r>
              <a:rPr lang="ru-RU" sz="2000" dirty="0" err="1"/>
              <a:t>eger</a:t>
            </a:r>
            <a:r>
              <a:rPr lang="ru-RU" sz="2000" dirty="0"/>
              <a:t> </a:t>
            </a:r>
            <a:r>
              <a:rPr lang="ru-RU" sz="2000" dirty="0" err="1"/>
              <a:t>oňa</a:t>
            </a:r>
            <a:r>
              <a:rPr lang="ru-RU" sz="2000" dirty="0"/>
              <a:t> </a:t>
            </a:r>
            <a:r>
              <a:rPr lang="ru-RU" sz="2000" dirty="0" err="1"/>
              <a:t>gatnaşýanlar</a:t>
            </a:r>
            <a:r>
              <a:rPr lang="ru-RU" sz="2000" dirty="0"/>
              <a:t> (</a:t>
            </a:r>
            <a:r>
              <a:rPr lang="ru-RU" sz="2000" dirty="0" err="1"/>
              <a:t>doly</a:t>
            </a:r>
            <a:r>
              <a:rPr lang="ru-RU" sz="2000" dirty="0"/>
              <a:t> </a:t>
            </a:r>
            <a:r>
              <a:rPr lang="ru-RU" sz="2000" dirty="0" err="1"/>
              <a:t>şereketçiler</a:t>
            </a:r>
            <a:r>
              <a:rPr lang="ru-RU" sz="2000" dirty="0"/>
              <a:t>) </a:t>
            </a:r>
            <a:r>
              <a:rPr lang="ru-RU" sz="2000" dirty="0" err="1"/>
              <a:t>özaralarynda</a:t>
            </a:r>
            <a:r>
              <a:rPr lang="ru-RU" sz="2000" dirty="0"/>
              <a:t> </a:t>
            </a:r>
            <a:r>
              <a:rPr lang="ru-RU" sz="2000" dirty="0" err="1"/>
              <a:t>baglaşylan</a:t>
            </a:r>
            <a:r>
              <a:rPr lang="ru-RU" sz="2000" dirty="0"/>
              <a:t> </a:t>
            </a:r>
            <a:r>
              <a:rPr lang="ru-RU" sz="2000" dirty="0" err="1"/>
              <a:t>şertnama</a:t>
            </a:r>
            <a:r>
              <a:rPr lang="ru-RU" sz="2000" dirty="0"/>
              <a:t> </a:t>
            </a:r>
            <a:r>
              <a:rPr lang="ru-RU" sz="2000" dirty="0" err="1"/>
              <a:t>laýyklykda</a:t>
            </a:r>
            <a:r>
              <a:rPr lang="ru-RU" sz="2000" dirty="0"/>
              <a:t> </a:t>
            </a:r>
            <a:r>
              <a:rPr lang="ru-RU" sz="2000" dirty="0" err="1"/>
              <a:t>şereketiň</a:t>
            </a:r>
            <a:r>
              <a:rPr lang="ru-RU" sz="2000" dirty="0"/>
              <a:t> </a:t>
            </a:r>
            <a:r>
              <a:rPr lang="ru-RU" sz="2000" dirty="0" err="1"/>
              <a:t>adyndan</a:t>
            </a:r>
            <a:r>
              <a:rPr lang="ru-RU" sz="2000" dirty="0"/>
              <a:t> </a:t>
            </a:r>
            <a:r>
              <a:rPr lang="ru-RU" sz="2000" dirty="0" err="1"/>
              <a:t>telekeçilik</a:t>
            </a:r>
            <a:r>
              <a:rPr lang="ru-RU" sz="2000" dirty="0"/>
              <a:t> </a:t>
            </a:r>
            <a:r>
              <a:rPr lang="ru-RU" sz="2000" dirty="0" err="1"/>
              <a:t>işi</a:t>
            </a:r>
            <a:r>
              <a:rPr lang="ru-RU" sz="2000" dirty="0"/>
              <a:t> </a:t>
            </a:r>
            <a:r>
              <a:rPr lang="ru-RU" sz="2000" dirty="0" err="1"/>
              <a:t>bilen</a:t>
            </a:r>
            <a:r>
              <a:rPr lang="ru-RU" sz="2000" dirty="0"/>
              <a:t> </a:t>
            </a:r>
            <a:r>
              <a:rPr lang="ru-RU" sz="2000" dirty="0" err="1"/>
              <a:t>meşgullanýan</a:t>
            </a:r>
            <a:r>
              <a:rPr lang="ru-RU" sz="2000" dirty="0"/>
              <a:t> </a:t>
            </a:r>
            <a:r>
              <a:rPr lang="ru-RU" sz="2000" dirty="0" err="1"/>
              <a:t>bolsalar</a:t>
            </a:r>
            <a:r>
              <a:rPr lang="ru-RU" sz="2000" dirty="0"/>
              <a:t> </a:t>
            </a:r>
            <a:r>
              <a:rPr lang="ru-RU" sz="2000" dirty="0" err="1"/>
              <a:t>we</a:t>
            </a:r>
            <a:r>
              <a:rPr lang="ru-RU" sz="2000" dirty="0"/>
              <a:t> </a:t>
            </a:r>
            <a:r>
              <a:rPr lang="ru-RU" sz="2000" dirty="0" err="1"/>
              <a:t>özleriniň</a:t>
            </a:r>
            <a:r>
              <a:rPr lang="ru-RU" sz="2000" dirty="0"/>
              <a:t> </a:t>
            </a:r>
            <a:r>
              <a:rPr lang="ru-RU" sz="2000" dirty="0" err="1"/>
              <a:t>emlägi</a:t>
            </a:r>
            <a:r>
              <a:rPr lang="ru-RU" sz="2000" dirty="0"/>
              <a:t> </a:t>
            </a:r>
            <a:r>
              <a:rPr lang="ru-RU" sz="2000" dirty="0" err="1"/>
              <a:t>bilen</a:t>
            </a:r>
            <a:r>
              <a:rPr lang="ru-RU" sz="2000" dirty="0"/>
              <a:t> </a:t>
            </a:r>
            <a:r>
              <a:rPr lang="ru-RU" sz="2000" dirty="0" err="1"/>
              <a:t>onuň</a:t>
            </a:r>
            <a:r>
              <a:rPr lang="ru-RU" sz="2000" dirty="0"/>
              <a:t> </a:t>
            </a:r>
            <a:r>
              <a:rPr lang="ru-RU" sz="2000" dirty="0" err="1"/>
              <a:t>borçnamalary</a:t>
            </a:r>
            <a:r>
              <a:rPr lang="ru-RU" sz="2000" dirty="0"/>
              <a:t> </a:t>
            </a:r>
            <a:r>
              <a:rPr lang="ru-RU" sz="2000" dirty="0" err="1"/>
              <a:t>boýunça</a:t>
            </a:r>
            <a:r>
              <a:rPr lang="ru-RU" sz="2000" dirty="0"/>
              <a:t> </a:t>
            </a:r>
            <a:r>
              <a:rPr lang="ru-RU" sz="2000" dirty="0" err="1"/>
              <a:t>raýdaş</a:t>
            </a:r>
            <a:r>
              <a:rPr lang="ru-RU" sz="2000" dirty="0"/>
              <a:t> </a:t>
            </a:r>
            <a:r>
              <a:rPr lang="ru-RU" sz="2000" dirty="0" err="1"/>
              <a:t>jogapkärçilik</a:t>
            </a:r>
            <a:r>
              <a:rPr lang="ru-RU" sz="2000" dirty="0"/>
              <a:t> </a:t>
            </a:r>
            <a:r>
              <a:rPr lang="ru-RU" sz="2000" dirty="0" err="1"/>
              <a:t>çekýän</a:t>
            </a:r>
            <a:r>
              <a:rPr lang="ru-RU" sz="2000" dirty="0"/>
              <a:t> </a:t>
            </a:r>
            <a:r>
              <a:rPr lang="ru-RU" sz="2000" dirty="0" err="1"/>
              <a:t>bolsalar</a:t>
            </a:r>
            <a:r>
              <a:rPr lang="ru-RU" sz="2000" dirty="0"/>
              <a:t>, </a:t>
            </a:r>
            <a:r>
              <a:rPr lang="ru-RU" sz="2000" dirty="0" err="1"/>
              <a:t>ýagny</a:t>
            </a:r>
            <a:r>
              <a:rPr lang="ru-RU" sz="2000" dirty="0"/>
              <a:t> </a:t>
            </a:r>
            <a:r>
              <a:rPr lang="ru-RU" sz="2000" dirty="0" err="1"/>
              <a:t>şerekete</a:t>
            </a:r>
            <a:r>
              <a:rPr lang="ru-RU" sz="2000" dirty="0"/>
              <a:t> </a:t>
            </a:r>
            <a:r>
              <a:rPr lang="ru-RU" sz="2000" dirty="0" err="1"/>
              <a:t>karz</a:t>
            </a:r>
            <a:r>
              <a:rPr lang="ru-RU" sz="2000" dirty="0"/>
              <a:t> </a:t>
            </a:r>
            <a:r>
              <a:rPr lang="ru-RU" sz="2000" dirty="0" err="1"/>
              <a:t>beren</a:t>
            </a:r>
            <a:r>
              <a:rPr lang="ru-RU" sz="2000" dirty="0"/>
              <a:t> </a:t>
            </a:r>
            <a:r>
              <a:rPr lang="ru-RU" sz="2000" dirty="0" err="1"/>
              <a:t>tarap</a:t>
            </a:r>
            <a:r>
              <a:rPr lang="ru-RU" sz="2000" dirty="0"/>
              <a:t> </a:t>
            </a:r>
            <a:r>
              <a:rPr lang="ru-RU" sz="2000" dirty="0" err="1"/>
              <a:t>şol</a:t>
            </a:r>
            <a:r>
              <a:rPr lang="ru-RU" sz="2000" dirty="0"/>
              <a:t> </a:t>
            </a:r>
            <a:r>
              <a:rPr lang="ru-RU" sz="2000" dirty="0" err="1"/>
              <a:t>bir</a:t>
            </a:r>
            <a:r>
              <a:rPr lang="ru-RU" sz="2000" dirty="0"/>
              <a:t> </a:t>
            </a:r>
            <a:r>
              <a:rPr lang="ru-RU" sz="2000" dirty="0" err="1"/>
              <a:t>wagtda</a:t>
            </a:r>
            <a:r>
              <a:rPr lang="ru-RU" sz="2000" dirty="0"/>
              <a:t> </a:t>
            </a:r>
            <a:r>
              <a:rPr lang="ru-RU" sz="2000" dirty="0" err="1"/>
              <a:t>olaryň</a:t>
            </a:r>
            <a:r>
              <a:rPr lang="ru-RU" sz="2000" dirty="0"/>
              <a:t> </a:t>
            </a:r>
            <a:r>
              <a:rPr lang="ru-RU" sz="2000" dirty="0" err="1"/>
              <a:t>ählisine</a:t>
            </a:r>
            <a:r>
              <a:rPr lang="ru-RU" sz="2000" dirty="0"/>
              <a:t> </a:t>
            </a:r>
            <a:r>
              <a:rPr lang="ru-RU" sz="2000" dirty="0" err="1"/>
              <a:t>hem</a:t>
            </a:r>
            <a:r>
              <a:rPr lang="ru-RU" sz="2000" dirty="0"/>
              <a:t>, </a:t>
            </a:r>
            <a:r>
              <a:rPr lang="ru-RU" sz="2000" dirty="0" err="1"/>
              <a:t>olaryň</a:t>
            </a:r>
            <a:r>
              <a:rPr lang="ru-RU" sz="2000" dirty="0"/>
              <a:t> </a:t>
            </a:r>
            <a:r>
              <a:rPr lang="ru-RU" sz="2000" dirty="0" err="1"/>
              <a:t>birine</a:t>
            </a:r>
            <a:r>
              <a:rPr lang="ru-RU" sz="2000" dirty="0"/>
              <a:t> </a:t>
            </a:r>
            <a:r>
              <a:rPr lang="ru-RU" sz="2000" dirty="0" err="1"/>
              <a:t>hem</a:t>
            </a:r>
            <a:r>
              <a:rPr lang="ru-RU" sz="2000" dirty="0"/>
              <a:t> </a:t>
            </a:r>
            <a:r>
              <a:rPr lang="ru-RU" sz="2000" dirty="0" err="1"/>
              <a:t>doly</a:t>
            </a:r>
            <a:r>
              <a:rPr lang="ru-RU" sz="2000" dirty="0"/>
              <a:t> </a:t>
            </a:r>
            <a:r>
              <a:rPr lang="ru-RU" sz="2000" dirty="0" err="1"/>
              <a:t>möçberde</a:t>
            </a:r>
            <a:r>
              <a:rPr lang="ru-RU" sz="2000" dirty="0"/>
              <a:t> </a:t>
            </a:r>
            <a:r>
              <a:rPr lang="ru-RU" sz="2000" dirty="0" err="1"/>
              <a:t>emläk</a:t>
            </a:r>
            <a:r>
              <a:rPr lang="ru-RU" sz="2000" dirty="0"/>
              <a:t> </a:t>
            </a:r>
            <a:r>
              <a:rPr lang="ru-RU" sz="2000" dirty="0" err="1"/>
              <a:t>talabyny</a:t>
            </a:r>
            <a:r>
              <a:rPr lang="ru-RU" sz="2000" dirty="0"/>
              <a:t> </a:t>
            </a:r>
            <a:r>
              <a:rPr lang="ru-RU" sz="2000" dirty="0" err="1"/>
              <a:t>bildirip</a:t>
            </a:r>
            <a:r>
              <a:rPr lang="ru-RU" sz="2000" dirty="0"/>
              <a:t> </a:t>
            </a:r>
            <a:r>
              <a:rPr lang="ru-RU" sz="2000" dirty="0" err="1"/>
              <a:t>bilýän</a:t>
            </a:r>
            <a:r>
              <a:rPr lang="ru-RU" sz="2000" dirty="0"/>
              <a:t> </a:t>
            </a:r>
            <a:r>
              <a:rPr lang="ru-RU" sz="2000" dirty="0" err="1"/>
              <a:t>bolsa</a:t>
            </a:r>
            <a:r>
              <a:rPr lang="ru-RU" sz="2000" dirty="0"/>
              <a:t>, </a:t>
            </a:r>
            <a:r>
              <a:rPr lang="ru-RU" sz="2000" dirty="0" err="1"/>
              <a:t>doly</a:t>
            </a:r>
            <a:r>
              <a:rPr lang="ru-RU" sz="2000" dirty="0"/>
              <a:t> </a:t>
            </a:r>
            <a:r>
              <a:rPr lang="ru-RU" sz="2000" dirty="0" err="1"/>
              <a:t>şereketi</a:t>
            </a:r>
            <a:r>
              <a:rPr lang="ru-RU" sz="2000" dirty="0"/>
              <a:t> </a:t>
            </a:r>
            <a:r>
              <a:rPr lang="ru-RU" sz="2000" dirty="0" err="1"/>
              <a:t>aňladýar</a:t>
            </a:r>
            <a:r>
              <a:rPr lang="ru-RU" sz="2000" dirty="0"/>
              <a:t>. </a:t>
            </a:r>
            <a:r>
              <a:rPr lang="ru-RU" sz="2000" dirty="0" err="1"/>
              <a:t>Gatnaşýanlar</a:t>
            </a:r>
            <a:r>
              <a:rPr lang="ru-RU" sz="2000" dirty="0"/>
              <a:t> </a:t>
            </a:r>
            <a:r>
              <a:rPr lang="ru-RU" sz="2000" dirty="0" err="1"/>
              <a:t>iň</a:t>
            </a:r>
            <a:r>
              <a:rPr lang="ru-RU" sz="2000" dirty="0"/>
              <a:t> </a:t>
            </a:r>
            <a:r>
              <a:rPr lang="ru-RU" sz="2000" dirty="0" err="1"/>
              <a:t>azyndan</a:t>
            </a:r>
            <a:r>
              <a:rPr lang="ru-RU" sz="2000" dirty="0"/>
              <a:t> </a:t>
            </a:r>
            <a:r>
              <a:rPr lang="ru-RU" sz="2000" dirty="0" err="1"/>
              <a:t>iki</a:t>
            </a:r>
            <a:r>
              <a:rPr lang="ru-RU" sz="2000" dirty="0"/>
              <a:t> </a:t>
            </a:r>
            <a:r>
              <a:rPr lang="ru-RU" sz="2000" dirty="0" err="1"/>
              <a:t>bolmalydyr</a:t>
            </a:r>
            <a:r>
              <a:rPr lang="ru-RU" sz="2000" dirty="0"/>
              <a:t>, </a:t>
            </a:r>
            <a:r>
              <a:rPr lang="ru-RU" sz="2000" dirty="0" err="1"/>
              <a:t>gatnaşýanlaryň</a:t>
            </a:r>
            <a:r>
              <a:rPr lang="ru-RU" sz="2000" dirty="0"/>
              <a:t> </a:t>
            </a:r>
            <a:r>
              <a:rPr lang="ru-RU" sz="2000" dirty="0" err="1"/>
              <a:t>aňryçägi</a:t>
            </a:r>
            <a:r>
              <a:rPr lang="ru-RU" sz="2000" dirty="0"/>
              <a:t> </a:t>
            </a:r>
            <a:r>
              <a:rPr lang="ru-RU" sz="2000" dirty="0" err="1"/>
              <a:t>kesgitlenen</a:t>
            </a:r>
            <a:r>
              <a:rPr lang="ru-RU" sz="2000" dirty="0"/>
              <a:t> </a:t>
            </a:r>
            <a:r>
              <a:rPr lang="ru-RU" sz="2000" dirty="0" err="1"/>
              <a:t>däldir</a:t>
            </a:r>
            <a:r>
              <a:rPr lang="ru-RU" sz="2000" dirty="0"/>
              <a:t>. </a:t>
            </a:r>
            <a:r>
              <a:rPr lang="en-US" sz="2000" dirty="0" err="1"/>
              <a:t>Doly</a:t>
            </a:r>
            <a:r>
              <a:rPr lang="en-US" sz="2000" dirty="0"/>
              <a:t> </a:t>
            </a:r>
            <a:r>
              <a:rPr lang="en-US" sz="2000" dirty="0" err="1"/>
              <a:t>şereketiň</a:t>
            </a:r>
            <a:r>
              <a:rPr lang="en-US" sz="2000" dirty="0"/>
              <a:t> </a:t>
            </a:r>
            <a:r>
              <a:rPr lang="en-US" sz="2000" dirty="0" err="1"/>
              <a:t>işini</a:t>
            </a:r>
            <a:r>
              <a:rPr lang="en-US" sz="2000" dirty="0"/>
              <a:t> </a:t>
            </a:r>
            <a:r>
              <a:rPr lang="en-US" sz="2000" dirty="0" err="1"/>
              <a:t>alyp</a:t>
            </a:r>
            <a:r>
              <a:rPr lang="en-US" sz="2000" dirty="0"/>
              <a:t> </a:t>
            </a:r>
            <a:r>
              <a:rPr lang="en-US" sz="2000" dirty="0" err="1"/>
              <a:t>barmagyň</a:t>
            </a:r>
            <a:r>
              <a:rPr lang="en-US" sz="2000" dirty="0"/>
              <a:t> </a:t>
            </a:r>
            <a:r>
              <a:rPr lang="en-US" sz="2000" dirty="0" err="1"/>
              <a:t>üç</a:t>
            </a:r>
            <a:r>
              <a:rPr lang="en-US" sz="2000" dirty="0"/>
              <a:t> </a:t>
            </a:r>
            <a:r>
              <a:rPr lang="en-US" sz="2000" dirty="0" err="1"/>
              <a:t>usuly</a:t>
            </a:r>
            <a:r>
              <a:rPr lang="en-US" sz="2000" dirty="0"/>
              <a:t> </a:t>
            </a:r>
            <a:r>
              <a:rPr lang="en-US" sz="2000" dirty="0" err="1"/>
              <a:t>bardyr</a:t>
            </a:r>
            <a:r>
              <a:rPr lang="en-US" sz="2000" dirty="0"/>
              <a:t>: </a:t>
            </a:r>
            <a:endParaRPr lang="ru-RU" sz="2000" dirty="0"/>
          </a:p>
          <a:p>
            <a:r>
              <a:rPr lang="ru-RU" sz="2000" dirty="0"/>
              <a:t>- </a:t>
            </a:r>
            <a:r>
              <a:rPr lang="ru-RU" sz="2000" dirty="0" err="1"/>
              <a:t>her</a:t>
            </a:r>
            <a:r>
              <a:rPr lang="ru-RU" sz="2000" dirty="0"/>
              <a:t> </a:t>
            </a:r>
            <a:r>
              <a:rPr lang="ru-RU" sz="2000" dirty="0" err="1"/>
              <a:t>bir</a:t>
            </a:r>
            <a:r>
              <a:rPr lang="ru-RU" sz="2000" dirty="0"/>
              <a:t> </a:t>
            </a:r>
            <a:r>
              <a:rPr lang="ru-RU" sz="2000" dirty="0" err="1"/>
              <a:t>gatnaşyjy</a:t>
            </a:r>
            <a:r>
              <a:rPr lang="ru-RU" sz="2000" dirty="0"/>
              <a:t> </a:t>
            </a:r>
            <a:r>
              <a:rPr lang="ru-RU" sz="2000" dirty="0" err="1"/>
              <a:t>hojalyk</a:t>
            </a:r>
            <a:r>
              <a:rPr lang="ru-RU" sz="2000" dirty="0"/>
              <a:t> </a:t>
            </a:r>
            <a:r>
              <a:rPr lang="ru-RU" sz="2000" dirty="0" err="1"/>
              <a:t>işini</a:t>
            </a:r>
            <a:r>
              <a:rPr lang="ru-RU" sz="2000" dirty="0"/>
              <a:t> </a:t>
            </a:r>
            <a:r>
              <a:rPr lang="ru-RU" sz="2000" dirty="0" err="1"/>
              <a:t>şereketiň</a:t>
            </a:r>
            <a:r>
              <a:rPr lang="ru-RU" sz="2000" dirty="0"/>
              <a:t> </a:t>
            </a:r>
            <a:r>
              <a:rPr lang="ru-RU" sz="2000" dirty="0" err="1"/>
              <a:t>adyndan</a:t>
            </a:r>
            <a:r>
              <a:rPr lang="ru-RU" sz="2000" dirty="0"/>
              <a:t> </a:t>
            </a:r>
            <a:r>
              <a:rPr lang="ru-RU" sz="2000" dirty="0" err="1"/>
              <a:t>özbaşdak</a:t>
            </a:r>
            <a:r>
              <a:rPr lang="ru-RU" sz="2000" dirty="0"/>
              <a:t> </a:t>
            </a:r>
            <a:r>
              <a:rPr lang="ru-RU" sz="2000" dirty="0" err="1"/>
              <a:t>alyp</a:t>
            </a:r>
            <a:r>
              <a:rPr lang="ru-RU" sz="2000" dirty="0"/>
              <a:t> </a:t>
            </a:r>
            <a:r>
              <a:rPr lang="ru-RU" sz="2000" dirty="0" err="1"/>
              <a:t>barýar</a:t>
            </a:r>
            <a:r>
              <a:rPr lang="ru-RU" sz="2000" dirty="0"/>
              <a:t>; </a:t>
            </a:r>
          </a:p>
          <a:p>
            <a:r>
              <a:rPr lang="ru-RU" sz="2000" dirty="0"/>
              <a:t>- </a:t>
            </a:r>
            <a:r>
              <a:rPr lang="ru-RU" sz="2000" dirty="0" err="1"/>
              <a:t>gatnaşyjylar</a:t>
            </a:r>
            <a:r>
              <a:rPr lang="ru-RU" sz="2000" dirty="0"/>
              <a:t> </a:t>
            </a:r>
            <a:r>
              <a:rPr lang="ru-RU" sz="2000" dirty="0" err="1"/>
              <a:t>şereketiň</a:t>
            </a:r>
            <a:r>
              <a:rPr lang="ru-RU" sz="2000" dirty="0"/>
              <a:t> </a:t>
            </a:r>
            <a:r>
              <a:rPr lang="ru-RU" sz="2000" dirty="0" err="1"/>
              <a:t>işini</a:t>
            </a:r>
            <a:r>
              <a:rPr lang="ru-RU" sz="2000" dirty="0"/>
              <a:t> </a:t>
            </a:r>
            <a:r>
              <a:rPr lang="ru-RU" sz="2000" dirty="0" err="1"/>
              <a:t>bilelikde</a:t>
            </a:r>
            <a:r>
              <a:rPr lang="ru-RU" sz="2000" dirty="0"/>
              <a:t> </a:t>
            </a:r>
            <a:r>
              <a:rPr lang="ru-RU" sz="2000" dirty="0" err="1"/>
              <a:t>alyp</a:t>
            </a:r>
            <a:r>
              <a:rPr lang="ru-RU" sz="2000" dirty="0"/>
              <a:t> </a:t>
            </a:r>
            <a:r>
              <a:rPr lang="ru-RU" sz="2000" dirty="0" err="1"/>
              <a:t>barýarlar</a:t>
            </a:r>
            <a:r>
              <a:rPr lang="ru-RU" sz="2000" dirty="0"/>
              <a:t>, </a:t>
            </a:r>
            <a:r>
              <a:rPr lang="ru-RU" sz="2000" dirty="0" err="1"/>
              <a:t>ýagny</a:t>
            </a:r>
            <a:r>
              <a:rPr lang="ru-RU" sz="2000" dirty="0"/>
              <a:t> </a:t>
            </a:r>
            <a:r>
              <a:rPr lang="ru-RU" sz="2000" dirty="0" err="1"/>
              <a:t>şereketiň</a:t>
            </a:r>
            <a:r>
              <a:rPr lang="ru-RU" sz="2000" dirty="0"/>
              <a:t> </a:t>
            </a:r>
            <a:r>
              <a:rPr lang="ru-RU" sz="2000" dirty="0" err="1"/>
              <a:t>adyndan</a:t>
            </a:r>
            <a:r>
              <a:rPr lang="ru-RU" sz="2000" dirty="0"/>
              <a:t> </a:t>
            </a:r>
            <a:r>
              <a:rPr lang="ru-RU" sz="2000" dirty="0" err="1"/>
              <a:t>geçirilýän</a:t>
            </a:r>
            <a:r>
              <a:rPr lang="ru-RU" sz="2000" dirty="0"/>
              <a:t> </a:t>
            </a:r>
            <a:r>
              <a:rPr lang="ru-RU" sz="2000" dirty="0" err="1"/>
              <a:t>ähli</a:t>
            </a:r>
            <a:r>
              <a:rPr lang="ru-RU" sz="2000" dirty="0"/>
              <a:t> </a:t>
            </a:r>
            <a:r>
              <a:rPr lang="ru-RU" sz="2000" dirty="0" err="1"/>
              <a:t>geleşikler</a:t>
            </a:r>
            <a:r>
              <a:rPr lang="ru-RU" sz="2000" dirty="0"/>
              <a:t> </a:t>
            </a:r>
            <a:r>
              <a:rPr lang="ru-RU" sz="2000" dirty="0" err="1"/>
              <a:t>diňe</a:t>
            </a:r>
            <a:r>
              <a:rPr lang="ru-RU" sz="2000" dirty="0"/>
              <a:t> </a:t>
            </a:r>
            <a:r>
              <a:rPr lang="ru-RU" sz="2000" dirty="0" err="1"/>
              <a:t>gatnaşyjylaryň</a:t>
            </a:r>
            <a:r>
              <a:rPr lang="ru-RU" sz="2000" dirty="0"/>
              <a:t> </a:t>
            </a:r>
            <a:r>
              <a:rPr lang="ru-RU" sz="2000" dirty="0" err="1"/>
              <a:t>ählisiniň</a:t>
            </a:r>
            <a:r>
              <a:rPr lang="ru-RU" sz="2000" dirty="0"/>
              <a:t> </a:t>
            </a:r>
            <a:r>
              <a:rPr lang="ru-RU" sz="2000" dirty="0" err="1"/>
              <a:t>bilelikdäki</a:t>
            </a:r>
            <a:r>
              <a:rPr lang="ru-RU" sz="2000" dirty="0"/>
              <a:t> </a:t>
            </a:r>
            <a:r>
              <a:rPr lang="ru-RU" sz="2000" dirty="0" err="1"/>
              <a:t>çözgüdiniň</a:t>
            </a:r>
            <a:r>
              <a:rPr lang="ru-RU" sz="2000" dirty="0"/>
              <a:t> </a:t>
            </a:r>
            <a:r>
              <a:rPr lang="ru-RU" sz="2000" dirty="0" err="1"/>
              <a:t>esasynda</a:t>
            </a:r>
            <a:r>
              <a:rPr lang="ru-RU" sz="2000" dirty="0"/>
              <a:t> </a:t>
            </a:r>
            <a:r>
              <a:rPr lang="ru-RU" sz="2000" dirty="0" err="1"/>
              <a:t>amala</a:t>
            </a:r>
            <a:r>
              <a:rPr lang="ru-RU" sz="2000" dirty="0"/>
              <a:t> </a:t>
            </a:r>
            <a:r>
              <a:rPr lang="ru-RU" sz="2000" dirty="0" err="1"/>
              <a:t>aşyrylýar</a:t>
            </a:r>
            <a:r>
              <a:rPr lang="ru-RU" sz="2000" dirty="0"/>
              <a:t>;</a:t>
            </a:r>
          </a:p>
          <a:p>
            <a:r>
              <a:rPr lang="ru-RU" sz="2000" dirty="0"/>
              <a:t>- </a:t>
            </a:r>
            <a:r>
              <a:rPr lang="ru-RU" sz="2000" dirty="0" err="1"/>
              <a:t>işleri</a:t>
            </a:r>
            <a:r>
              <a:rPr lang="ru-RU" sz="2000" dirty="0"/>
              <a:t> </a:t>
            </a:r>
            <a:r>
              <a:rPr lang="ru-RU" sz="2000" dirty="0" err="1"/>
              <a:t>alyp</a:t>
            </a:r>
            <a:r>
              <a:rPr lang="ru-RU" sz="2000" dirty="0"/>
              <a:t> </a:t>
            </a:r>
            <a:r>
              <a:rPr lang="ru-RU" sz="2000" dirty="0" err="1"/>
              <a:t>barmak</a:t>
            </a:r>
            <a:r>
              <a:rPr lang="ru-RU" sz="2000" dirty="0"/>
              <a:t> </a:t>
            </a:r>
            <a:r>
              <a:rPr lang="ru-RU" sz="2000" dirty="0" err="1"/>
              <a:t>gatnaşyjylaryň</a:t>
            </a:r>
            <a:r>
              <a:rPr lang="ru-RU" sz="2000" dirty="0"/>
              <a:t> </a:t>
            </a:r>
            <a:r>
              <a:rPr lang="ru-RU" sz="2000" dirty="0" err="1"/>
              <a:t>birine</a:t>
            </a:r>
            <a:r>
              <a:rPr lang="ru-RU" sz="2000" dirty="0"/>
              <a:t> </a:t>
            </a:r>
            <a:r>
              <a:rPr lang="ru-RU" sz="2000" dirty="0" err="1"/>
              <a:t>tabşyrylýar</a:t>
            </a:r>
            <a:r>
              <a:rPr lang="ru-RU" sz="2000" dirty="0"/>
              <a:t>, </a:t>
            </a:r>
            <a:r>
              <a:rPr lang="ru-RU" sz="2000" dirty="0" err="1"/>
              <a:t>beýlekileri</a:t>
            </a:r>
            <a:r>
              <a:rPr lang="ru-RU" sz="2000" dirty="0"/>
              <a:t>, </a:t>
            </a:r>
            <a:r>
              <a:rPr lang="ru-RU" sz="2000" dirty="0" err="1"/>
              <a:t>eger</a:t>
            </a:r>
            <a:r>
              <a:rPr lang="ru-RU" sz="2000" dirty="0"/>
              <a:t> </a:t>
            </a:r>
            <a:r>
              <a:rPr lang="ru-RU" sz="2000" dirty="0" err="1"/>
              <a:t>olar</a:t>
            </a:r>
            <a:r>
              <a:rPr lang="ru-RU" sz="2000" dirty="0"/>
              <a:t> </a:t>
            </a:r>
            <a:r>
              <a:rPr lang="ru-RU" sz="2000" dirty="0" err="1"/>
              <a:t>şereketiň</a:t>
            </a:r>
            <a:r>
              <a:rPr lang="ru-RU" sz="2000" dirty="0"/>
              <a:t> </a:t>
            </a:r>
            <a:r>
              <a:rPr lang="ru-RU" sz="2000" dirty="0" err="1"/>
              <a:t>adyndan</a:t>
            </a:r>
            <a:r>
              <a:rPr lang="ru-RU" sz="2000" dirty="0"/>
              <a:t> </a:t>
            </a:r>
            <a:r>
              <a:rPr lang="ru-RU" sz="2000" dirty="0" err="1"/>
              <a:t>haýsydyr</a:t>
            </a:r>
            <a:r>
              <a:rPr lang="ru-RU" sz="2000" dirty="0"/>
              <a:t> </a:t>
            </a:r>
            <a:r>
              <a:rPr lang="ru-RU" sz="2000" dirty="0" err="1"/>
              <a:t>bir</a:t>
            </a:r>
            <a:r>
              <a:rPr lang="ru-RU" sz="2000" dirty="0"/>
              <a:t> </a:t>
            </a:r>
            <a:r>
              <a:rPr lang="ru-RU" sz="2000" dirty="0" err="1"/>
              <a:t>geleşikleri</a:t>
            </a:r>
            <a:r>
              <a:rPr lang="ru-RU" sz="2000" dirty="0"/>
              <a:t> </a:t>
            </a:r>
            <a:r>
              <a:rPr lang="ru-RU" sz="2000" dirty="0" err="1"/>
              <a:t>geçirjek</a:t>
            </a:r>
            <a:r>
              <a:rPr lang="ru-RU" sz="2000" dirty="0"/>
              <a:t> </a:t>
            </a:r>
            <a:r>
              <a:rPr lang="ru-RU" sz="2000" dirty="0" err="1"/>
              <a:t>bolsalar</a:t>
            </a:r>
            <a:r>
              <a:rPr lang="ru-RU" sz="2000" dirty="0"/>
              <a:t>, </a:t>
            </a:r>
            <a:r>
              <a:rPr lang="ru-RU" sz="2000" dirty="0" err="1"/>
              <a:t>onda</a:t>
            </a:r>
            <a:r>
              <a:rPr lang="ru-RU" sz="2000" dirty="0"/>
              <a:t> </a:t>
            </a:r>
            <a:r>
              <a:rPr lang="ru-RU" sz="2000" dirty="0" err="1"/>
              <a:t>bu</a:t>
            </a:r>
            <a:r>
              <a:rPr lang="ru-RU" sz="2000" dirty="0"/>
              <a:t> </a:t>
            </a:r>
            <a:r>
              <a:rPr lang="ru-RU" sz="2000" dirty="0" err="1"/>
              <a:t>geleşik</a:t>
            </a:r>
            <a:r>
              <a:rPr lang="ru-RU" sz="2000" dirty="0"/>
              <a:t> „</a:t>
            </a:r>
            <a:r>
              <a:rPr lang="ru-RU" sz="2000" dirty="0" err="1"/>
              <a:t>dolandyrýan</a:t>
            </a:r>
            <a:r>
              <a:rPr lang="ru-RU" sz="2000" dirty="0"/>
              <a:t>“ </a:t>
            </a:r>
            <a:r>
              <a:rPr lang="ru-RU" sz="2000" dirty="0" err="1"/>
              <a:t>gatnaşyjynyň</a:t>
            </a:r>
            <a:r>
              <a:rPr lang="ru-RU" sz="2000" dirty="0"/>
              <a:t> </a:t>
            </a:r>
            <a:r>
              <a:rPr lang="ru-RU" sz="2000" dirty="0" err="1"/>
              <a:t>ynanç</a:t>
            </a:r>
            <a:r>
              <a:rPr lang="ru-RU" sz="2000" dirty="0"/>
              <a:t> </a:t>
            </a:r>
            <a:r>
              <a:rPr lang="ru-RU" sz="2000" dirty="0" err="1"/>
              <a:t>hatynyň</a:t>
            </a:r>
            <a:r>
              <a:rPr lang="ru-RU" sz="2000" dirty="0"/>
              <a:t> </a:t>
            </a:r>
            <a:r>
              <a:rPr lang="ru-RU" sz="2000" dirty="0" err="1"/>
              <a:t>esasynda</a:t>
            </a:r>
            <a:r>
              <a:rPr lang="ru-RU" sz="2000" dirty="0"/>
              <a:t> </a:t>
            </a:r>
            <a:r>
              <a:rPr lang="ru-RU" sz="2000" dirty="0" err="1"/>
              <a:t>amala</a:t>
            </a:r>
            <a:r>
              <a:rPr lang="ru-RU" sz="2000" dirty="0"/>
              <a:t> </a:t>
            </a:r>
            <a:r>
              <a:rPr lang="ru-RU" sz="2000" dirty="0" err="1"/>
              <a:t>aşyrylýar</a:t>
            </a:r>
            <a:r>
              <a:rPr lang="ru-RU" sz="2000" dirty="0"/>
              <a:t>. </a:t>
            </a:r>
            <a:r>
              <a:rPr lang="ru-RU" sz="2000" dirty="0" err="1"/>
              <a:t>Doly</a:t>
            </a:r>
            <a:r>
              <a:rPr lang="ru-RU" sz="2000" dirty="0"/>
              <a:t> </a:t>
            </a:r>
            <a:r>
              <a:rPr lang="ru-RU" sz="2000" dirty="0" err="1"/>
              <a:t>şerekete</a:t>
            </a:r>
            <a:r>
              <a:rPr lang="ru-RU" sz="2000" dirty="0"/>
              <a:t> </a:t>
            </a:r>
            <a:r>
              <a:rPr lang="ru-RU" sz="2000" dirty="0" err="1"/>
              <a:t>gatnaşyjynyň</a:t>
            </a:r>
            <a:r>
              <a:rPr lang="ru-RU" sz="2000" dirty="0"/>
              <a:t> </a:t>
            </a:r>
            <a:r>
              <a:rPr lang="ru-RU" sz="2000" dirty="0" err="1"/>
              <a:t>her</a:t>
            </a:r>
            <a:r>
              <a:rPr lang="ru-RU" sz="2000" dirty="0"/>
              <a:t> </a:t>
            </a:r>
            <a:r>
              <a:rPr lang="ru-RU" sz="2000" dirty="0" err="1"/>
              <a:t>biriniň</a:t>
            </a:r>
            <a:r>
              <a:rPr lang="ru-RU" sz="2000" dirty="0"/>
              <a:t>, </a:t>
            </a:r>
            <a:r>
              <a:rPr lang="ru-RU" sz="2000" dirty="0" err="1"/>
              <a:t>özüniň</a:t>
            </a:r>
            <a:r>
              <a:rPr lang="ru-RU" sz="2000" dirty="0"/>
              <a:t> </a:t>
            </a:r>
            <a:r>
              <a:rPr lang="ru-RU" sz="2000" dirty="0" err="1"/>
              <a:t>esaslyk</a:t>
            </a:r>
            <a:r>
              <a:rPr lang="ru-RU" sz="2000" dirty="0"/>
              <a:t> </a:t>
            </a:r>
            <a:r>
              <a:rPr lang="ru-RU" sz="2000" dirty="0" err="1"/>
              <a:t>maýadaky</a:t>
            </a:r>
            <a:r>
              <a:rPr lang="ru-RU" sz="2000" dirty="0"/>
              <a:t> </a:t>
            </a:r>
            <a:r>
              <a:rPr lang="ru-RU" sz="2000" dirty="0" err="1"/>
              <a:t>paýyna</a:t>
            </a:r>
            <a:r>
              <a:rPr lang="ru-RU" sz="2000" dirty="0"/>
              <a:t> </a:t>
            </a:r>
            <a:r>
              <a:rPr lang="ru-RU" sz="2000" dirty="0" err="1"/>
              <a:t>garamazdan</a:t>
            </a:r>
            <a:r>
              <a:rPr lang="ru-RU" sz="2000" dirty="0"/>
              <a:t>, </a:t>
            </a:r>
            <a:r>
              <a:rPr lang="ru-RU" sz="2000" dirty="0" err="1"/>
              <a:t>diňe</a:t>
            </a:r>
            <a:r>
              <a:rPr lang="ru-RU" sz="2000" dirty="0"/>
              <a:t> </a:t>
            </a:r>
            <a:r>
              <a:rPr lang="ru-RU" sz="2000" dirty="0" err="1"/>
              <a:t>bir</a:t>
            </a:r>
            <a:r>
              <a:rPr lang="ru-RU" sz="2000" dirty="0"/>
              <a:t> </a:t>
            </a:r>
            <a:r>
              <a:rPr lang="ru-RU" sz="2000" dirty="0" err="1"/>
              <a:t>sesi</a:t>
            </a:r>
            <a:r>
              <a:rPr lang="ru-RU" sz="2000" dirty="0"/>
              <a:t> </a:t>
            </a:r>
            <a:r>
              <a:rPr lang="ru-RU" sz="2000" dirty="0" err="1"/>
              <a:t>bolýar</a:t>
            </a:r>
            <a:r>
              <a:rPr lang="ru-RU" sz="2000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2496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42441" y="1305342"/>
            <a:ext cx="1118977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spcAft>
                <a:spcPts val="0"/>
              </a:spcAft>
            </a:pP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Ynama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esaslanýan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şereket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oňa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gatnaşyjylaryň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iki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görnüşi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girýän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şereketdir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olaryň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şereketiň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adyndan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telekeçilik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işini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aşyrýan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şereketiň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borçnamalary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özüniň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ähli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emlägi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jogap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berýän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ýagny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hukuk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derejesi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telekeçiler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durýan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ýa-da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birnäçe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doly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şereketçiler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beýlekisi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şereketiň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işlerini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dolandyrmaga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gatnaşmaýan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öz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goýumlarynyň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çäklerinde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şereketiň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işi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bagly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ýitgiler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töwekgelçiligini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çekýän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ýa-da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birnäçe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goýumçylar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(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kommandistler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durýar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indent="540385" algn="just"/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Gatnaşýanlaryň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az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möçberi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iki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adamdyr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olaryň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doly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şereketçi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beýlekisi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goýumçy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bolýar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gatnaşýanlaryň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ýokary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möçberi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çäklendirilmeýär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Ynama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esaslanýan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şereket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hojalyk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işini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ýöretmegiň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doly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şereket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niýetlenen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görnüşi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ýaly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görnüşi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bolýar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emma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dolandyryşyň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saýlanyp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alnan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görnüşi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esaslandyryş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şertnamasynda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bellenýär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tk-TM" sz="22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/>
            <a:r>
              <a:rPr lang="ru-RU" sz="2200" dirty="0" err="1" smtClean="0"/>
              <a:t>Esasy</a:t>
            </a:r>
            <a:r>
              <a:rPr lang="ru-RU" sz="2200" dirty="0" smtClean="0"/>
              <a:t> </a:t>
            </a:r>
            <a:r>
              <a:rPr lang="ru-RU" sz="2200" dirty="0" err="1"/>
              <a:t>ýetmezçiligi</a:t>
            </a:r>
            <a:r>
              <a:rPr lang="ru-RU" sz="2200" dirty="0"/>
              <a:t> - </a:t>
            </a:r>
            <a:r>
              <a:rPr lang="ru-RU" sz="2200" dirty="0" err="1"/>
              <a:t>gatnaşýanlaryň</a:t>
            </a:r>
            <a:r>
              <a:rPr lang="ru-RU" sz="2200" dirty="0"/>
              <a:t> </a:t>
            </a:r>
            <a:r>
              <a:rPr lang="ru-RU" sz="2200" dirty="0" err="1"/>
              <a:t>öz</a:t>
            </a:r>
            <a:r>
              <a:rPr lang="ru-RU" sz="2200" dirty="0"/>
              <a:t> </a:t>
            </a:r>
            <a:r>
              <a:rPr lang="ru-RU" sz="2200" dirty="0" err="1"/>
              <a:t>emlägi</a:t>
            </a:r>
            <a:r>
              <a:rPr lang="ru-RU" sz="2200" dirty="0"/>
              <a:t> </a:t>
            </a:r>
            <a:r>
              <a:rPr lang="ru-RU" sz="2200" dirty="0" err="1"/>
              <a:t>bilen</a:t>
            </a:r>
            <a:r>
              <a:rPr lang="ru-RU" sz="2200" dirty="0"/>
              <a:t> </a:t>
            </a:r>
            <a:r>
              <a:rPr lang="ru-RU" sz="2200" dirty="0" err="1"/>
              <a:t>jogap</a:t>
            </a:r>
            <a:r>
              <a:rPr lang="ru-RU" sz="2200" dirty="0"/>
              <a:t> </a:t>
            </a:r>
            <a:r>
              <a:rPr lang="ru-RU" sz="2200" dirty="0" err="1"/>
              <a:t>berýänligidir</a:t>
            </a:r>
            <a:r>
              <a:rPr lang="ru-RU" sz="2200" dirty="0"/>
              <a:t> (</a:t>
            </a:r>
            <a:r>
              <a:rPr lang="ru-RU" sz="2200" dirty="0" err="1"/>
              <a:t>goýumçylar</a:t>
            </a:r>
            <a:r>
              <a:rPr lang="ru-RU" sz="2200" dirty="0"/>
              <a:t> </a:t>
            </a:r>
            <a:r>
              <a:rPr lang="ru-RU" sz="2200" dirty="0" err="1"/>
              <a:t>muňa</a:t>
            </a:r>
            <a:r>
              <a:rPr lang="ru-RU" sz="2200" dirty="0"/>
              <a:t> </a:t>
            </a:r>
            <a:r>
              <a:rPr lang="ru-RU" sz="2200" dirty="0" err="1"/>
              <a:t>girmeýär</a:t>
            </a:r>
            <a:r>
              <a:rPr lang="ru-RU" sz="2200" dirty="0"/>
              <a:t>). </a:t>
            </a:r>
            <a:r>
              <a:rPr lang="ru-RU" sz="2200" dirty="0" err="1"/>
              <a:t>Şu</a:t>
            </a:r>
            <a:r>
              <a:rPr lang="ru-RU" sz="2200" dirty="0"/>
              <a:t> </a:t>
            </a:r>
            <a:r>
              <a:rPr lang="ru-RU" sz="2200" dirty="0" err="1"/>
              <a:t>sebäbe</a:t>
            </a:r>
            <a:r>
              <a:rPr lang="ru-RU" sz="2200" dirty="0"/>
              <a:t> </a:t>
            </a:r>
            <a:r>
              <a:rPr lang="ru-RU" sz="2200" dirty="0" err="1"/>
              <a:t>görä</a:t>
            </a:r>
            <a:r>
              <a:rPr lang="ru-RU" sz="2200" dirty="0"/>
              <a:t>, </a:t>
            </a:r>
            <a:r>
              <a:rPr lang="ru-RU" sz="2200" dirty="0" err="1"/>
              <a:t>şereket</a:t>
            </a:r>
            <a:r>
              <a:rPr lang="ru-RU" sz="2200" dirty="0"/>
              <a:t> </a:t>
            </a:r>
            <a:r>
              <a:rPr lang="ru-RU" sz="2200" dirty="0" err="1"/>
              <a:t>telekeçilik</a:t>
            </a:r>
            <a:r>
              <a:rPr lang="ru-RU" sz="2200" dirty="0"/>
              <a:t> </a:t>
            </a:r>
            <a:r>
              <a:rPr lang="ru-RU" sz="2200" dirty="0" err="1"/>
              <a:t>işiniň</a:t>
            </a:r>
            <a:r>
              <a:rPr lang="ru-RU" sz="2200" dirty="0"/>
              <a:t> </a:t>
            </a:r>
            <a:r>
              <a:rPr lang="ru-RU" sz="2200" dirty="0" err="1"/>
              <a:t>töwekgelçiligi</a:t>
            </a:r>
            <a:r>
              <a:rPr lang="ru-RU" sz="2200" dirty="0"/>
              <a:t> </a:t>
            </a:r>
            <a:r>
              <a:rPr lang="ru-RU" sz="2200" dirty="0" err="1"/>
              <a:t>pes</a:t>
            </a:r>
            <a:r>
              <a:rPr lang="ru-RU" sz="2200" dirty="0"/>
              <a:t> </a:t>
            </a:r>
            <a:r>
              <a:rPr lang="ru-RU" sz="2200" dirty="0" err="1"/>
              <a:t>bolan</a:t>
            </a:r>
            <a:r>
              <a:rPr lang="ru-RU" sz="2200" dirty="0"/>
              <a:t> </a:t>
            </a:r>
            <a:r>
              <a:rPr lang="ru-RU" sz="2200" dirty="0" err="1"/>
              <a:t>ugurlarynda</a:t>
            </a:r>
            <a:r>
              <a:rPr lang="ru-RU" sz="2200" dirty="0"/>
              <a:t> - </a:t>
            </a:r>
            <a:r>
              <a:rPr lang="ru-RU" sz="2200" dirty="0" err="1"/>
              <a:t>ýagny</a:t>
            </a:r>
            <a:r>
              <a:rPr lang="ru-RU" sz="2200" dirty="0"/>
              <a:t> </a:t>
            </a:r>
            <a:r>
              <a:rPr lang="ru-RU" sz="2200" dirty="0" err="1"/>
              <a:t>maglumat</a:t>
            </a:r>
            <a:r>
              <a:rPr lang="ru-RU" sz="2200" dirty="0"/>
              <a:t> </a:t>
            </a:r>
            <a:r>
              <a:rPr lang="ru-RU" sz="2200" dirty="0" err="1"/>
              <a:t>geňeş</a:t>
            </a:r>
            <a:r>
              <a:rPr lang="ru-RU" sz="2200" dirty="0"/>
              <a:t> </a:t>
            </a:r>
            <a:r>
              <a:rPr lang="ru-RU" sz="2200" dirty="0" err="1"/>
              <a:t>hyzmatlary</a:t>
            </a:r>
            <a:r>
              <a:rPr lang="ru-RU" sz="2200" dirty="0"/>
              <a:t> </a:t>
            </a:r>
            <a:r>
              <a:rPr lang="ru-RU" sz="2200" dirty="0" err="1"/>
              <a:t>we</a:t>
            </a:r>
            <a:r>
              <a:rPr lang="ru-RU" sz="2200" dirty="0"/>
              <a:t> </a:t>
            </a:r>
            <a:r>
              <a:rPr lang="ru-RU" sz="2200" dirty="0" err="1"/>
              <a:t>ş.m</a:t>
            </a:r>
            <a:r>
              <a:rPr lang="ru-RU" sz="2200" dirty="0"/>
              <a:t>. </a:t>
            </a:r>
            <a:r>
              <a:rPr lang="ru-RU" sz="2200" dirty="0" err="1"/>
              <a:t>ugurlarynda</a:t>
            </a:r>
            <a:r>
              <a:rPr lang="ru-RU" sz="2200" dirty="0"/>
              <a:t> </a:t>
            </a:r>
            <a:r>
              <a:rPr lang="ru-RU" sz="2200" dirty="0" err="1"/>
              <a:t>döredilse</a:t>
            </a:r>
            <a:r>
              <a:rPr lang="ru-RU" sz="2200" dirty="0"/>
              <a:t> </a:t>
            </a:r>
            <a:r>
              <a:rPr lang="ru-RU" sz="2200" dirty="0" err="1"/>
              <a:t>gowy</a:t>
            </a:r>
            <a:r>
              <a:rPr lang="ru-RU" sz="2200" dirty="0"/>
              <a:t> </a:t>
            </a:r>
            <a:r>
              <a:rPr lang="ru-RU" sz="2200" dirty="0" err="1"/>
              <a:t>bolar</a:t>
            </a:r>
            <a:r>
              <a:rPr lang="ru-RU" sz="2200" dirty="0"/>
              <a:t>. </a:t>
            </a:r>
          </a:p>
          <a:p>
            <a:pPr indent="540385" algn="just">
              <a:spcAft>
                <a:spcPts val="0"/>
              </a:spcAft>
            </a:pPr>
            <a:endParaRPr lang="ru-RU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695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5912" y="1503336"/>
            <a:ext cx="10698700" cy="4912962"/>
          </a:xfrm>
        </p:spPr>
        <p:txBody>
          <a:bodyPr>
            <a:normAutofit/>
          </a:bodyPr>
          <a:lstStyle/>
          <a:p>
            <a:pPr indent="540385" algn="just"/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Hojalyk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jemgyýetleriniň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esasy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üç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görnüşi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görkezilýär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çäkli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jogapkärçilikli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jemgyýet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goşmaça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jogapkärçilikli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jemgyýet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paýdarlar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jemgyýeti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Çäkli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jogapkärçilikli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jemgyýet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(ÇJJ)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adam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esaslandyrylan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täjirçilik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guramasy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ykrar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edilýär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esaslyk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maýasy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esaslandyryş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resminamalarynda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kesgitlenen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paýlara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bölünýär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ÇJJ-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niň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firma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adynda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çäkli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jogapkärçilikli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diýen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sözler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bolmalydyr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Şunda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çäkli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jogapkärçilikli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diýen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adalga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jemgyýeti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esaslandyryjylaryň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gatnaşyjylaryň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borçnamalary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jogap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bermeýändiklerini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töwekgelçiliginiň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jemgyýetiň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esaslyk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maýasyna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goýum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emlägiň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ýitirilmegi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çäklenýändigini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73991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7357" y="185980"/>
            <a:ext cx="10187256" cy="867905"/>
          </a:xfrm>
        </p:spPr>
        <p:txBody>
          <a:bodyPr>
            <a:noAutofit/>
          </a:bodyPr>
          <a:lstStyle/>
          <a:p>
            <a:r>
              <a:rPr lang="ru-RU" sz="1800" dirty="0" err="1"/>
              <a:t>Şereketlerden</a:t>
            </a:r>
            <a:r>
              <a:rPr lang="ru-RU" sz="1800" dirty="0"/>
              <a:t> </a:t>
            </a:r>
            <a:r>
              <a:rPr lang="ru-RU" sz="1800" dirty="0" err="1"/>
              <a:t>tapawutlylykda</a:t>
            </a:r>
            <a:r>
              <a:rPr lang="ru-RU" sz="1800" dirty="0"/>
              <a:t> </a:t>
            </a:r>
            <a:r>
              <a:rPr lang="ru-RU" sz="1800" dirty="0" err="1"/>
              <a:t>kanunçylyk</a:t>
            </a:r>
            <a:r>
              <a:rPr lang="ru-RU" sz="1800" dirty="0"/>
              <a:t> ÇJJ-</a:t>
            </a:r>
            <a:r>
              <a:rPr lang="ru-RU" sz="1800" dirty="0" err="1"/>
              <a:t>niň</a:t>
            </a:r>
            <a:r>
              <a:rPr lang="ru-RU" sz="1800" dirty="0"/>
              <a:t> </a:t>
            </a:r>
            <a:r>
              <a:rPr lang="ru-RU" sz="1800" dirty="0" err="1"/>
              <a:t>esaslyk</a:t>
            </a:r>
            <a:r>
              <a:rPr lang="ru-RU" sz="1800" dirty="0"/>
              <a:t> </a:t>
            </a:r>
            <a:r>
              <a:rPr lang="ru-RU" sz="1800" dirty="0" err="1"/>
              <a:t>maýasyna</a:t>
            </a:r>
            <a:r>
              <a:rPr lang="ru-RU" sz="1800" dirty="0"/>
              <a:t> </a:t>
            </a:r>
            <a:r>
              <a:rPr lang="ru-RU" sz="1800" dirty="0" err="1"/>
              <a:t>jemgyýetiň</a:t>
            </a:r>
            <a:r>
              <a:rPr lang="ru-RU" sz="1800" dirty="0"/>
              <a:t> </a:t>
            </a:r>
            <a:r>
              <a:rPr lang="ru-RU" sz="1800" dirty="0" err="1"/>
              <a:t>karzdarlarynyň</a:t>
            </a:r>
            <a:r>
              <a:rPr lang="ru-RU" sz="1800" dirty="0"/>
              <a:t> </a:t>
            </a:r>
            <a:r>
              <a:rPr lang="ru-RU" sz="1800" dirty="0" err="1"/>
              <a:t>bähbitlerini</a:t>
            </a:r>
            <a:r>
              <a:rPr lang="ru-RU" sz="1800" dirty="0"/>
              <a:t> </a:t>
            </a:r>
            <a:r>
              <a:rPr lang="ru-RU" sz="1800" dirty="0" err="1"/>
              <a:t>kepillendirýän</a:t>
            </a:r>
            <a:r>
              <a:rPr lang="ru-RU" sz="1800" dirty="0"/>
              <a:t> </a:t>
            </a:r>
            <a:r>
              <a:rPr lang="ru-RU" sz="1800" dirty="0" err="1"/>
              <a:t>emlägiň</a:t>
            </a:r>
            <a:r>
              <a:rPr lang="ru-RU" sz="1800" dirty="0"/>
              <a:t> </a:t>
            </a:r>
            <a:r>
              <a:rPr lang="ru-RU" sz="1800" dirty="0" err="1"/>
              <a:t>iň</a:t>
            </a:r>
            <a:r>
              <a:rPr lang="ru-RU" sz="1800" dirty="0"/>
              <a:t> </a:t>
            </a:r>
            <a:r>
              <a:rPr lang="ru-RU" sz="1800" dirty="0" err="1"/>
              <a:t>pes</a:t>
            </a:r>
            <a:r>
              <a:rPr lang="ru-RU" sz="1800" dirty="0"/>
              <a:t> </a:t>
            </a:r>
            <a:r>
              <a:rPr lang="ru-RU" sz="1800" dirty="0" err="1"/>
              <a:t>möçberi</a:t>
            </a:r>
            <a:r>
              <a:rPr lang="ru-RU" sz="1800" dirty="0"/>
              <a:t> </a:t>
            </a:r>
            <a:r>
              <a:rPr lang="ru-RU" sz="1800" dirty="0" err="1"/>
              <a:t>hökmünde</a:t>
            </a:r>
            <a:r>
              <a:rPr lang="ru-RU" sz="1800" dirty="0"/>
              <a:t> </a:t>
            </a:r>
            <a:r>
              <a:rPr lang="ru-RU" sz="1800" dirty="0" err="1"/>
              <a:t>seredýär</a:t>
            </a:r>
            <a:r>
              <a:rPr lang="ru-RU" sz="1800" dirty="0"/>
              <a:t>, </a:t>
            </a:r>
            <a:r>
              <a:rPr lang="ru-RU" sz="1800" dirty="0" err="1"/>
              <a:t>şunda</a:t>
            </a:r>
            <a:r>
              <a:rPr lang="ru-RU" sz="1800" dirty="0"/>
              <a:t>:</a:t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0447" y="1053885"/>
            <a:ext cx="11024165" cy="5470901"/>
          </a:xfrm>
        </p:spPr>
        <p:txBody>
          <a:bodyPr>
            <a:normAutofit fontScale="92500" lnSpcReduction="20000"/>
          </a:bodyPr>
          <a:lstStyle/>
          <a:p>
            <a:pPr indent="540385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ÇJJ-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esaslyk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maýasynyň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pes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möçberi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esaslandyryş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resminamalarynyň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bellige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aldyrmak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berlen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senesindäki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ýagdaýa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görä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hakynyň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pes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möçberiniň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100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essesinden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az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bolmaly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däldir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indent="540385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esaslyk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maýa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goýum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hökmünde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diňe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pul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serişdeleriniň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däl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eýsem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beýleki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emläkleriň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geçirilen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ýagdaýynda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esaslandyryjylar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goýumlaryň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puldaky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bahasyny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kesgitleýärler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Kanunda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göz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öňünde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tutulan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ýagdaýlarda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şunuň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ýaly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baha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babatynda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garaşsyz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bilermenler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tarapyndan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barlag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geçirilip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bilner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indent="540385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ÇJJ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esaslandyryjyny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gatnaşyjyny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esaslyk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maýa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goýum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goýmak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borjundan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boşatmaga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rugsat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berilmeýär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indent="540385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ÇJJ-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bellige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alnan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pursadynda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esaslandyryjylar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tarapyndan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esaslyk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maýanyň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ýarysyndan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az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bolmadyk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möçberi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tölenen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bolmalydyr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galan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bölegi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birinji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ýylyň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dowamynda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tölenmäge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degişlidir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eger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şu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döwrüň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dowamynda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ÇJJ-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esaslyk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maýasy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doly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tölenmedik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onda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ÇJJ-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esaslyk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maýasyny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möçbere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görä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azaltmaga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ýa-da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özüniň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ýapylýandygyny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yglan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etmäge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borçludyr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indent="540385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ÇJJ-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esaslyk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maýasyny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artdyrmaga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oňa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gatnaşyjylar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tarapyndan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goýumlar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ÇJJ-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arassa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aktiwleriniň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gymmatynyň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esaslyk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maýanyň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kanunda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bellenen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pes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möçberinden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pes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derejä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çenli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azalan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ýagdaýynda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jemgyýet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ýatyrylmaga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degişlidir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indent="540385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hojalyk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şereketlerinden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tapawutlylykda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ÇJJ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adam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tarapyndan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döredilip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ýa-da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diňe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gatnaşyjysy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indent="540385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ÇJJ-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ýokary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edarasy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oňa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gatnaşyjylaryň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ýygnagydyr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ýerine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ýetiriji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edarasy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kollegial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görnüşde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başlyklyk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direktor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dolandyryjy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görnüşinde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indent="540385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ÇJJ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degerli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derejede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täjirçilik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töwekgelçiligi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işi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aşyrmak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döredilse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maksadalaýyk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bolar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Şunuň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ýaly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görnüş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kiçi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telekeçilik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iri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telekeçilik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tarapyndan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üstünlikli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peýdalanylyp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bilner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indent="540385" algn="just"/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Goşmaça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jogapkärçilikli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jemgyýetiň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(GJJ)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işi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GJJ-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işini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tertipleşdirýän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kadalar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düzgünleşdirilýär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firma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adynda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„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goşmaça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jogapkärçilikli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“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diýen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sözler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bolmalydyr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4697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7939" y="1751308"/>
            <a:ext cx="11329261" cy="4159914"/>
          </a:xfrm>
        </p:spPr>
        <p:txBody>
          <a:bodyPr>
            <a:normAutofit/>
          </a:bodyPr>
          <a:lstStyle/>
          <a:p>
            <a:pPr indent="540385" algn="just"/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Paýnamalary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çykarmak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olaryň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dolanşykda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bolmagy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AGPJ-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niň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ony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täjirçilik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ýuridik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taraplaryň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guramaçylyk-hukuk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gurluşyndan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tapawutlandyrýan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esasy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aýratynlygy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durýar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şular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ýaly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artykmaçlyklary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şertlendirýär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indent="540385" algn="just"/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maýany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jemlemegiň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hereketiniň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erkinligini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hereket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etmeginiň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durnuklylygyny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indent="540385"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çäkli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jogapkärçiligi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indent="540385"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hünärli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dolandyryşy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3701801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100</TotalTime>
  <Words>1367</Words>
  <Application>Microsoft Office PowerPoint</Application>
  <PresentationFormat>Широкоэкранный</PresentationFormat>
  <Paragraphs>64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 3</vt:lpstr>
      <vt:lpstr>Легкий дым</vt:lpstr>
      <vt:lpstr>Tema 3. Kärhananyň umumy we guramaçylyk gurluşy.    Önümçilik prosesini dolandyrmagyň esasy funksiýalary. Funksional aragatnaşyklar. Ulgamlaýyn funksional gurluş.   </vt:lpstr>
      <vt:lpstr> Önümçilik prosesini dolandyrmagyň esasy funksiýalary şular bolup durýar: </vt:lpstr>
      <vt:lpstr>Önümçilik prosesini dolandyrmagyň esasy funksiýalary</vt:lpstr>
      <vt:lpstr>Islendik kärhananyň işi hökmany suratda kärhananyň derejesinde menejmentiň esasy „bloklaryny“ düzýän şu umumy funksiýalaryň durmuşa geçirilmegini öz içine alýar: </vt:lpstr>
      <vt:lpstr>Önümçilik prosesini dolandyrmagyň esasy funksiýalary</vt:lpstr>
      <vt:lpstr>Презентация PowerPoint</vt:lpstr>
      <vt:lpstr>Презентация PowerPoint</vt:lpstr>
      <vt:lpstr>Şereketlerden tapawutlylykda kanunçylyk ÇJJ-niň esaslyk maýasyna jemgyýetiň karzdarlarynyň bähbitlerini kepillendirýän emlägiň iň pes möçberi hökmünde seredýär, şunda: </vt:lpstr>
      <vt:lpstr>Презентация PowerPoint</vt:lpstr>
      <vt:lpstr>Adaty paýnamalar öz eýelerine şu hukuklary berýär:  </vt:lpstr>
      <vt:lpstr>Презентация PowerPoint</vt:lpstr>
      <vt:lpstr>Презентация PowerPoint</vt:lpstr>
      <vt:lpstr>Şu aşakdakylar döwlet (gazna) kärhanalary bolup bilerler: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3. Kärhananyň umumy we guramaçylyk gurluşy.    Önümçilik prosesini dolandyrmagyň esasy funksiýalary. Funksional aragatnaşyklar. Ulgamlaýyn funksional gurluş.</dc:title>
  <dc:creator>Lenovo</dc:creator>
  <cp:lastModifiedBy>Dell Inspiron</cp:lastModifiedBy>
  <cp:revision>5</cp:revision>
  <dcterms:created xsi:type="dcterms:W3CDTF">2021-10-03T10:02:29Z</dcterms:created>
  <dcterms:modified xsi:type="dcterms:W3CDTF">2021-10-05T07:54:44Z</dcterms:modified>
</cp:coreProperties>
</file>