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94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24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98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96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09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90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80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82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8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8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79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2F829-A6DA-45CE-A811-66A75214F171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47F6A-C687-4E18-AE1F-700C59000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42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7753"/>
            <a:ext cx="12192000" cy="179730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hereketlendirijileriň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mehaniki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120775"/>
            <a:ext cx="12192000" cy="286293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Meýilnama: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Hemişelik elektrik akym maşynlarynyň mehaniki häsiýetleri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işleýşini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Dwigatel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deňleme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08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 algn="ctr">
              <a:lnSpc>
                <a:spcPct val="103000"/>
              </a:lnSpc>
              <a:spcAft>
                <a:spcPts val="0"/>
              </a:spcAft>
            </a:pP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Elektrik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hereketlendirijileriň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mehaniki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häsiýetnamasynyň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görnüşleri</a:t>
            </a:r>
            <a:endParaRPr lang="ru-RU" sz="3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Hakyky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mehaniki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emeli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hyýaly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häsiýetnamalar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şu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baglanyşyklar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bilen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görkezilýär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.</a:t>
            </a:r>
            <a:endParaRPr lang="ru-RU" sz="3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 algn="ctr">
              <a:lnSpc>
                <a:spcPct val="103000"/>
              </a:lnSpc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w= f(M) ; n = f (M) (2.1)</a:t>
            </a:r>
            <a:endParaRPr lang="ru-RU" sz="3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449580">
              <a:lnSpc>
                <a:spcPct val="103000"/>
              </a:lnSpc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Eger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elektrik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hereketlendiriji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işleýän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bolsa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uH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-de, IH-de,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nH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aýlanma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tizlikde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, PH –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ylaýyk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kuwwatda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işleýän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wagtyndaky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alynan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häsiýetnama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hakyky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diýilýär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.</a:t>
            </a:r>
            <a:endParaRPr lang="ru-RU" sz="3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Eger-de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şulardan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(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laýyk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ululyklardan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)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tapawutlanýan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bolsa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iş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ýagdaýy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, on-da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hyýaly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häsiýetnama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alynýar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354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749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49580">
              <a:lnSpc>
                <a:spcPct val="103000"/>
              </a:lnSpc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Tapauwtlandyrýarlar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generator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iş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ýagdaýy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hereketlendiriji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iş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ýagdaýy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.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1. Generator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iş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ýagdaýy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. Bu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ýagdaýda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elektrik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energiýa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umumy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elektrik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setine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elektrik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energiýany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berýär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Muňa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başgaça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rekupiratiw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duruzma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.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Elektrik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energiýany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özüne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birikdirilen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maşyna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garşylyga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gysga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utgaşma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edilende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şol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iş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ýagdaýa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dinamiki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duruzma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diýilýär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.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3.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Ters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birikdirme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duruzmasy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, set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elektrik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maşyn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aralygynda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goşmaça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garşylyk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birikdirilýär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.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Elektrik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maşynlarda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işleýşini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görkezýän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esasy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düzgüni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şu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aşakdaky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deňlemäň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üsti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görkezeris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 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 algn="ctr">
              <a:lnSpc>
                <a:spcPct val="103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U + E + IR = 0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bu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esasy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deňleme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 –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elektrik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hereketegetiriji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maşyndaky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U –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setiň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naprýaženiýesy</a:t>
            </a:r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50" marR="39370" indent="-6350" algn="just">
              <a:lnSpc>
                <a:spcPct val="103000"/>
              </a:lnSpc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IR –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naprýaženiýeniň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zynjyrda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DengXian"/>
                <a:cs typeface="Times New Roman" panose="02020603050405020304" pitchFamily="18" charset="0"/>
              </a:rPr>
              <a:t>peselmesi</a:t>
            </a:r>
            <a:endParaRPr lang="ru-RU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46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913" y="352926"/>
            <a:ext cx="11304338" cy="572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30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26" y="288757"/>
            <a:ext cx="11567416" cy="595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26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87" y="1049755"/>
            <a:ext cx="10905131" cy="387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458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159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DengXian</vt:lpstr>
      <vt:lpstr>Arial</vt:lpstr>
      <vt:lpstr>Calibri</vt:lpstr>
      <vt:lpstr>Calibri Light</vt:lpstr>
      <vt:lpstr>Times New Roman</vt:lpstr>
      <vt:lpstr>Тема Office</vt:lpstr>
      <vt:lpstr>Elektrik hereketlendirijileriň mehaniki häsiýetnamasynyň görnüşleri.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Elektrik hereketlendirijileriň mehaniki häsiýetnamasynyň görnüşleri.</dc:title>
  <dc:creator>USER</dc:creator>
  <cp:lastModifiedBy>USER</cp:lastModifiedBy>
  <cp:revision>1</cp:revision>
  <dcterms:created xsi:type="dcterms:W3CDTF">2021-04-02T04:58:43Z</dcterms:created>
  <dcterms:modified xsi:type="dcterms:W3CDTF">2021-04-02T05:04:03Z</dcterms:modified>
</cp:coreProperties>
</file>