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69" r:id="rId4"/>
    <p:sldId id="259" r:id="rId5"/>
    <p:sldId id="270" r:id="rId6"/>
    <p:sldId id="261" r:id="rId7"/>
    <p:sldId id="262" r:id="rId8"/>
    <p:sldId id="263" r:id="rId9"/>
    <p:sldId id="264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458C682D-042A-466A-BAA1-EFEA85B22613}">
          <p14:sldIdLst>
            <p14:sldId id="268"/>
            <p14:sldId id="257"/>
            <p14:sldId id="269"/>
            <p14:sldId id="259"/>
            <p14:sldId id="270"/>
            <p14:sldId id="261"/>
            <p14:sldId id="262"/>
            <p14:sldId id="263"/>
            <p14:sldId id="264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A0BD0-D245-4F88-AC53-18CF427C9845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12ACE-AD52-4721-9D1B-CA34E984F8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43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892480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6024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892480" cy="6980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202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856984" cy="698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6405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36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4624"/>
            <a:ext cx="885698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13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73627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7716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21488" cy="707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7087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928992" cy="7056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48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60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0"/>
            <a:ext cx="8928992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1479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2020-02-27T11:04:12Z</dcterms:created>
  <dcterms:modified xsi:type="dcterms:W3CDTF">2021-04-03T07:02:59Z</dcterms:modified>
</cp:coreProperties>
</file>