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4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397" r:id="rId1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kafedrasynyň mugallymy</a:t>
            </a:r>
          </a:p>
          <a:p>
            <a:pPr algn="ctr" fontAlgn="auto">
              <a:spcAft>
                <a:spcPts val="0"/>
              </a:spcAft>
            </a:pP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k-TM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00314F-B80D-4829-B7EC-1C050F8D7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566210"/>
            <a:ext cx="6400800" cy="244393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5BBFC9-8019-42C6-BEA7-2780E195556C}"/>
              </a:ext>
            </a:extLst>
          </p:cNvPr>
          <p:cNvSpPr/>
          <p:nvPr/>
        </p:nvSpPr>
        <p:spPr>
          <a:xfrm>
            <a:off x="228600" y="133351"/>
            <a:ext cx="8001000" cy="2257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şertnamalary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baglaşylýar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nädogry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çäklendirilmegi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azaldyldy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inedördül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deňeşdirilýär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möhletine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0,5-1,5%.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8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Gozgalmaýan emläk bazaryna gatnaşyjylar gozgalmaýan emläk geleşigi baglanyşylanda ätiýaçlandyryş polisi.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2.Emläk hukuklaryny ätiýaçlandyryşyň esasy tapgyrlary.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3.Gozgalmaýan emläk hukuklaryny ätiýaçlandyryş şertnamalary.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Gozgalmaýan emläk hukugyny ätiýaçlandyryş, näbelli kemçilikden goranmak.</a:t>
            </a:r>
            <a:endParaRPr lang="tk-TM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7150"/>
            <a:ext cx="8915400" cy="1828800"/>
          </a:xfrm>
        </p:spPr>
        <p:txBody>
          <a:bodyPr>
            <a:noAutofit/>
          </a:bodyPr>
          <a:lstStyle/>
          <a:p>
            <a:pPr marL="180975" lvl="1" algn="just">
              <a:tabLst>
                <a:tab pos="631825" algn="l"/>
              </a:tabLst>
            </a:pPr>
            <a:br>
              <a:rPr lang="en-US" sz="2100" dirty="0">
                <a:latin typeface="Times New Roman" pitchFamily="18" charset="0"/>
                <a:cs typeface="Times New Roman" pitchFamily="18" charset="0"/>
              </a:rPr>
            </a:br>
            <a:r>
              <a:rPr lang="tk-TM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Gozgalmaýan emläk bazaryna gatnaşyjylar gozgalmaýan emläk geleşigi baglanyşylanda ätiýaçlandyryş polisi.</a:t>
            </a:r>
            <a:br>
              <a:rPr lang="tk-TM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k-TM" sz="24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276350"/>
            <a:ext cx="7467600" cy="3657600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geleşikleriň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geleşikler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çözüp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Makala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peýdasyna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kompensasiýa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million 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manatdan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11200" dirty="0">
              <a:solidFill>
                <a:srgbClr val="0004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73355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153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hyzmatlarynyň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sanawy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geleşikleri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baglaşmak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araçy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çärelere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etmekden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geleşigiň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arassalygy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diýilýän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barlamagy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geleşiklere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güwä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ýygnamagy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seljermegi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jaýlaryny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ulanyjylar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tapmagy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) we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tassyklama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kepillikleri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32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42A018-94A3-417A-A6F5-7E6002600F6E}"/>
              </a:ext>
            </a:extLst>
          </p:cNvPr>
          <p:cNvSpPr/>
          <p:nvPr/>
        </p:nvSpPr>
        <p:spPr>
          <a:xfrm>
            <a:off x="152400" y="17393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2.Emläk hukuklaryny ätiýaçlandyryşyň esasy tapgyrlary.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FBD550-1919-4ED3-9DD4-D23D3FCC5CF6}"/>
              </a:ext>
            </a:extLst>
          </p:cNvPr>
          <p:cNvSpPr/>
          <p:nvPr/>
        </p:nvSpPr>
        <p:spPr>
          <a:xfrm>
            <a:off x="152400" y="1140589"/>
            <a:ext cx="701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häsiýetnamasy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tertibi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ýapylanda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dargatma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tertibi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ustaw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kapitaly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düşünjeler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potensial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resurslaryna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dolanyşyk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resurslar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maddy-tehniki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332859A-705D-4550-A86B-E7953EDE1278}"/>
              </a:ext>
            </a:extLst>
          </p:cNvPr>
          <p:cNvSpPr/>
          <p:nvPr/>
        </p:nvSpPr>
        <p:spPr>
          <a:xfrm>
            <a:off x="533400" y="13335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 üçin salgydyň binýady bolup durýan esasy serişdeleriň ortaça balans gymmaty şu aşakdaky ýaly hasaplanylýar. </a:t>
            </a:r>
            <a:endParaRPr lang="ru-RU" sz="2400" dirty="0">
              <a:highlight>
                <a:srgbClr val="FFFF00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C21421B-0DA0-46D4-819B-00B51979852C}"/>
                  </a:ext>
                </a:extLst>
              </p:cNvPr>
              <p:cNvSpPr/>
              <p:nvPr/>
            </p:nvSpPr>
            <p:spPr>
              <a:xfrm>
                <a:off x="152400" y="1412170"/>
                <a:ext cx="7162800" cy="25604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79705" algn="just"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tt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Birinji çärýek üçin:</a:t>
                </a:r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5000"/>
                  </a:lnSpc>
                  <a:spcAft>
                    <a:spcPts val="600"/>
                  </a:spcAft>
                  <a:buNone/>
                </a:pPr>
                <a:r>
                  <a:rPr lang="ru-RU" sz="2400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</a:t>
                </a:r>
                <a:r>
                  <a:rPr lang="tt-RU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ES¹ᵦ</a:t>
                </a:r>
                <a:r>
                  <a:rPr lang="tt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¹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 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tt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9705"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tt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Birinji ýarym ýyl üçin</a:t>
                </a:r>
              </a:p>
              <a:p>
                <a:pPr marL="0" indent="0">
                  <a:lnSpc>
                    <a:spcPct val="115000"/>
                  </a:lnSpc>
                  <a:spcAft>
                    <a:spcPts val="600"/>
                  </a:spcAft>
                  <a:buNone/>
                </a:pPr>
                <a:r>
                  <a:rPr lang="tt-RU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ES²ᵦ</a:t>
                </a:r>
                <a:r>
                  <a:rPr lang="tt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¹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 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tt-RU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 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𝑒𝑠</m:t>
                        </m:r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⁷</m:t>
                        </m:r>
                      </m:num>
                      <m:den>
                        <m:r>
                          <a:rPr lang="tt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tt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C21421B-0DA0-46D4-819B-00B5197985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412170"/>
                <a:ext cx="7162800" cy="2560445"/>
              </a:xfrm>
              <a:prstGeom prst="rect">
                <a:avLst/>
              </a:prstGeom>
              <a:blipFill>
                <a:blip r:embed="rId2"/>
                <a:stretch>
                  <a:fillRect t="-952" b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69216"/>
            <a:ext cx="7467600" cy="411713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5108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>
              <a:tabLst>
                <a:tab pos="631825" algn="l"/>
              </a:tabLst>
            </a:pPr>
            <a:r>
              <a:rPr lang="ru-RU" sz="3600" b="1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3600" b="1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ätiýaçlandyryşyň</a:t>
            </a:r>
            <a:r>
              <a:rPr lang="ru-RU" sz="3600" b="1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düzgünleri</a:t>
            </a:r>
            <a:r>
              <a:rPr lang="ru-RU" sz="3600" b="1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k-TM" sz="3600" b="1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B2A806-1183-4126-B207-DE38FBF111E7}"/>
              </a:ext>
            </a:extLst>
          </p:cNvPr>
          <p:cNvSpPr/>
          <p:nvPr/>
        </p:nvSpPr>
        <p:spPr>
          <a:xfrm>
            <a:off x="381000" y="1104874"/>
            <a:ext cx="7010400" cy="3463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60363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dolanşyk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gaznalaryň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tamamlanmadyk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obýektleri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düýpli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gurluşyklaryň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haryt-material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gymmatlyklaryň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öý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edilmegi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takygy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kärendä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berilen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ätiýaçlandyrmak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D981691-9342-4DA0-A39E-5DDBA9404C8B}"/>
              </a:ext>
            </a:extLst>
          </p:cNvPr>
          <p:cNvSpPr/>
          <p:nvPr/>
        </p:nvSpPr>
        <p:spPr>
          <a:xfrm>
            <a:off x="0" y="13335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3.Gozgalmaýan emläk hukuklaryny ätiýaçlandyryş şertnamalary.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FD9C03-EFF4-4659-B584-E8A6177958DA}"/>
              </a:ext>
            </a:extLst>
          </p:cNvPr>
          <p:cNvSpPr/>
          <p:nvPr/>
        </p:nvSpPr>
        <p:spPr>
          <a:xfrm>
            <a:off x="685800" y="964347"/>
            <a:ext cx="7010400" cy="396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kepillendiriş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edarasy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kepillendiriş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edarasy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tassyklanylyp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bilinmeýän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satyjynyň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keseki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kepillendirişde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tassyklamak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ulanyjylarynyň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barlamagy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almaýar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Onlyagny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satyjynyň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barlanmalydyr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Notarius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är-aýalyň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kanunylygyny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pasportda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möhüriň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ýoklugy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çykmandygyny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subut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etmeýär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0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0B908E-3EF4-45FE-826F-AEED3403F491}"/>
              </a:ext>
            </a:extLst>
          </p:cNvPr>
          <p:cNvSpPr/>
          <p:nvPr/>
        </p:nvSpPr>
        <p:spPr>
          <a:xfrm>
            <a:off x="533400" y="209550"/>
            <a:ext cx="7239000" cy="4737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Şertnamadan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synag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obýektiniň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arassalygy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meselesinde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jedeliň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nukdaýnazary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töwekgelçiliklere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kesgitlenmediklere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Insurancetiýaçlandyryş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amallaryndan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aşyrylsa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yzyna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gaýtarylmagy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kepilligi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Kepilnamanyň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bahasyna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6042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6246</TotalTime>
  <Words>346</Words>
  <Application>Microsoft Office PowerPoint</Application>
  <PresentationFormat>Экран (16:9)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 Math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 1. Gozgalmaýan emläk bazaryna gatnaşyjylar gozgalmaýan emläk geleşigi baglanyşylanda ätiýaçlandyryş polisi.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857</cp:revision>
  <dcterms:created xsi:type="dcterms:W3CDTF">2010-10-28T12:19:43Z</dcterms:created>
  <dcterms:modified xsi:type="dcterms:W3CDTF">2021-09-01T08:32:24Z</dcterms:modified>
</cp:coreProperties>
</file>