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1002" y="3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оугольник с двумя скругленными противолежащими углами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Заголовок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0" name="Дата 9"/>
          <p:cNvSpPr>
            <a:spLocks noGrp="1"/>
          </p:cNvSpPr>
          <p:nvPr>
            <p:ph type="dt" sz="half" idx="10"/>
          </p:nvPr>
        </p:nvSpPr>
        <p:spPr>
          <a:xfrm>
            <a:off x="5562600" y="6509004"/>
            <a:ext cx="3002280" cy="274320"/>
          </a:xfrm>
        </p:spPr>
        <p:txBody>
          <a:bodyPr vert="horz" rtlCol="0"/>
          <a:lstStyle>
            <a:extLst/>
          </a:lstStyle>
          <a:p>
            <a:fld id="{B4C71EC6-210F-42DE-9C53-41977AD35B3D}" type="datetimeFigureOut">
              <a:rPr lang="ru-RU" smtClean="0"/>
              <a:pPr/>
              <a:t>28.03.2016</a:t>
            </a:fld>
            <a:endParaRPr lang="ru-RU"/>
          </a:p>
        </p:txBody>
      </p:sp>
      <p:sp>
        <p:nvSpPr>
          <p:cNvPr id="11" name="Номер слайда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B19B0651-EE4F-4900-A07F-96A6BFA9D0F0}" type="slidenum">
              <a:rPr lang="ru-RU" smtClean="0"/>
              <a:pPr/>
              <a:t>‹#›</a:t>
            </a:fld>
            <a:endParaRPr lang="ru-RU"/>
          </a:p>
        </p:txBody>
      </p:sp>
      <p:sp>
        <p:nvSpPr>
          <p:cNvPr id="12" name="Нижний колонтитул 11"/>
          <p:cNvSpPr>
            <a:spLocks noGrp="1"/>
          </p:cNvSpPr>
          <p:nvPr>
            <p:ph type="ftr" sz="quarter" idx="12"/>
          </p:nvPr>
        </p:nvSpPr>
        <p:spPr>
          <a:xfrm>
            <a:off x="1600200" y="6509004"/>
            <a:ext cx="3907464" cy="274320"/>
          </a:xfrm>
        </p:spPr>
        <p:txBody>
          <a:bodyPr vert="horz" rtlCol="0"/>
          <a:lstStyle>
            <a:extLst/>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pPr/>
              <a:t>28.03.2016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lvl1pPr algn="l">
              <a:defRPr/>
            </a:lvl1pPr>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pPr/>
              <a:t>28.03.2016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7" name="Прямоугольник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pPr/>
              <a:t>28.03.2016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7" name="Прямоугольник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8" name="Дата 7"/>
          <p:cNvSpPr>
            <a:spLocks noGrp="1"/>
          </p:cNvSpPr>
          <p:nvPr>
            <p:ph type="dt" sz="half" idx="10"/>
          </p:nvPr>
        </p:nvSpPr>
        <p:spPr>
          <a:xfrm>
            <a:off x="5562600" y="6513670"/>
            <a:ext cx="3002280" cy="274320"/>
          </a:xfrm>
        </p:spPr>
        <p:txBody>
          <a:bodyPr vert="horz" rtlCol="0"/>
          <a:lstStyle>
            <a:extLst/>
          </a:lstStyle>
          <a:p>
            <a:fld id="{B4C71EC6-210F-42DE-9C53-41977AD35B3D}" type="datetimeFigureOut">
              <a:rPr lang="ru-RU" smtClean="0"/>
              <a:pPr/>
              <a:t>28.03.2016</a:t>
            </a:fld>
            <a:endParaRPr lang="ru-RU"/>
          </a:p>
        </p:txBody>
      </p:sp>
      <p:sp>
        <p:nvSpPr>
          <p:cNvPr id="9" name="Номер слайда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B19B0651-EE4F-4900-A07F-96A6BFA9D0F0}" type="slidenum">
              <a:rPr lang="ru-RU" smtClean="0"/>
              <a:pPr/>
              <a:t>‹#›</a:t>
            </a:fld>
            <a:endParaRPr lang="ru-RU"/>
          </a:p>
        </p:txBody>
      </p:sp>
      <p:sp>
        <p:nvSpPr>
          <p:cNvPr id="10" name="Нижний колонтитул 9"/>
          <p:cNvSpPr>
            <a:spLocks noGrp="1"/>
          </p:cNvSpPr>
          <p:nvPr>
            <p:ph type="ftr" sz="quarter" idx="12"/>
          </p:nvPr>
        </p:nvSpPr>
        <p:spPr>
          <a:xfrm>
            <a:off x="1600200" y="6513670"/>
            <a:ext cx="3907464" cy="274320"/>
          </a:xfrm>
        </p:spPr>
        <p:txBody>
          <a:bodyPr vert="horz" rtlCol="0"/>
          <a:lstStyle>
            <a:extLst/>
          </a:lstStyle>
          <a:p>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Объект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B4C71EC6-210F-42DE-9C53-41977AD35B3D}" type="datetimeFigureOut">
              <a:rPr lang="ru-RU" smtClean="0"/>
              <a:pPr/>
              <a:t>28.03.2016</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a:xfrm>
            <a:off x="8641080" y="6514568"/>
            <a:ext cx="464288" cy="274320"/>
          </a:xfrm>
        </p:spPr>
        <p:txBody>
          <a:bodyPr/>
          <a:lstStyle>
            <a:extLst/>
          </a:lstStyle>
          <a:p>
            <a:fld id="{B19B0651-EE4F-4900-A07F-96A6BFA9D0F0}" type="slidenum">
              <a:rPr lang="ru-RU" smtClean="0"/>
              <a:pPr/>
              <a:t>‹#›</a:t>
            </a:fld>
            <a:endParaRPr lang="ru-RU"/>
          </a:p>
        </p:txBody>
      </p:sp>
      <p:sp>
        <p:nvSpPr>
          <p:cNvPr id="10" name="Прямоугольник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Прямоугольник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Прямоугольник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Заголовок 1"/>
          <p:cNvSpPr>
            <a:spLocks noGrp="1"/>
          </p:cNvSpPr>
          <p:nvPr>
            <p:ph type="title"/>
          </p:nvPr>
        </p:nvSpPr>
        <p:spPr>
          <a:xfrm>
            <a:off x="457200" y="251948"/>
            <a:ext cx="8229600"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B4C71EC6-210F-42DE-9C53-41977AD35B3D}" type="datetimeFigureOut">
              <a:rPr lang="ru-RU" smtClean="0"/>
              <a:pPr/>
              <a:t>28.03.2016</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a:xfrm>
            <a:off x="8641080" y="6514568"/>
            <a:ext cx="464288" cy="274320"/>
          </a:xfrm>
        </p:spPr>
        <p:txBody>
          <a:bodyPr/>
          <a:lstStyle>
            <a:extLst/>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53218"/>
            <a:ext cx="8229600"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B4C71EC6-210F-42DE-9C53-41977AD35B3D}" type="datetimeFigureOut">
              <a:rPr lang="ru-RU" smtClean="0"/>
              <a:pPr/>
              <a:t>28.03.2016</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B19B0651-EE4F-4900-A07F-96A6BFA9D0F0}" type="slidenum">
              <a:rPr lang="ru-RU" smtClean="0"/>
              <a:pPr/>
              <a:t>‹#›</a:t>
            </a:fld>
            <a:endParaRPr lang="ru-RU"/>
          </a:p>
        </p:txBody>
      </p:sp>
      <p:sp>
        <p:nvSpPr>
          <p:cNvPr id="7" name="Прямоугольник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B4C71EC6-210F-42DE-9C53-41977AD35B3D}" type="datetimeFigureOut">
              <a:rPr lang="ru-RU" smtClean="0"/>
              <a:pPr/>
              <a:t>28.03.2016</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2"/>
      </p:bgRef>
    </p:bg>
    <p:spTree>
      <p:nvGrpSpPr>
        <p:cNvPr id="1" name=""/>
        <p:cNvGrpSpPr/>
        <p:nvPr/>
      </p:nvGrpSpPr>
      <p:grpSpPr>
        <a:xfrm>
          <a:off x="0" y="0"/>
          <a:ext cx="0" cy="0"/>
          <a:chOff x="0" y="0"/>
          <a:chExt cx="0" cy="0"/>
        </a:xfrm>
      </p:grpSpPr>
      <p:sp>
        <p:nvSpPr>
          <p:cNvPr id="8" name="Прямоугольник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963136" y="304800"/>
            <a:ext cx="3931920" cy="762000"/>
          </a:xfrm>
        </p:spPr>
        <p:txBody>
          <a:bodyPr anchor="b"/>
          <a:lstStyle>
            <a:lvl1pPr marL="0" algn="r">
              <a:buNone/>
              <a:defRPr sz="2000" b="1"/>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9" name="Дата 8"/>
          <p:cNvSpPr>
            <a:spLocks noGrp="1"/>
          </p:cNvSpPr>
          <p:nvPr>
            <p:ph type="dt" sz="half" idx="10"/>
          </p:nvPr>
        </p:nvSpPr>
        <p:spPr>
          <a:xfrm>
            <a:off x="5562600" y="6513670"/>
            <a:ext cx="3002280" cy="274320"/>
          </a:xfrm>
        </p:spPr>
        <p:txBody>
          <a:bodyPr vert="horz" rtlCol="0"/>
          <a:lstStyle>
            <a:extLst/>
          </a:lstStyle>
          <a:p>
            <a:fld id="{B4C71EC6-210F-42DE-9C53-41977AD35B3D}" type="datetimeFigureOut">
              <a:rPr lang="ru-RU" smtClean="0"/>
              <a:pPr/>
              <a:t>28.03.2016</a:t>
            </a:fld>
            <a:endParaRPr lang="ru-RU"/>
          </a:p>
        </p:txBody>
      </p:sp>
      <p:sp>
        <p:nvSpPr>
          <p:cNvPr id="10" name="Номер слайда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B19B0651-EE4F-4900-A07F-96A6BFA9D0F0}" type="slidenum">
              <a:rPr lang="ru-RU" smtClean="0"/>
              <a:pPr/>
              <a:t>‹#›</a:t>
            </a:fld>
            <a:endParaRPr lang="ru-RU"/>
          </a:p>
        </p:txBody>
      </p:sp>
      <p:sp>
        <p:nvSpPr>
          <p:cNvPr id="11" name="Нижний колонтитул 10"/>
          <p:cNvSpPr>
            <a:spLocks noGrp="1"/>
          </p:cNvSpPr>
          <p:nvPr>
            <p:ph type="ftr" sz="quarter" idx="12"/>
          </p:nvPr>
        </p:nvSpPr>
        <p:spPr>
          <a:xfrm>
            <a:off x="1600200" y="6513670"/>
            <a:ext cx="3907464" cy="274320"/>
          </a:xfrm>
        </p:spPr>
        <p:txBody>
          <a:bodyPr vert="horz" rtlCol="0"/>
          <a:lstStyle>
            <a:extLst/>
          </a:lstStyle>
          <a:p>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0443" y="4724400"/>
            <a:ext cx="5486400" cy="664536"/>
          </a:xfrm>
        </p:spPr>
        <p:txBody>
          <a:bodyPr anchor="b"/>
          <a:lstStyle>
            <a:lvl1pPr marL="0" algn="r">
              <a:buNone/>
              <a:defRPr sz="2000" b="1"/>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13" name="Рисунок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8" name="Дата 7"/>
          <p:cNvSpPr>
            <a:spLocks noGrp="1"/>
          </p:cNvSpPr>
          <p:nvPr>
            <p:ph type="dt" sz="half" idx="10"/>
          </p:nvPr>
        </p:nvSpPr>
        <p:spPr>
          <a:xfrm>
            <a:off x="5562600" y="6509004"/>
            <a:ext cx="3002280" cy="274320"/>
          </a:xfrm>
        </p:spPr>
        <p:txBody>
          <a:bodyPr vert="horz" rtlCol="0"/>
          <a:lstStyle>
            <a:extLst/>
          </a:lstStyle>
          <a:p>
            <a:fld id="{B4C71EC6-210F-42DE-9C53-41977AD35B3D}" type="datetimeFigureOut">
              <a:rPr lang="ru-RU" smtClean="0"/>
              <a:pPr/>
              <a:t>28.03.2016</a:t>
            </a:fld>
            <a:endParaRPr lang="ru-RU"/>
          </a:p>
        </p:txBody>
      </p:sp>
      <p:sp>
        <p:nvSpPr>
          <p:cNvPr id="9" name="Номер слайда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B19B0651-EE4F-4900-A07F-96A6BFA9D0F0}" type="slidenum">
              <a:rPr lang="ru-RU" smtClean="0"/>
              <a:pPr/>
              <a:t>‹#›</a:t>
            </a:fld>
            <a:endParaRPr lang="ru-RU"/>
          </a:p>
        </p:txBody>
      </p:sp>
      <p:sp>
        <p:nvSpPr>
          <p:cNvPr id="10" name="Нижний колонтитул 9"/>
          <p:cNvSpPr>
            <a:spLocks noGrp="1"/>
          </p:cNvSpPr>
          <p:nvPr>
            <p:ph type="ftr" sz="quarter" idx="12"/>
          </p:nvPr>
        </p:nvSpPr>
        <p:spPr>
          <a:xfrm>
            <a:off x="1600200" y="6509004"/>
            <a:ext cx="3907464" cy="274320"/>
          </a:xfrm>
        </p:spPr>
        <p:txBody>
          <a:bodyPr vert="horz" rtlCol="0"/>
          <a:lstStyle>
            <a:extLst/>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оугольник с двумя скругленными противолежащими углами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Нижний колонтитул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ru-RU"/>
          </a:p>
        </p:txBody>
      </p:sp>
      <p:sp>
        <p:nvSpPr>
          <p:cNvPr id="14" name="Дата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B4C71EC6-210F-42DE-9C53-41977AD35B3D}" type="datetimeFigureOut">
              <a:rPr lang="ru-RU" smtClean="0"/>
              <a:pPr/>
              <a:t>28.03.2016</a:t>
            </a:fld>
            <a:endParaRPr lang="ru-RU"/>
          </a:p>
        </p:txBody>
      </p:sp>
      <p:sp>
        <p:nvSpPr>
          <p:cNvPr id="23" name="Номер слайда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B19B0651-EE4F-4900-A07F-96A6BFA9D0F0}" type="slidenum">
              <a:rPr lang="ru-RU" smtClean="0"/>
              <a:pPr/>
              <a:t>‹#›</a:t>
            </a:fld>
            <a:endParaRPr lang="ru-RU"/>
          </a:p>
        </p:txBody>
      </p:sp>
      <p:sp>
        <p:nvSpPr>
          <p:cNvPr id="22" name="Заголовок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sq-AL" b="1" dirty="0"/>
              <a:t>Türkmenleriň goňşy döwletler bilen gatnaşygy</a:t>
            </a:r>
            <a:r>
              <a:rPr lang="sq-AL" b="1" dirty="0" smtClean="0"/>
              <a:t>.</a:t>
            </a:r>
            <a:endParaRPr lang="ru-RU" dirty="0"/>
          </a:p>
        </p:txBody>
      </p:sp>
      <p:sp>
        <p:nvSpPr>
          <p:cNvPr id="3" name="Объект 2"/>
          <p:cNvSpPr>
            <a:spLocks noGrp="1"/>
          </p:cNvSpPr>
          <p:nvPr>
            <p:ph idx="1"/>
          </p:nvPr>
        </p:nvSpPr>
        <p:spPr>
          <a:xfrm>
            <a:off x="107504" y="1700808"/>
            <a:ext cx="8928992" cy="4807099"/>
          </a:xfrm>
        </p:spPr>
        <p:txBody>
          <a:bodyPr>
            <a:normAutofit/>
          </a:bodyPr>
          <a:lstStyle/>
          <a:p>
            <a:pPr algn="ctr"/>
            <a:r>
              <a:rPr lang="sq-AL" sz="3600" b="1" dirty="0" smtClean="0"/>
              <a:t>Meýilnama</a:t>
            </a:r>
            <a:r>
              <a:rPr lang="sq-AL" sz="3600" b="1" dirty="0"/>
              <a:t>:</a:t>
            </a:r>
            <a:endParaRPr lang="ru-RU" sz="3600" dirty="0"/>
          </a:p>
          <a:p>
            <a:pPr lvl="0"/>
            <a:r>
              <a:rPr lang="sq-AL" sz="3600" b="1" dirty="0"/>
              <a:t>XVI asyrda türkmen </a:t>
            </a:r>
            <a:r>
              <a:rPr lang="sq-AL" sz="3600" b="1" dirty="0" smtClean="0"/>
              <a:t>tire</a:t>
            </a:r>
            <a:r>
              <a:rPr lang="tk-TM" sz="3600" b="1" dirty="0" smtClean="0"/>
              <a:t>-</a:t>
            </a:r>
            <a:r>
              <a:rPr lang="sq-AL" sz="3600" b="1" dirty="0" smtClean="0"/>
              <a:t>taýpalarynyň </a:t>
            </a:r>
            <a:r>
              <a:rPr lang="sq-AL" sz="3600" b="1" dirty="0"/>
              <a:t>ýerleşişi.</a:t>
            </a:r>
            <a:endParaRPr lang="ru-RU" sz="3600" dirty="0"/>
          </a:p>
          <a:p>
            <a:pPr lvl="0"/>
            <a:r>
              <a:rPr lang="sq-AL" sz="3600" b="1" dirty="0"/>
              <a:t>Türkmenleriň Hywa</a:t>
            </a:r>
            <a:r>
              <a:rPr lang="ru-RU" sz="3600" b="1" dirty="0"/>
              <a:t> </a:t>
            </a:r>
            <a:r>
              <a:rPr lang="ru-RU" sz="3600" b="1" dirty="0" err="1"/>
              <a:t>we</a:t>
            </a:r>
            <a:r>
              <a:rPr lang="ru-RU" sz="3600" b="1" dirty="0"/>
              <a:t> </a:t>
            </a:r>
            <a:r>
              <a:rPr lang="sq-AL" sz="3600" b="1" dirty="0"/>
              <a:t>Buhara </a:t>
            </a:r>
            <a:r>
              <a:rPr lang="ru-RU" sz="3600" b="1" dirty="0" err="1"/>
              <a:t>bilen</a:t>
            </a:r>
            <a:r>
              <a:rPr lang="ru-RU" sz="3600" b="1" dirty="0"/>
              <a:t> </a:t>
            </a:r>
            <a:r>
              <a:rPr lang="ru-RU" sz="3600" b="1" dirty="0" err="1"/>
              <a:t>gatnaşyklary</a:t>
            </a:r>
            <a:r>
              <a:rPr lang="ru-RU" sz="3600" b="1" dirty="0"/>
              <a:t>. </a:t>
            </a:r>
            <a:endParaRPr lang="ru-RU" sz="3600" dirty="0"/>
          </a:p>
          <a:p>
            <a:pPr lvl="0"/>
            <a:r>
              <a:rPr lang="sq-AL" sz="3600" b="1" dirty="0"/>
              <a:t>Türkmenleriň Eýran bilen gatnaşygy. Aba Serdaryň gozgalaňy</a:t>
            </a:r>
            <a:r>
              <a:rPr lang="sq-AL" sz="3600" b="1" dirty="0" smtClean="0"/>
              <a:t>.</a:t>
            </a:r>
            <a:endParaRPr lang="ru-RU" sz="3600" dirty="0"/>
          </a:p>
        </p:txBody>
      </p:sp>
    </p:spTree>
    <p:extLst>
      <p:ext uri="{BB962C8B-B14F-4D97-AF65-F5344CB8AC3E}">
        <p14:creationId xmlns:p14="http://schemas.microsoft.com/office/powerpoint/2010/main" xmlns="" val="2947189499"/>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253536"/>
            <a:ext cx="9036496" cy="511168"/>
          </a:xfrm>
        </p:spPr>
        <p:txBody>
          <a:bodyPr>
            <a:noAutofit/>
          </a:bodyPr>
          <a:lstStyle/>
          <a:p>
            <a:pPr lvl="0" algn="ctr"/>
            <a:r>
              <a:rPr lang="tk-TM" sz="2800" b="1" dirty="0" smtClean="0">
                <a:solidFill>
                  <a:srgbClr val="FFFF00"/>
                </a:solidFill>
              </a:rPr>
              <a:t>1.</a:t>
            </a:r>
            <a:r>
              <a:rPr lang="sq-AL" sz="2800" b="1" dirty="0" smtClean="0">
                <a:solidFill>
                  <a:srgbClr val="FFFF00"/>
                </a:solidFill>
              </a:rPr>
              <a:t>XVI </a:t>
            </a:r>
            <a:r>
              <a:rPr lang="sq-AL" sz="2800" b="1" dirty="0">
                <a:solidFill>
                  <a:srgbClr val="FFFF00"/>
                </a:solidFill>
              </a:rPr>
              <a:t>asyrda türkmen tire</a:t>
            </a:r>
            <a:r>
              <a:rPr lang="tk-TM" sz="2800" b="1" dirty="0">
                <a:solidFill>
                  <a:srgbClr val="FFFF00"/>
                </a:solidFill>
              </a:rPr>
              <a:t>-</a:t>
            </a:r>
            <a:r>
              <a:rPr lang="sq-AL" sz="2800" b="1" dirty="0">
                <a:solidFill>
                  <a:srgbClr val="FFFF00"/>
                </a:solidFill>
              </a:rPr>
              <a:t>taýpalarynyň ýerleşişi</a:t>
            </a:r>
            <a:r>
              <a:rPr lang="sq-AL" sz="2800" b="1" dirty="0" smtClean="0">
                <a:solidFill>
                  <a:srgbClr val="FFFF00"/>
                </a:solidFill>
              </a:rPr>
              <a:t>.</a:t>
            </a:r>
            <a:endParaRPr lang="ru-RU" sz="2800" dirty="0">
              <a:solidFill>
                <a:srgbClr val="FFFF00"/>
              </a:solidFill>
            </a:endParaRPr>
          </a:p>
        </p:txBody>
      </p:sp>
      <p:sp>
        <p:nvSpPr>
          <p:cNvPr id="3" name="Объект 2"/>
          <p:cNvSpPr>
            <a:spLocks noGrp="1"/>
          </p:cNvSpPr>
          <p:nvPr>
            <p:ph idx="1"/>
          </p:nvPr>
        </p:nvSpPr>
        <p:spPr>
          <a:xfrm>
            <a:off x="179512" y="908720"/>
            <a:ext cx="8784976" cy="5688632"/>
          </a:xfrm>
        </p:spPr>
        <p:txBody>
          <a:bodyPr>
            <a:normAutofit fontScale="92500"/>
          </a:bodyPr>
          <a:lstStyle/>
          <a:p>
            <a:pPr algn="just"/>
            <a:r>
              <a:rPr lang="sq-AL" b="1" dirty="0"/>
              <a:t>XVI asyrda türkmen tire-taýpalary Hazar deňziniň gündogar kenarynda Etrek-Gürgen boýlarynda, Kiçi we Uly Balkan daglarynyň töwereklerinde, Uzboýuň akymynyň ugurlarynda ýaşapdyrlar. Ahal, Etek, Tejen, Mary etraplarynda-da gadymdan türkmen taýpalary oturypdyr. Etrek-Gürgen boýlarynda ýaşan türkmenlere XVI asyrda </a:t>
            </a:r>
            <a:r>
              <a:rPr lang="sq-AL" b="1" i="1" dirty="0"/>
              <a:t>"söýünhan "</a:t>
            </a:r>
            <a:r>
              <a:rPr lang="sq-AL" b="1" dirty="0"/>
              <a:t> türkmenleri ýa-da "ýaka" türkmenleri diýipdirler. "Söýünhan" ady Altyn Ordanyň düýbüni tutan Baty hanyň ady bilen baglydyr. </a:t>
            </a:r>
            <a:endParaRPr lang="ru-RU" b="1" dirty="0"/>
          </a:p>
        </p:txBody>
      </p:sp>
    </p:spTree>
    <p:extLst>
      <p:ext uri="{BB962C8B-B14F-4D97-AF65-F5344CB8AC3E}">
        <p14:creationId xmlns:p14="http://schemas.microsoft.com/office/powerpoint/2010/main" xmlns="" val="31783784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G:\TJDÖ\Taryhy   suratlar\BAYCHIP\ttttt TYOMNY.JPG"/>
          <p:cNvPicPr>
            <a:picLocks noGrp="1" noChangeAspect="1" noChangeArrowheads="1"/>
          </p:cNvPicPr>
          <p:nvPr>
            <p:ph idx="1"/>
          </p:nvPr>
        </p:nvPicPr>
        <p:blipFill>
          <a:blip r:embed="rId2" cstate="print"/>
          <a:srcRect/>
          <a:stretch>
            <a:fillRect/>
          </a:stretch>
        </p:blipFill>
        <p:spPr bwMode="auto">
          <a:xfrm>
            <a:off x="179512" y="404664"/>
            <a:ext cx="8712968" cy="640871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xmlns="" val="2459464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260648"/>
            <a:ext cx="8435280" cy="6480720"/>
          </a:xfrm>
        </p:spPr>
        <p:txBody>
          <a:bodyPr>
            <a:normAutofit/>
          </a:bodyPr>
          <a:lstStyle/>
          <a:p>
            <a:pPr algn="just"/>
            <a:r>
              <a:rPr lang="sq-AL" b="1" dirty="0"/>
              <a:t>XVI asyryň ortalarynda salyrlaryň taýpa birleşmesi dargap, "içki" salyr we "daşky" salyr atlary bilen gabat gelýärler. Içki salyrlara, salyrlaryň öz taýpasy, daşky salyrlara ärsary, saryk, teke, ýomut we başga taýpalary giripdir. Içki salyrlar Balkan daglarynyň töwereginde esenhan türkmenleri bilen golaý ýaşapdyrlar. Daşky ýa-da horasanly salyrlar Köpetdag eteklerine süýşüp gelipdirler. Salyrlaryň birleşmesiniň esasyny salyrlar bilen ärsarylaryň düzendigini Abulgazy hem belläp geçýär.</a:t>
            </a:r>
            <a:endParaRPr lang="ru-RU" b="1" dirty="0"/>
          </a:p>
        </p:txBody>
      </p:sp>
    </p:spTree>
    <p:extLst>
      <p:ext uri="{BB962C8B-B14F-4D97-AF65-F5344CB8AC3E}">
        <p14:creationId xmlns:p14="http://schemas.microsoft.com/office/powerpoint/2010/main" xmlns="" val="33007713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53536"/>
            <a:ext cx="8784976" cy="1143000"/>
          </a:xfrm>
        </p:spPr>
        <p:txBody>
          <a:bodyPr>
            <a:noAutofit/>
          </a:bodyPr>
          <a:lstStyle/>
          <a:p>
            <a:pPr lvl="0" algn="ctr"/>
            <a:r>
              <a:rPr lang="sq-AL" sz="3200" b="1" dirty="0"/>
              <a:t>Türkmenleriň Hywa</a:t>
            </a:r>
            <a:r>
              <a:rPr lang="ru-RU" sz="3200" b="1" dirty="0"/>
              <a:t> </a:t>
            </a:r>
            <a:r>
              <a:rPr lang="ru-RU" sz="3200" b="1" dirty="0" err="1"/>
              <a:t>we</a:t>
            </a:r>
            <a:r>
              <a:rPr lang="ru-RU" sz="3200" b="1" dirty="0"/>
              <a:t> </a:t>
            </a:r>
            <a:r>
              <a:rPr lang="sq-AL" sz="3200" b="1" dirty="0"/>
              <a:t>Buhara </a:t>
            </a:r>
            <a:r>
              <a:rPr lang="ru-RU" sz="3200" b="1" dirty="0" err="1"/>
              <a:t>bilen</a:t>
            </a:r>
            <a:r>
              <a:rPr lang="ru-RU" sz="3200" b="1" dirty="0"/>
              <a:t> </a:t>
            </a:r>
            <a:r>
              <a:rPr lang="ru-RU" sz="3200" b="1" dirty="0" err="1"/>
              <a:t>gatnaşyklary</a:t>
            </a:r>
            <a:r>
              <a:rPr lang="ru-RU" sz="3200" b="1" dirty="0" smtClean="0"/>
              <a:t>.</a:t>
            </a:r>
            <a:endParaRPr lang="ru-RU" sz="3200" dirty="0"/>
          </a:p>
        </p:txBody>
      </p:sp>
      <p:sp>
        <p:nvSpPr>
          <p:cNvPr id="3" name="Объект 2"/>
          <p:cNvSpPr>
            <a:spLocks noGrp="1"/>
          </p:cNvSpPr>
          <p:nvPr>
            <p:ph idx="1"/>
          </p:nvPr>
        </p:nvSpPr>
        <p:spPr>
          <a:xfrm>
            <a:off x="214282" y="1357298"/>
            <a:ext cx="8786874" cy="5286411"/>
          </a:xfrm>
        </p:spPr>
        <p:txBody>
          <a:bodyPr>
            <a:normAutofit fontScale="85000" lnSpcReduction="10000"/>
          </a:bodyPr>
          <a:lstStyle/>
          <a:p>
            <a:pPr algn="just"/>
            <a:r>
              <a:rPr lang="tk-TM" dirty="0" smtClean="0"/>
              <a:t>Şeýbanynyň</a:t>
            </a:r>
            <a:r>
              <a:rPr lang="en-US" dirty="0" smtClean="0"/>
              <a:t> </a:t>
            </a:r>
            <a:r>
              <a:rPr lang="tk-TM" dirty="0" smtClean="0"/>
              <a:t>neslinden </a:t>
            </a:r>
            <a:r>
              <a:rPr lang="tk-TM" dirty="0" smtClean="0"/>
              <a:t>Ubeýdulla han (1530 - 1539 ý.) döwletiniň paýtagtyny </a:t>
            </a:r>
            <a:r>
              <a:rPr lang="tk-TM" dirty="0" smtClean="0"/>
              <a:t>Samarkantdan</a:t>
            </a:r>
            <a:r>
              <a:rPr lang="en-US" dirty="0" smtClean="0"/>
              <a:t> </a:t>
            </a:r>
            <a:r>
              <a:rPr lang="tk-TM" dirty="0" smtClean="0"/>
              <a:t>Buhara </a:t>
            </a:r>
            <a:r>
              <a:rPr lang="tk-TM" dirty="0" smtClean="0"/>
              <a:t>geçirýär. Mawerannahrda dörän döwleti </a:t>
            </a:r>
            <a:r>
              <a:rPr lang="tk-TM" dirty="0" smtClean="0"/>
              <a:t>mundan</a:t>
            </a:r>
            <a:r>
              <a:rPr lang="en-US" dirty="0" smtClean="0"/>
              <a:t> </a:t>
            </a:r>
            <a:r>
              <a:rPr lang="tk-TM" dirty="0" smtClean="0"/>
              <a:t>beýläk </a:t>
            </a:r>
            <a:r>
              <a:rPr lang="tk-TM" i="1" dirty="0" smtClean="0"/>
              <a:t>Buhara emirligi diýip atlandyrylyp başlanýar</a:t>
            </a:r>
            <a:r>
              <a:rPr lang="tk-TM" i="1" dirty="0" smtClean="0"/>
              <a:t>.</a:t>
            </a:r>
            <a:r>
              <a:rPr lang="tk-TM" dirty="0" smtClean="0"/>
              <a:t> 1524-nji ýylda şa </a:t>
            </a:r>
            <a:r>
              <a:rPr lang="tk-TM" dirty="0" smtClean="0"/>
              <a:t>Ysmaýyl</a:t>
            </a:r>
            <a:r>
              <a:rPr lang="en-US" dirty="0" smtClean="0"/>
              <a:t> </a:t>
            </a:r>
            <a:r>
              <a:rPr lang="tk-TM" dirty="0" smtClean="0"/>
              <a:t>aradan </a:t>
            </a:r>
            <a:r>
              <a:rPr lang="tk-TM" dirty="0" smtClean="0"/>
              <a:t>çykandan soň, türkmenler Sarygamyş, Balkan, Köpetdag </a:t>
            </a:r>
            <a:r>
              <a:rPr lang="tk-TM" dirty="0" smtClean="0"/>
              <a:t>eteklerine</a:t>
            </a:r>
            <a:r>
              <a:rPr lang="en-US" dirty="0" smtClean="0"/>
              <a:t> </a:t>
            </a:r>
            <a:r>
              <a:rPr lang="tk-TM" dirty="0" smtClean="0"/>
              <a:t>çekilip</a:t>
            </a:r>
            <a:r>
              <a:rPr lang="tk-TM" dirty="0" smtClean="0"/>
              <a:t>, Horezm hanlaryna boýun egmän ýaşapdyrlar. </a:t>
            </a:r>
            <a:r>
              <a:rPr lang="tk-TM" dirty="0" smtClean="0"/>
              <a:t>Şeýle</a:t>
            </a:r>
            <a:r>
              <a:rPr lang="en-US" dirty="0" smtClean="0"/>
              <a:t> </a:t>
            </a:r>
            <a:r>
              <a:rPr lang="tk-TM" dirty="0" smtClean="0"/>
              <a:t>ýag</a:t>
            </a:r>
            <a:r>
              <a:rPr lang="en-US" dirty="0" smtClean="0"/>
              <a:t>d</a:t>
            </a:r>
            <a:r>
              <a:rPr lang="tk-TM" dirty="0" smtClean="0"/>
              <a:t>aý </a:t>
            </a:r>
            <a:r>
              <a:rPr lang="tk-TM" dirty="0" smtClean="0"/>
              <a:t>100 ýyla golaý dowam edipdir. Diňe </a:t>
            </a:r>
            <a:r>
              <a:rPr lang="tk-TM" dirty="0" smtClean="0"/>
              <a:t>1642</a:t>
            </a:r>
            <a:r>
              <a:rPr lang="en-US" dirty="0" smtClean="0"/>
              <a:t>-</a:t>
            </a:r>
            <a:r>
              <a:rPr lang="tk-TM" dirty="0" smtClean="0"/>
              <a:t>1662-nji ýyllardahan </a:t>
            </a:r>
            <a:r>
              <a:rPr lang="tk-TM" dirty="0" smtClean="0"/>
              <a:t>bolan </a:t>
            </a:r>
            <a:r>
              <a:rPr lang="tk-TM" dirty="0" smtClean="0"/>
              <a:t>Abulga</a:t>
            </a:r>
            <a:r>
              <a:rPr lang="en-US" dirty="0" smtClean="0"/>
              <a:t>z</a:t>
            </a:r>
            <a:r>
              <a:rPr lang="tk-TM" dirty="0" smtClean="0"/>
              <a:t>a Hore</a:t>
            </a:r>
            <a:r>
              <a:rPr lang="en-US" dirty="0" err="1" smtClean="0"/>
              <a:t>zi</a:t>
            </a:r>
            <a:r>
              <a:rPr lang="tk-TM" dirty="0" smtClean="0"/>
              <a:t>miň </a:t>
            </a:r>
            <a:r>
              <a:rPr lang="tk-TM" dirty="0" smtClean="0"/>
              <a:t>paýlagtyny Köneürgençden </a:t>
            </a:r>
            <a:r>
              <a:rPr lang="tk-TM" dirty="0" smtClean="0"/>
              <a:t>Hywa</a:t>
            </a:r>
            <a:r>
              <a:rPr lang="en-US" dirty="0" smtClean="0"/>
              <a:t> </a:t>
            </a:r>
            <a:r>
              <a:rPr lang="tk-TM" dirty="0" smtClean="0"/>
              <a:t>geçirip</a:t>
            </a:r>
            <a:r>
              <a:rPr lang="tk-TM" dirty="0" smtClean="0"/>
              <a:t>, türkmen taýpalarynyň birnäçesini </a:t>
            </a:r>
            <a:r>
              <a:rPr lang="en-US" dirty="0" err="1" smtClean="0"/>
              <a:t>zor</a:t>
            </a:r>
            <a:r>
              <a:rPr lang="en-US" dirty="0" smtClean="0"/>
              <a:t> </a:t>
            </a:r>
            <a:r>
              <a:rPr lang="tk-TM" dirty="0" smtClean="0"/>
              <a:t>bilen </a:t>
            </a:r>
            <a:r>
              <a:rPr lang="tk-TM" dirty="0" smtClean="0"/>
              <a:t>wagtlaýyn </a:t>
            </a:r>
            <a:r>
              <a:rPr lang="tk-TM" dirty="0" smtClean="0"/>
              <a:t>boýun egdirmek başardypdyr. XVII asyryň ortalaryndan başlap </a:t>
            </a:r>
            <a:r>
              <a:rPr lang="en-US" i="1" dirty="0" err="1" smtClean="0"/>
              <a:t>Horezimi</a:t>
            </a:r>
            <a:r>
              <a:rPr lang="tk-TM" i="1" dirty="0" smtClean="0"/>
              <a:t>ň ady </a:t>
            </a:r>
            <a:r>
              <a:rPr lang="tk-TM" dirty="0" smtClean="0"/>
              <a:t>Hywa </a:t>
            </a:r>
            <a:r>
              <a:rPr lang="tk-TM" dirty="0" smtClean="0"/>
              <a:t>hanlygy diýlip başlanýar</a:t>
            </a:r>
            <a:r>
              <a:rPr lang="tk-TM" dirty="0" smtClean="0"/>
              <a:t>.</a:t>
            </a:r>
            <a:endParaRPr lang="tk-TM" dirty="0" smtClean="0"/>
          </a:p>
        </p:txBody>
      </p:sp>
    </p:spTree>
    <p:extLst>
      <p:ext uri="{BB962C8B-B14F-4D97-AF65-F5344CB8AC3E}">
        <p14:creationId xmlns:p14="http://schemas.microsoft.com/office/powerpoint/2010/main" xmlns="" val="14246440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142852"/>
            <a:ext cx="8715436" cy="6500858"/>
          </a:xfrm>
        </p:spPr>
        <p:txBody>
          <a:bodyPr>
            <a:normAutofit fontScale="85000" lnSpcReduction="10000"/>
          </a:bodyPr>
          <a:lstStyle/>
          <a:p>
            <a:pPr algn="just"/>
            <a:r>
              <a:rPr lang="sq-AL" dirty="0" smtClean="0"/>
              <a:t>Hywa hanlygynyň döremegi bilen, Maňgyşlakda we Balkanda ýaşan türkmenleri boýun egdirmek maksady bilen çozuşlar başlanypdyr. Hywa hany Sufýan han (1526 - 1529 ý.) ärsary türkmenlerinden zekat salgydyny zorluk bilen ýygnamak üçin türkmenleriň üstüne öz </a:t>
            </a:r>
            <a:r>
              <a:rPr lang="sq-AL" dirty="0" smtClean="0"/>
              <a:t>salgyt ýygnaýjylaryny </a:t>
            </a:r>
            <a:r>
              <a:rPr lang="sq-AL" dirty="0" smtClean="0"/>
              <a:t>iberip </a:t>
            </a:r>
            <a:r>
              <a:rPr lang="sq-AL" dirty="0" smtClean="0"/>
              <a:t>dur</a:t>
            </a:r>
            <a:r>
              <a:rPr lang="tk-TM" dirty="0" smtClean="0"/>
              <a:t>updyr.</a:t>
            </a:r>
            <a:r>
              <a:rPr lang="sq-AL" dirty="0" smtClean="0"/>
              <a:t> </a:t>
            </a:r>
            <a:endParaRPr lang="tk-TM" dirty="0" smtClean="0"/>
          </a:p>
          <a:p>
            <a:pPr algn="just"/>
            <a:r>
              <a:rPr lang="sq-AL" dirty="0" smtClean="0"/>
              <a:t>Horezmiň </a:t>
            </a:r>
            <a:r>
              <a:rPr lang="sq-AL" dirty="0" smtClean="0"/>
              <a:t>mirasdüşer şazadalarynyň tagt ugrundaky göreşine Dinmuhammet </a:t>
            </a:r>
            <a:r>
              <a:rPr lang="sq-AL" dirty="0" smtClean="0"/>
              <a:t>işjeň </a:t>
            </a:r>
            <a:r>
              <a:rPr lang="sq-AL" dirty="0" smtClean="0"/>
              <a:t>gatnaşyp, Horezm hanlygynyň düýbüni tutan Ilbars hanyň neslini doly diýen ýaly gyryp gutarypdyr. Şundan soň </a:t>
            </a:r>
            <a:r>
              <a:rPr lang="tk-TM" dirty="0" smtClean="0"/>
              <a:t>ol</a:t>
            </a:r>
            <a:r>
              <a:rPr lang="sq-AL" dirty="0" smtClean="0"/>
              <a:t> </a:t>
            </a:r>
            <a:r>
              <a:rPr lang="sq-AL" dirty="0" smtClean="0"/>
              <a:t>Durnuň häkimi wezipesine bellenilipdir.</a:t>
            </a:r>
            <a:endParaRPr lang="ru-RU" dirty="0" smtClean="0"/>
          </a:p>
          <a:p>
            <a:pPr algn="just"/>
            <a:r>
              <a:rPr lang="sq-AL" dirty="0" smtClean="0"/>
              <a:t>Dinmuhammediň Durna gelen wagty Buhara hany Ubeýdullanyň Horasana talaňçylykly çozuşlar edýän wagtyna gabat gelýär. Tahmasp (1524 - 1576 ý.) Horasanyň howpsuzlygyny we abadançylygyny saklamak maksady bilen Horezm döwletine dostlukly gatnaşyklary teklip edýär.</a:t>
            </a:r>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214290"/>
            <a:ext cx="8786874" cy="6500858"/>
          </a:xfrm>
        </p:spPr>
        <p:txBody>
          <a:bodyPr>
            <a:normAutofit fontScale="85000" lnSpcReduction="10000"/>
          </a:bodyPr>
          <a:lstStyle/>
          <a:p>
            <a:pPr algn="just"/>
            <a:r>
              <a:rPr lang="sq-AL" dirty="0" smtClean="0"/>
              <a:t>Dinmuhammediň kiçi dogany Aly soltanyň Sufýan hanyň nesillerini Horezmden kowup çykarmak, türkmenleriň kömegi bilen hanlygyň tagtyny eýelemek ugrunda köpsanly çaknyşyklary bolupdyr</a:t>
            </a:r>
            <a:r>
              <a:rPr lang="sq-AL" dirty="0" smtClean="0"/>
              <a:t>.</a:t>
            </a:r>
            <a:endParaRPr lang="tk-TM" dirty="0" smtClean="0"/>
          </a:p>
          <a:p>
            <a:pPr algn="just"/>
            <a:r>
              <a:rPr lang="sq-AL" dirty="0" smtClean="0"/>
              <a:t>XVI asyryň ahyrlarynda Günorta</a:t>
            </a:r>
            <a:r>
              <a:rPr lang="sq-AL" b="1" dirty="0" smtClean="0"/>
              <a:t> </a:t>
            </a:r>
            <a:r>
              <a:rPr lang="sq-AL" dirty="0" smtClean="0"/>
              <a:t>Türkmenistandaky Horezmiň mülküni Dinmuhammediň agtygy </a:t>
            </a:r>
            <a:r>
              <a:rPr lang="sq-AL" i="1" dirty="0" smtClean="0"/>
              <a:t>Nurmuhammet han </a:t>
            </a:r>
            <a:r>
              <a:rPr lang="sq-AL" dirty="0" smtClean="0"/>
              <a:t>dolandyrypdyr. Ol Durun, Nusaý, Bagabat, Abiwert,</a:t>
            </a:r>
            <a:r>
              <a:rPr lang="sq-AL" i="1" dirty="0" smtClean="0"/>
              <a:t> </a:t>
            </a:r>
            <a:r>
              <a:rPr lang="sq-AL" dirty="0" smtClean="0"/>
              <a:t>Mary ýaly şäherleri özüne birleşdirýän Horezmiň mülküne dikme bo- lupdyr</a:t>
            </a:r>
            <a:r>
              <a:rPr lang="sq-AL" dirty="0" smtClean="0"/>
              <a:t>.</a:t>
            </a:r>
            <a:r>
              <a:rPr lang="tk-TM" dirty="0" smtClean="0"/>
              <a:t> </a:t>
            </a:r>
            <a:r>
              <a:rPr lang="sq-AL" dirty="0" smtClean="0"/>
              <a:t>XVI asyryň ortalarynda Horezm hanlarynyň golastyndaky</a:t>
            </a:r>
            <a:r>
              <a:rPr lang="sq-AL" b="1" dirty="0" smtClean="0"/>
              <a:t> </a:t>
            </a:r>
            <a:r>
              <a:rPr lang="sq-AL" dirty="0" smtClean="0"/>
              <a:t>türkmen taýpalary agyr sütemden dynmak üçin Etrek-Gürgen boýlaryna göçmäge mejbur bolýarlar. Etrek-Gürgeni öz mülki hasaplaýan Tahmasp şa Sefewi türkmenlerden zorluk bilen salgyt ýygnapdyr. Hywa hanlary hem Etrek-Gürgen türkmenlerini öz raýaty hasaplap, salgyt talap edýän we talaýan ekenler.</a:t>
            </a:r>
            <a:endParaRPr lang="ru-RU" dirty="0" smtClean="0"/>
          </a:p>
          <a:p>
            <a:pPr algn="just"/>
            <a:endParaRPr lang="ru-RU" dirty="0" smtClean="0"/>
          </a:p>
          <a:p>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53536"/>
            <a:ext cx="8229600" cy="818010"/>
          </a:xfrm>
        </p:spPr>
        <p:txBody>
          <a:bodyPr>
            <a:noAutofit/>
          </a:bodyPr>
          <a:lstStyle/>
          <a:p>
            <a:pPr lvl="0" algn="ctr"/>
            <a:r>
              <a:rPr lang="sq-AL" sz="2800" b="1" dirty="0" smtClean="0"/>
              <a:t>Türkmenleriň Eýran bilen gatnaşygy. Aba Serdaryň gozgalaňy</a:t>
            </a:r>
            <a:r>
              <a:rPr lang="sq-AL" sz="2800" b="1" dirty="0" smtClean="0"/>
              <a:t>.</a:t>
            </a:r>
            <a:endParaRPr lang="ru-RU" sz="2800" dirty="0"/>
          </a:p>
        </p:txBody>
      </p:sp>
      <p:sp>
        <p:nvSpPr>
          <p:cNvPr id="3" name="Содержимое 2"/>
          <p:cNvSpPr>
            <a:spLocks noGrp="1"/>
          </p:cNvSpPr>
          <p:nvPr>
            <p:ph idx="1"/>
          </p:nvPr>
        </p:nvSpPr>
        <p:spPr>
          <a:xfrm>
            <a:off x="142844" y="1142984"/>
            <a:ext cx="8543956" cy="5500725"/>
          </a:xfrm>
        </p:spPr>
        <p:txBody>
          <a:bodyPr>
            <a:normAutofit fontScale="85000" lnSpcReduction="20000"/>
          </a:bodyPr>
          <a:lstStyle/>
          <a:p>
            <a:pPr algn="just"/>
            <a:r>
              <a:rPr lang="en-US" dirty="0" smtClean="0"/>
              <a:t>XVI –</a:t>
            </a:r>
            <a:r>
              <a:rPr lang="en-US" dirty="0" err="1" smtClean="0"/>
              <a:t>njy</a:t>
            </a:r>
            <a:r>
              <a:rPr lang="en-US" dirty="0" smtClean="0"/>
              <a:t> </a:t>
            </a:r>
            <a:r>
              <a:rPr lang="en-US" dirty="0" err="1" smtClean="0"/>
              <a:t>asyryň</a:t>
            </a:r>
            <a:r>
              <a:rPr lang="en-US" dirty="0" smtClean="0"/>
              <a:t> </a:t>
            </a:r>
            <a:r>
              <a:rPr lang="en-US" dirty="0" err="1" smtClean="0"/>
              <a:t>birinji</a:t>
            </a:r>
            <a:r>
              <a:rPr lang="en-US" dirty="0" smtClean="0"/>
              <a:t> </a:t>
            </a:r>
            <a:r>
              <a:rPr lang="en-US" dirty="0" err="1" smtClean="0"/>
              <a:t>ýarymynda</a:t>
            </a:r>
            <a:r>
              <a:rPr lang="en-US" dirty="0" smtClean="0"/>
              <a:t> </a:t>
            </a:r>
            <a:r>
              <a:rPr lang="en-US" dirty="0" err="1" smtClean="0"/>
              <a:t>Günbatar</a:t>
            </a:r>
            <a:r>
              <a:rPr lang="en-US" dirty="0" smtClean="0"/>
              <a:t> </a:t>
            </a:r>
            <a:r>
              <a:rPr lang="en-US" dirty="0" err="1" smtClean="0"/>
              <a:t>Türkmenistanyň</a:t>
            </a:r>
            <a:r>
              <a:rPr lang="en-US" dirty="0" smtClean="0"/>
              <a:t> </a:t>
            </a:r>
            <a:r>
              <a:rPr lang="en-US" dirty="0" err="1" smtClean="0"/>
              <a:t>beýleki</a:t>
            </a:r>
            <a:r>
              <a:rPr lang="en-US" dirty="0" smtClean="0"/>
              <a:t> </a:t>
            </a:r>
            <a:r>
              <a:rPr lang="en-US" dirty="0" err="1" smtClean="0"/>
              <a:t>böleginde</a:t>
            </a:r>
            <a:r>
              <a:rPr lang="en-US" dirty="0" smtClean="0"/>
              <a:t> (</a:t>
            </a:r>
            <a:r>
              <a:rPr lang="en-US" dirty="0" err="1" smtClean="0"/>
              <a:t>Garrygala</a:t>
            </a:r>
            <a:r>
              <a:rPr lang="en-US" dirty="0" smtClean="0"/>
              <a:t>, </a:t>
            </a:r>
            <a:r>
              <a:rPr lang="en-US" dirty="0" err="1" smtClean="0"/>
              <a:t>Etrek</a:t>
            </a:r>
            <a:r>
              <a:rPr lang="en-US" dirty="0" smtClean="0"/>
              <a:t> </a:t>
            </a:r>
            <a:r>
              <a:rPr lang="en-US" dirty="0" err="1" smtClean="0"/>
              <a:t>derýalarynyň</a:t>
            </a:r>
            <a:r>
              <a:rPr lang="en-US" dirty="0" smtClean="0"/>
              <a:t> </a:t>
            </a:r>
            <a:r>
              <a:rPr lang="en-US" dirty="0" err="1" smtClean="0"/>
              <a:t>kenarynda</a:t>
            </a:r>
            <a:r>
              <a:rPr lang="en-US" dirty="0" smtClean="0"/>
              <a:t>) </a:t>
            </a:r>
            <a:r>
              <a:rPr lang="en-US" dirty="0" err="1" smtClean="0"/>
              <a:t>Eýranyň</a:t>
            </a:r>
            <a:r>
              <a:rPr lang="en-US" dirty="0" smtClean="0"/>
              <a:t> </a:t>
            </a:r>
            <a:r>
              <a:rPr lang="en-US" dirty="0" err="1" smtClean="0"/>
              <a:t>agalygy</a:t>
            </a:r>
            <a:r>
              <a:rPr lang="en-US" dirty="0" smtClean="0"/>
              <a:t> </a:t>
            </a:r>
            <a:r>
              <a:rPr lang="en-US" dirty="0" err="1" smtClean="0"/>
              <a:t>dowam</a:t>
            </a:r>
            <a:r>
              <a:rPr lang="en-US" dirty="0" smtClean="0"/>
              <a:t> </a:t>
            </a:r>
            <a:r>
              <a:rPr lang="en-US" dirty="0" err="1" smtClean="0"/>
              <a:t>edipdir</a:t>
            </a:r>
            <a:r>
              <a:rPr lang="en-US" dirty="0" smtClean="0"/>
              <a:t>. </a:t>
            </a:r>
            <a:r>
              <a:rPr lang="en-US" dirty="0" err="1" smtClean="0"/>
              <a:t>Ol</a:t>
            </a:r>
            <a:r>
              <a:rPr lang="en-US" dirty="0" smtClean="0"/>
              <a:t> </a:t>
            </a:r>
            <a:r>
              <a:rPr lang="en-US" dirty="0" err="1" smtClean="0"/>
              <a:t>ýerler</a:t>
            </a:r>
            <a:r>
              <a:rPr lang="en-US" dirty="0" smtClean="0"/>
              <a:t> </a:t>
            </a:r>
            <a:r>
              <a:rPr lang="en-US" dirty="0" err="1" smtClean="0"/>
              <a:t>şa</a:t>
            </a:r>
            <a:r>
              <a:rPr lang="en-US" dirty="0" smtClean="0"/>
              <a:t> </a:t>
            </a:r>
            <a:r>
              <a:rPr lang="en-US" dirty="0" err="1" smtClean="0"/>
              <a:t>dikmeleri</a:t>
            </a:r>
            <a:r>
              <a:rPr lang="en-US" dirty="0" smtClean="0"/>
              <a:t> </a:t>
            </a:r>
            <a:r>
              <a:rPr lang="en-US" dirty="0" err="1" smtClean="0"/>
              <a:t>tarapyndan</a:t>
            </a:r>
            <a:r>
              <a:rPr lang="en-US" dirty="0" smtClean="0"/>
              <a:t> </a:t>
            </a:r>
            <a:r>
              <a:rPr lang="en-US" dirty="0" err="1" smtClean="0"/>
              <a:t>dolandyrylypdyr</a:t>
            </a:r>
            <a:r>
              <a:rPr lang="en-US" dirty="0" smtClean="0"/>
              <a:t>. </a:t>
            </a:r>
            <a:r>
              <a:rPr lang="en-US" dirty="0" err="1" smtClean="0"/>
              <a:t>Etrek</a:t>
            </a:r>
            <a:r>
              <a:rPr lang="en-US" dirty="0" smtClean="0"/>
              <a:t> – </a:t>
            </a:r>
            <a:r>
              <a:rPr lang="en-US" dirty="0" err="1" smtClean="0"/>
              <a:t>Gürgen</a:t>
            </a:r>
            <a:r>
              <a:rPr lang="en-US" dirty="0" smtClean="0"/>
              <a:t> </a:t>
            </a:r>
            <a:r>
              <a:rPr lang="en-US" dirty="0" err="1" smtClean="0"/>
              <a:t>türkmenleriniň</a:t>
            </a:r>
            <a:r>
              <a:rPr lang="en-US" dirty="0" smtClean="0"/>
              <a:t> </a:t>
            </a:r>
            <a:r>
              <a:rPr lang="en-US" dirty="0" err="1" smtClean="0"/>
              <a:t>Eyran</a:t>
            </a:r>
            <a:r>
              <a:rPr lang="en-US" dirty="0" smtClean="0"/>
              <a:t> </a:t>
            </a:r>
            <a:r>
              <a:rPr lang="en-US" dirty="0" err="1" smtClean="0"/>
              <a:t>dikmesine</a:t>
            </a:r>
            <a:r>
              <a:rPr lang="en-US" dirty="0" smtClean="0"/>
              <a:t> </a:t>
            </a:r>
            <a:r>
              <a:rPr lang="en-US" dirty="0" err="1" smtClean="0"/>
              <a:t>garşy</a:t>
            </a:r>
            <a:r>
              <a:rPr lang="en-US" dirty="0" smtClean="0"/>
              <a:t> </a:t>
            </a:r>
            <a:r>
              <a:rPr lang="en-US" dirty="0" err="1" smtClean="0"/>
              <a:t>iň</a:t>
            </a:r>
            <a:r>
              <a:rPr lang="en-US" dirty="0" smtClean="0"/>
              <a:t> </a:t>
            </a:r>
            <a:r>
              <a:rPr lang="en-US" dirty="0" err="1" smtClean="0"/>
              <a:t>uly</a:t>
            </a:r>
            <a:r>
              <a:rPr lang="en-US" dirty="0" smtClean="0"/>
              <a:t> </a:t>
            </a:r>
            <a:r>
              <a:rPr lang="en-US" dirty="0" err="1" smtClean="0"/>
              <a:t>hereketleriniň</a:t>
            </a:r>
            <a:r>
              <a:rPr lang="en-US" dirty="0" smtClean="0"/>
              <a:t> </a:t>
            </a:r>
            <a:r>
              <a:rPr lang="en-US" dirty="0" err="1" smtClean="0"/>
              <a:t>biri</a:t>
            </a:r>
            <a:r>
              <a:rPr lang="en-US" dirty="0" smtClean="0"/>
              <a:t> 1550 –</a:t>
            </a:r>
            <a:r>
              <a:rPr lang="en-US" dirty="0" err="1" smtClean="0"/>
              <a:t>nji</a:t>
            </a:r>
            <a:r>
              <a:rPr lang="en-US" dirty="0" smtClean="0"/>
              <a:t> </a:t>
            </a:r>
            <a:r>
              <a:rPr lang="en-US" dirty="0" err="1" smtClean="0"/>
              <a:t>ýylda</a:t>
            </a:r>
            <a:r>
              <a:rPr lang="en-US" dirty="0" smtClean="0"/>
              <a:t> </a:t>
            </a:r>
            <a:r>
              <a:rPr lang="en-US" dirty="0" err="1" smtClean="0"/>
              <a:t>Aba</a:t>
            </a:r>
            <a:r>
              <a:rPr lang="en-US" dirty="0" smtClean="0"/>
              <a:t> </a:t>
            </a:r>
            <a:r>
              <a:rPr lang="en-US" dirty="0" err="1" smtClean="0"/>
              <a:t>Serdaryň</a:t>
            </a:r>
            <a:r>
              <a:rPr lang="en-US" dirty="0" smtClean="0"/>
              <a:t> </a:t>
            </a:r>
            <a:r>
              <a:rPr lang="en-US" dirty="0" err="1" smtClean="0"/>
              <a:t>ýolbaşçylygynda</a:t>
            </a:r>
            <a:r>
              <a:rPr lang="en-US" dirty="0" smtClean="0"/>
              <a:t> </a:t>
            </a:r>
            <a:r>
              <a:rPr lang="en-US" dirty="0" err="1" smtClean="0"/>
              <a:t>başlan</a:t>
            </a:r>
            <a:r>
              <a:rPr lang="en-US" dirty="0" smtClean="0"/>
              <a:t> </a:t>
            </a:r>
            <a:r>
              <a:rPr lang="en-US" dirty="0" err="1" smtClean="0"/>
              <a:t>uruşdyr</a:t>
            </a:r>
            <a:r>
              <a:rPr lang="en-US" dirty="0" smtClean="0"/>
              <a:t>. Bu </a:t>
            </a:r>
            <a:r>
              <a:rPr lang="en-US" dirty="0" err="1" smtClean="0"/>
              <a:t>uruş</a:t>
            </a:r>
            <a:r>
              <a:rPr lang="en-US" dirty="0" smtClean="0"/>
              <a:t> 1558-nji </a:t>
            </a:r>
            <a:r>
              <a:rPr lang="en-US" dirty="0" err="1" smtClean="0"/>
              <a:t>ýyla</a:t>
            </a:r>
            <a:r>
              <a:rPr lang="en-US" dirty="0" smtClean="0"/>
              <a:t> </a:t>
            </a:r>
            <a:r>
              <a:rPr lang="en-US" dirty="0" err="1" smtClean="0"/>
              <a:t>çenli</a:t>
            </a:r>
            <a:r>
              <a:rPr lang="en-US" dirty="0" smtClean="0"/>
              <a:t> </a:t>
            </a:r>
            <a:r>
              <a:rPr lang="en-US" dirty="0" err="1" smtClean="0"/>
              <a:t>dowam</a:t>
            </a:r>
            <a:r>
              <a:rPr lang="en-US" dirty="0" smtClean="0"/>
              <a:t> </a:t>
            </a:r>
            <a:r>
              <a:rPr lang="en-US" dirty="0" err="1" smtClean="0"/>
              <a:t>edipdir</a:t>
            </a:r>
            <a:r>
              <a:rPr lang="en-US" dirty="0" smtClean="0"/>
              <a:t>. </a:t>
            </a:r>
            <a:r>
              <a:rPr lang="en-US" dirty="0" err="1" smtClean="0"/>
              <a:t>Uruş</a:t>
            </a:r>
            <a:r>
              <a:rPr lang="en-US" dirty="0" smtClean="0"/>
              <a:t> </a:t>
            </a:r>
            <a:r>
              <a:rPr lang="en-US" dirty="0" err="1" smtClean="0"/>
              <a:t>sefewileriň</a:t>
            </a:r>
            <a:r>
              <a:rPr lang="en-US" dirty="0" smtClean="0"/>
              <a:t> </a:t>
            </a:r>
            <a:r>
              <a:rPr lang="en-US" dirty="0" err="1" smtClean="0"/>
              <a:t>salgyt</a:t>
            </a:r>
            <a:r>
              <a:rPr lang="en-US" dirty="0" smtClean="0"/>
              <a:t> </a:t>
            </a:r>
            <a:r>
              <a:rPr lang="en-US" dirty="0" err="1" smtClean="0"/>
              <a:t>ýygnaýan</a:t>
            </a:r>
            <a:r>
              <a:rPr lang="en-US" dirty="0" smtClean="0"/>
              <a:t> </a:t>
            </a:r>
            <a:r>
              <a:rPr lang="en-US" dirty="0" err="1" smtClean="0"/>
              <a:t>emeldarynyň</a:t>
            </a:r>
            <a:r>
              <a:rPr lang="en-US" dirty="0" smtClean="0"/>
              <a:t> </a:t>
            </a:r>
            <a:r>
              <a:rPr lang="en-US" dirty="0" err="1" smtClean="0"/>
              <a:t>öldürilmegi</a:t>
            </a:r>
            <a:r>
              <a:rPr lang="en-US" dirty="0" smtClean="0"/>
              <a:t> </a:t>
            </a:r>
            <a:r>
              <a:rPr lang="en-US" dirty="0" err="1" smtClean="0"/>
              <a:t>bilen</a:t>
            </a:r>
            <a:r>
              <a:rPr lang="en-US" dirty="0" smtClean="0"/>
              <a:t> </a:t>
            </a:r>
            <a:r>
              <a:rPr lang="en-US" dirty="0" err="1" smtClean="0"/>
              <a:t>başlanýar</a:t>
            </a:r>
            <a:r>
              <a:rPr lang="en-US" dirty="0" smtClean="0"/>
              <a:t>. Bu </a:t>
            </a:r>
            <a:r>
              <a:rPr lang="en-US" dirty="0" err="1" smtClean="0"/>
              <a:t>ýagdaýdan</a:t>
            </a:r>
            <a:r>
              <a:rPr lang="en-US" dirty="0" smtClean="0"/>
              <a:t> </a:t>
            </a:r>
            <a:r>
              <a:rPr lang="en-US" dirty="0" err="1" smtClean="0"/>
              <a:t>soň</a:t>
            </a:r>
            <a:r>
              <a:rPr lang="en-US" dirty="0" smtClean="0"/>
              <a:t> </a:t>
            </a:r>
            <a:r>
              <a:rPr lang="en-US" dirty="0" err="1" smtClean="0"/>
              <a:t>Astrabadyň</a:t>
            </a:r>
            <a:r>
              <a:rPr lang="en-US" dirty="0" smtClean="0"/>
              <a:t> </a:t>
            </a:r>
            <a:r>
              <a:rPr lang="en-US" dirty="0" err="1" smtClean="0"/>
              <a:t>häkimi</a:t>
            </a:r>
            <a:r>
              <a:rPr lang="en-US" dirty="0" smtClean="0"/>
              <a:t> </a:t>
            </a:r>
            <a:r>
              <a:rPr lang="en-US" dirty="0" err="1" smtClean="0"/>
              <a:t>jeza</a:t>
            </a:r>
            <a:r>
              <a:rPr lang="en-US" dirty="0" smtClean="0"/>
              <a:t> </a:t>
            </a:r>
            <a:r>
              <a:rPr lang="en-US" dirty="0" err="1" smtClean="0"/>
              <a:t>beriji</a:t>
            </a:r>
            <a:r>
              <a:rPr lang="en-US" dirty="0" smtClean="0"/>
              <a:t> </a:t>
            </a:r>
            <a:r>
              <a:rPr lang="en-US" dirty="0" err="1" smtClean="0"/>
              <a:t>goşun</a:t>
            </a:r>
            <a:r>
              <a:rPr lang="en-US" dirty="0" smtClean="0"/>
              <a:t> </a:t>
            </a:r>
            <a:r>
              <a:rPr lang="en-US" dirty="0" err="1" smtClean="0"/>
              <a:t>bilen</a:t>
            </a:r>
            <a:r>
              <a:rPr lang="en-US" dirty="0" smtClean="0"/>
              <a:t> </a:t>
            </a:r>
            <a:r>
              <a:rPr lang="en-US" dirty="0" err="1" smtClean="0"/>
              <a:t>Etrek</a:t>
            </a:r>
            <a:r>
              <a:rPr lang="en-US" dirty="0" smtClean="0"/>
              <a:t> –</a:t>
            </a:r>
            <a:r>
              <a:rPr lang="en-US" dirty="0" err="1" smtClean="0"/>
              <a:t>Gürgene</a:t>
            </a:r>
            <a:r>
              <a:rPr lang="en-US" dirty="0" smtClean="0"/>
              <a:t> </a:t>
            </a:r>
            <a:r>
              <a:rPr lang="en-US" dirty="0" err="1" smtClean="0"/>
              <a:t>gelýär</a:t>
            </a:r>
            <a:r>
              <a:rPr lang="en-US" dirty="0" smtClean="0"/>
              <a:t>. </a:t>
            </a:r>
            <a:r>
              <a:rPr lang="en-US" dirty="0" err="1" smtClean="0"/>
              <a:t>Aba</a:t>
            </a:r>
            <a:r>
              <a:rPr lang="en-US" dirty="0" smtClean="0"/>
              <a:t> </a:t>
            </a:r>
            <a:r>
              <a:rPr lang="en-US" dirty="0" err="1" smtClean="0"/>
              <a:t>Serdar</a:t>
            </a:r>
            <a:r>
              <a:rPr lang="en-US" dirty="0" smtClean="0"/>
              <a:t> </a:t>
            </a:r>
            <a:r>
              <a:rPr lang="en-US" dirty="0" err="1" smtClean="0"/>
              <a:t>gökleň</a:t>
            </a:r>
            <a:r>
              <a:rPr lang="en-US" dirty="0" smtClean="0"/>
              <a:t> we  </a:t>
            </a:r>
            <a:r>
              <a:rPr lang="en-US" dirty="0" err="1" smtClean="0"/>
              <a:t>eýmir</a:t>
            </a:r>
            <a:r>
              <a:rPr lang="en-US" dirty="0" smtClean="0"/>
              <a:t> </a:t>
            </a:r>
            <a:r>
              <a:rPr lang="en-US" dirty="0" err="1" smtClean="0"/>
              <a:t>taýpalaryndan</a:t>
            </a:r>
            <a:r>
              <a:rPr lang="en-US" dirty="0" smtClean="0"/>
              <a:t> </a:t>
            </a:r>
            <a:r>
              <a:rPr lang="en-US" dirty="0" err="1" smtClean="0"/>
              <a:t>kömek</a:t>
            </a:r>
            <a:r>
              <a:rPr lang="en-US" dirty="0" smtClean="0"/>
              <a:t> </a:t>
            </a:r>
            <a:r>
              <a:rPr lang="en-US" dirty="0" err="1" smtClean="0"/>
              <a:t>soraýar</a:t>
            </a:r>
            <a:r>
              <a:rPr lang="en-US" dirty="0" smtClean="0"/>
              <a:t> we </a:t>
            </a:r>
            <a:r>
              <a:rPr lang="en-US" dirty="0" err="1" smtClean="0"/>
              <a:t>birleşen</a:t>
            </a:r>
            <a:r>
              <a:rPr lang="en-US" dirty="0" smtClean="0"/>
              <a:t> </a:t>
            </a:r>
            <a:r>
              <a:rPr lang="en-US" dirty="0" err="1" smtClean="0"/>
              <a:t>goşuny</a:t>
            </a:r>
            <a:r>
              <a:rPr lang="en-US" dirty="0" smtClean="0"/>
              <a:t> </a:t>
            </a:r>
            <a:r>
              <a:rPr lang="en-US" dirty="0" err="1" smtClean="0"/>
              <a:t>bilen</a:t>
            </a:r>
            <a:r>
              <a:rPr lang="en-US" dirty="0" smtClean="0"/>
              <a:t> </a:t>
            </a:r>
            <a:r>
              <a:rPr lang="en-US" dirty="0" err="1" smtClean="0"/>
              <a:t>duşmandan</a:t>
            </a:r>
            <a:r>
              <a:rPr lang="en-US" dirty="0" smtClean="0"/>
              <a:t> </a:t>
            </a:r>
            <a:r>
              <a:rPr lang="en-US" dirty="0" err="1" smtClean="0"/>
              <a:t>üstün</a:t>
            </a:r>
            <a:r>
              <a:rPr lang="en-US" dirty="0" smtClean="0"/>
              <a:t> </a:t>
            </a:r>
            <a:r>
              <a:rPr lang="en-US" dirty="0" err="1" smtClean="0"/>
              <a:t>çykýar</a:t>
            </a:r>
            <a:r>
              <a:rPr lang="en-US" dirty="0" smtClean="0"/>
              <a:t>. </a:t>
            </a:r>
            <a:r>
              <a:rPr lang="en-US" dirty="0" err="1" smtClean="0"/>
              <a:t>Hanyň</a:t>
            </a:r>
            <a:r>
              <a:rPr lang="en-US" dirty="0" smtClean="0"/>
              <a:t> </a:t>
            </a:r>
            <a:r>
              <a:rPr lang="en-US" dirty="0" err="1" smtClean="0"/>
              <a:t>özüni</a:t>
            </a:r>
            <a:r>
              <a:rPr lang="en-US" dirty="0" smtClean="0"/>
              <a:t> </a:t>
            </a:r>
            <a:r>
              <a:rPr lang="en-US" dirty="0" err="1" smtClean="0"/>
              <a:t>urşuň</a:t>
            </a:r>
            <a:r>
              <a:rPr lang="en-US" dirty="0" smtClean="0"/>
              <a:t> </a:t>
            </a:r>
            <a:r>
              <a:rPr lang="en-US" dirty="0" err="1" smtClean="0"/>
              <a:t>başynda</a:t>
            </a:r>
            <a:r>
              <a:rPr lang="en-US" dirty="0" smtClean="0"/>
              <a:t> </a:t>
            </a:r>
            <a:r>
              <a:rPr lang="en-US" dirty="0" err="1" smtClean="0"/>
              <a:t>çapyp</a:t>
            </a:r>
            <a:r>
              <a:rPr lang="en-US" dirty="0" smtClean="0"/>
              <a:t> </a:t>
            </a:r>
            <a:r>
              <a:rPr lang="en-US" dirty="0" err="1" smtClean="0"/>
              <a:t>öldürýär</a:t>
            </a:r>
            <a:r>
              <a:rPr lang="en-US" dirty="0" smtClean="0"/>
              <a:t>. </a:t>
            </a:r>
            <a:r>
              <a:rPr lang="en-US" dirty="0" err="1" smtClean="0"/>
              <a:t>Söweş</a:t>
            </a:r>
            <a:r>
              <a:rPr lang="en-US" dirty="0" smtClean="0"/>
              <a:t> </a:t>
            </a:r>
            <a:r>
              <a:rPr lang="en-US" dirty="0" err="1" smtClean="0"/>
              <a:t>netijesinde</a:t>
            </a:r>
            <a:r>
              <a:rPr lang="en-US" dirty="0" smtClean="0"/>
              <a:t> </a:t>
            </a:r>
            <a:r>
              <a:rPr lang="en-US" dirty="0" err="1" smtClean="0"/>
              <a:t>gökleň</a:t>
            </a:r>
            <a:r>
              <a:rPr lang="en-US" dirty="0" smtClean="0"/>
              <a:t>, </a:t>
            </a:r>
            <a:r>
              <a:rPr lang="en-US" dirty="0" err="1" smtClean="0"/>
              <a:t>okly</a:t>
            </a:r>
            <a:r>
              <a:rPr lang="en-US" dirty="0" smtClean="0"/>
              <a:t> we </a:t>
            </a:r>
            <a:r>
              <a:rPr lang="en-US" dirty="0" err="1" smtClean="0"/>
              <a:t>eýmir</a:t>
            </a:r>
            <a:r>
              <a:rPr lang="en-US" dirty="0" smtClean="0"/>
              <a:t> </a:t>
            </a:r>
            <a:r>
              <a:rPr lang="en-US" dirty="0" err="1" smtClean="0"/>
              <a:t>ili</a:t>
            </a:r>
            <a:r>
              <a:rPr lang="en-US" dirty="0" smtClean="0"/>
              <a:t> </a:t>
            </a:r>
            <a:r>
              <a:rPr lang="en-US" dirty="0" err="1" smtClean="0"/>
              <a:t>Eýran</a:t>
            </a:r>
            <a:r>
              <a:rPr lang="en-US" dirty="0" smtClean="0"/>
              <a:t> </a:t>
            </a:r>
            <a:r>
              <a:rPr lang="en-US" dirty="0" err="1" smtClean="0"/>
              <a:t>agalygyndan</a:t>
            </a:r>
            <a:r>
              <a:rPr lang="en-US" dirty="0" smtClean="0"/>
              <a:t> </a:t>
            </a:r>
            <a:r>
              <a:rPr lang="en-US" dirty="0" err="1" smtClean="0"/>
              <a:t>azat</a:t>
            </a:r>
            <a:r>
              <a:rPr lang="en-US" dirty="0" smtClean="0"/>
              <a:t> </a:t>
            </a:r>
            <a:r>
              <a:rPr lang="en-US" dirty="0" err="1" smtClean="0"/>
              <a:t>bolýar</a:t>
            </a:r>
            <a:r>
              <a:rPr lang="en-US" dirty="0" smtClean="0"/>
              <a:t>.</a:t>
            </a:r>
            <a:endParaRPr lang="ru-RU" dirty="0" smtClean="0"/>
          </a:p>
          <a:p>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428604"/>
            <a:ext cx="8715436" cy="6215106"/>
          </a:xfrm>
        </p:spPr>
        <p:txBody>
          <a:bodyPr>
            <a:normAutofit fontScale="85000" lnSpcReduction="10000"/>
          </a:bodyPr>
          <a:lstStyle/>
          <a:p>
            <a:pPr algn="just"/>
            <a:r>
              <a:rPr lang="en-US" dirty="0" err="1" smtClean="0"/>
              <a:t>Uruş</a:t>
            </a:r>
            <a:r>
              <a:rPr lang="en-US" dirty="0" smtClean="0"/>
              <a:t> </a:t>
            </a:r>
            <a:r>
              <a:rPr lang="en-US" dirty="0" err="1" smtClean="0"/>
              <a:t>arkaly</a:t>
            </a:r>
            <a:r>
              <a:rPr lang="en-US" dirty="0" smtClean="0"/>
              <a:t> </a:t>
            </a:r>
            <a:r>
              <a:rPr lang="en-US" dirty="0" err="1" smtClean="0"/>
              <a:t>Aba</a:t>
            </a:r>
            <a:r>
              <a:rPr lang="en-US" dirty="0" smtClean="0"/>
              <a:t> </a:t>
            </a:r>
            <a:r>
              <a:rPr lang="en-US" dirty="0" err="1" smtClean="0"/>
              <a:t>Serdary</a:t>
            </a:r>
            <a:r>
              <a:rPr lang="en-US" dirty="0" smtClean="0"/>
              <a:t> </a:t>
            </a:r>
            <a:r>
              <a:rPr lang="en-US" dirty="0" err="1" smtClean="0"/>
              <a:t>ýeňip</a:t>
            </a:r>
            <a:r>
              <a:rPr lang="en-US" dirty="0" smtClean="0"/>
              <a:t> </a:t>
            </a:r>
            <a:r>
              <a:rPr lang="en-US" dirty="0" err="1" smtClean="0"/>
              <a:t>bilmedik</a:t>
            </a:r>
            <a:r>
              <a:rPr lang="en-US" dirty="0" smtClean="0"/>
              <a:t> </a:t>
            </a:r>
            <a:r>
              <a:rPr lang="en-US" dirty="0" err="1" smtClean="0"/>
              <a:t>sefewi</a:t>
            </a:r>
            <a:r>
              <a:rPr lang="en-US" dirty="0" smtClean="0"/>
              <a:t> </a:t>
            </a:r>
            <a:r>
              <a:rPr lang="en-US" dirty="0" err="1" smtClean="0"/>
              <a:t>şasy</a:t>
            </a:r>
            <a:r>
              <a:rPr lang="en-US" dirty="0" smtClean="0"/>
              <a:t> </a:t>
            </a:r>
            <a:r>
              <a:rPr lang="en-US" dirty="0" err="1" smtClean="0"/>
              <a:t>ony</a:t>
            </a:r>
            <a:r>
              <a:rPr lang="en-US" dirty="0" smtClean="0"/>
              <a:t> </a:t>
            </a:r>
            <a:r>
              <a:rPr lang="en-US" dirty="0" err="1" smtClean="0"/>
              <a:t>hile</a:t>
            </a:r>
            <a:r>
              <a:rPr lang="en-US" dirty="0" smtClean="0"/>
              <a:t> </a:t>
            </a:r>
            <a:r>
              <a:rPr lang="en-US" dirty="0" err="1" smtClean="0"/>
              <a:t>bilen</a:t>
            </a:r>
            <a:r>
              <a:rPr lang="en-US" dirty="0" smtClean="0"/>
              <a:t> </a:t>
            </a:r>
            <a:r>
              <a:rPr lang="en-US" dirty="0" err="1" smtClean="0"/>
              <a:t>heläk</a:t>
            </a:r>
            <a:r>
              <a:rPr lang="en-US" dirty="0" smtClean="0"/>
              <a:t> </a:t>
            </a:r>
            <a:r>
              <a:rPr lang="en-US" dirty="0" err="1" smtClean="0"/>
              <a:t>etmegiň</a:t>
            </a:r>
            <a:r>
              <a:rPr lang="en-US" dirty="0" smtClean="0"/>
              <a:t> </a:t>
            </a:r>
            <a:r>
              <a:rPr lang="en-US" dirty="0" err="1" smtClean="0"/>
              <a:t>planyny</a:t>
            </a:r>
            <a:r>
              <a:rPr lang="en-US" dirty="0" smtClean="0"/>
              <a:t> </a:t>
            </a:r>
            <a:r>
              <a:rPr lang="en-US" dirty="0" err="1" smtClean="0"/>
              <a:t>işläp</a:t>
            </a:r>
            <a:r>
              <a:rPr lang="en-US" dirty="0" smtClean="0"/>
              <a:t> </a:t>
            </a:r>
            <a:r>
              <a:rPr lang="en-US" dirty="0" err="1" smtClean="0"/>
              <a:t>düzüpdir</a:t>
            </a:r>
            <a:r>
              <a:rPr lang="en-US" dirty="0" smtClean="0"/>
              <a:t>. </a:t>
            </a:r>
            <a:r>
              <a:rPr lang="en-US" dirty="0" err="1" smtClean="0"/>
              <a:t>Aba</a:t>
            </a:r>
            <a:r>
              <a:rPr lang="en-US" dirty="0" smtClean="0"/>
              <a:t> </a:t>
            </a:r>
            <a:r>
              <a:rPr lang="en-US" dirty="0" err="1" smtClean="0"/>
              <a:t>Serdary</a:t>
            </a:r>
            <a:r>
              <a:rPr lang="en-US" dirty="0" smtClean="0"/>
              <a:t> </a:t>
            </a:r>
            <a:r>
              <a:rPr lang="en-US" dirty="0" err="1" smtClean="0"/>
              <a:t>Eýranyň</a:t>
            </a:r>
            <a:r>
              <a:rPr lang="en-US" dirty="0" smtClean="0"/>
              <a:t> belli </a:t>
            </a:r>
            <a:r>
              <a:rPr lang="en-US" dirty="0" err="1" smtClean="0"/>
              <a:t>begleriniň</a:t>
            </a:r>
            <a:r>
              <a:rPr lang="en-US" dirty="0" smtClean="0"/>
              <a:t> </a:t>
            </a:r>
            <a:r>
              <a:rPr lang="en-US" dirty="0" err="1" smtClean="0"/>
              <a:t>biriniň</a:t>
            </a:r>
            <a:r>
              <a:rPr lang="en-US" dirty="0" smtClean="0"/>
              <a:t> </a:t>
            </a:r>
            <a:r>
              <a:rPr lang="en-US" dirty="0" err="1" smtClean="0"/>
              <a:t>gyzyna</a:t>
            </a:r>
            <a:r>
              <a:rPr lang="en-US" dirty="0" smtClean="0"/>
              <a:t> </a:t>
            </a:r>
            <a:r>
              <a:rPr lang="en-US" dirty="0" err="1" smtClean="0"/>
              <a:t>öýerip</a:t>
            </a:r>
            <a:r>
              <a:rPr lang="en-US" dirty="0" smtClean="0"/>
              <a:t>, </a:t>
            </a:r>
            <a:r>
              <a:rPr lang="en-US" dirty="0" err="1" smtClean="0"/>
              <a:t>onuň</a:t>
            </a:r>
            <a:r>
              <a:rPr lang="en-US" dirty="0" smtClean="0"/>
              <a:t> </a:t>
            </a:r>
            <a:r>
              <a:rPr lang="en-US" dirty="0" err="1" smtClean="0"/>
              <a:t>ýanynda</a:t>
            </a:r>
            <a:r>
              <a:rPr lang="en-US" dirty="0" smtClean="0"/>
              <a:t> </a:t>
            </a:r>
            <a:r>
              <a:rPr lang="en-US" dirty="0" err="1" smtClean="0"/>
              <a:t>özüniň</a:t>
            </a:r>
            <a:r>
              <a:rPr lang="en-US" dirty="0" smtClean="0"/>
              <a:t> </a:t>
            </a:r>
            <a:r>
              <a:rPr lang="en-US" dirty="0" err="1" smtClean="0"/>
              <a:t>az</a:t>
            </a:r>
            <a:r>
              <a:rPr lang="en-US" dirty="0" smtClean="0"/>
              <a:t> –</a:t>
            </a:r>
            <a:r>
              <a:rPr lang="en-US" dirty="0" err="1" smtClean="0"/>
              <a:t>sanly</a:t>
            </a:r>
            <a:r>
              <a:rPr lang="en-US" dirty="0" smtClean="0"/>
              <a:t> </a:t>
            </a:r>
            <a:r>
              <a:rPr lang="en-US" dirty="0" err="1" smtClean="0"/>
              <a:t>adamlarynyň</a:t>
            </a:r>
            <a:r>
              <a:rPr lang="en-US" dirty="0" smtClean="0"/>
              <a:t> </a:t>
            </a:r>
            <a:r>
              <a:rPr lang="en-US" dirty="0" err="1" smtClean="0"/>
              <a:t>galmagyny</a:t>
            </a:r>
            <a:r>
              <a:rPr lang="en-US" dirty="0" smtClean="0"/>
              <a:t> </a:t>
            </a:r>
            <a:r>
              <a:rPr lang="en-US" dirty="0" err="1" smtClean="0"/>
              <a:t>gazanypdyrlar</a:t>
            </a:r>
            <a:r>
              <a:rPr lang="en-US" dirty="0" smtClean="0"/>
              <a:t>.</a:t>
            </a:r>
            <a:endParaRPr lang="ru-RU" dirty="0" smtClean="0"/>
          </a:p>
          <a:p>
            <a:pPr algn="just"/>
            <a:r>
              <a:rPr lang="en-US" dirty="0" err="1" smtClean="0"/>
              <a:t>Şol</a:t>
            </a:r>
            <a:r>
              <a:rPr lang="en-US" dirty="0" smtClean="0"/>
              <a:t> </a:t>
            </a:r>
            <a:r>
              <a:rPr lang="en-US" dirty="0" err="1" smtClean="0"/>
              <a:t>adamlaram</a:t>
            </a:r>
            <a:r>
              <a:rPr lang="en-US" dirty="0" smtClean="0"/>
              <a:t> </a:t>
            </a:r>
            <a:r>
              <a:rPr lang="en-US" dirty="0" err="1" smtClean="0"/>
              <a:t>soňra</a:t>
            </a:r>
            <a:r>
              <a:rPr lang="en-US" dirty="0" smtClean="0"/>
              <a:t> </a:t>
            </a:r>
            <a:r>
              <a:rPr lang="en-US" dirty="0" err="1" smtClean="0"/>
              <a:t>Aba</a:t>
            </a:r>
            <a:r>
              <a:rPr lang="en-US" dirty="0" smtClean="0"/>
              <a:t> </a:t>
            </a:r>
            <a:r>
              <a:rPr lang="en-US" dirty="0" err="1" smtClean="0"/>
              <a:t>Serdary</a:t>
            </a:r>
            <a:r>
              <a:rPr lang="en-US" dirty="0" smtClean="0"/>
              <a:t> </a:t>
            </a:r>
            <a:r>
              <a:rPr lang="en-US" dirty="0" err="1" smtClean="0"/>
              <a:t>ukuda</a:t>
            </a:r>
            <a:r>
              <a:rPr lang="en-US" dirty="0" smtClean="0"/>
              <a:t> </a:t>
            </a:r>
            <a:r>
              <a:rPr lang="en-US" dirty="0" err="1" smtClean="0"/>
              <a:t>ýatyrka</a:t>
            </a:r>
            <a:r>
              <a:rPr lang="en-US" dirty="0" smtClean="0"/>
              <a:t> (</a:t>
            </a:r>
            <a:r>
              <a:rPr lang="en-US" dirty="0" err="1" smtClean="0"/>
              <a:t>Muhyb</a:t>
            </a:r>
            <a:r>
              <a:rPr lang="en-US" dirty="0" smtClean="0"/>
              <a:t> </a:t>
            </a:r>
            <a:r>
              <a:rPr lang="en-US" dirty="0" err="1" smtClean="0"/>
              <a:t>atly</a:t>
            </a:r>
            <a:r>
              <a:rPr lang="en-US" dirty="0" smtClean="0"/>
              <a:t> </a:t>
            </a:r>
            <a:r>
              <a:rPr lang="en-US" dirty="0" err="1" smtClean="0"/>
              <a:t>biri</a:t>
            </a:r>
            <a:r>
              <a:rPr lang="en-US" dirty="0" smtClean="0"/>
              <a:t>) </a:t>
            </a:r>
            <a:r>
              <a:rPr lang="en-US" dirty="0" err="1" smtClean="0"/>
              <a:t>öldüripdirler</a:t>
            </a:r>
            <a:r>
              <a:rPr lang="en-US" dirty="0" smtClean="0"/>
              <a:t>. </a:t>
            </a:r>
            <a:r>
              <a:rPr lang="en-US" dirty="0" err="1" smtClean="0"/>
              <a:t>Aba</a:t>
            </a:r>
            <a:r>
              <a:rPr lang="en-US" dirty="0" smtClean="0"/>
              <a:t> </a:t>
            </a:r>
            <a:r>
              <a:rPr lang="en-US" dirty="0" err="1" smtClean="0"/>
              <a:t>Serdaryň</a:t>
            </a:r>
            <a:r>
              <a:rPr lang="en-US" dirty="0" smtClean="0"/>
              <a:t> </a:t>
            </a:r>
            <a:r>
              <a:rPr lang="en-US" dirty="0" err="1" smtClean="0"/>
              <a:t>doglan</a:t>
            </a:r>
            <a:r>
              <a:rPr lang="en-US" dirty="0" smtClean="0"/>
              <a:t> </a:t>
            </a:r>
            <a:r>
              <a:rPr lang="en-US" dirty="0" err="1" smtClean="0"/>
              <a:t>wagty</a:t>
            </a:r>
            <a:r>
              <a:rPr lang="en-US" dirty="0" smtClean="0"/>
              <a:t>, </a:t>
            </a:r>
            <a:r>
              <a:rPr lang="en-US" dirty="0" err="1" smtClean="0"/>
              <a:t>näçe</a:t>
            </a:r>
            <a:r>
              <a:rPr lang="en-US" dirty="0" smtClean="0"/>
              <a:t> </a:t>
            </a:r>
            <a:r>
              <a:rPr lang="en-US" dirty="0" err="1" smtClean="0"/>
              <a:t>ýaşandygy</a:t>
            </a:r>
            <a:r>
              <a:rPr lang="en-US" dirty="0" smtClean="0"/>
              <a:t> </a:t>
            </a:r>
            <a:r>
              <a:rPr lang="en-US" dirty="0" err="1" smtClean="0"/>
              <a:t>barada</a:t>
            </a:r>
            <a:r>
              <a:rPr lang="en-US" dirty="0" smtClean="0"/>
              <a:t> </a:t>
            </a:r>
            <a:r>
              <a:rPr lang="en-US" dirty="0" err="1" smtClean="0"/>
              <a:t>maglumat</a:t>
            </a:r>
            <a:r>
              <a:rPr lang="en-US" dirty="0" smtClean="0"/>
              <a:t> </a:t>
            </a:r>
            <a:r>
              <a:rPr lang="en-US" dirty="0" err="1" smtClean="0"/>
              <a:t>ýok</a:t>
            </a:r>
            <a:r>
              <a:rPr lang="en-US" dirty="0" smtClean="0"/>
              <a:t>. </a:t>
            </a:r>
            <a:r>
              <a:rPr lang="en-US" dirty="0" err="1" smtClean="0"/>
              <a:t>Rowaýatlara</a:t>
            </a:r>
            <a:r>
              <a:rPr lang="en-US" dirty="0" smtClean="0"/>
              <a:t> </a:t>
            </a:r>
            <a:r>
              <a:rPr lang="en-US" dirty="0" err="1" smtClean="0"/>
              <a:t>görä</a:t>
            </a:r>
            <a:r>
              <a:rPr lang="en-US" dirty="0" smtClean="0"/>
              <a:t>, </a:t>
            </a:r>
            <a:r>
              <a:rPr lang="en-US" dirty="0" err="1" smtClean="0"/>
              <a:t>ol</a:t>
            </a:r>
            <a:r>
              <a:rPr lang="en-US" dirty="0" smtClean="0"/>
              <a:t> </a:t>
            </a:r>
            <a:r>
              <a:rPr lang="en-US" dirty="0" err="1" smtClean="0"/>
              <a:t>öldürilende</a:t>
            </a:r>
            <a:r>
              <a:rPr lang="en-US" dirty="0" smtClean="0"/>
              <a:t> 24-25 </a:t>
            </a:r>
            <a:r>
              <a:rPr lang="en-US" dirty="0" err="1" smtClean="0"/>
              <a:t>ýaşyň</a:t>
            </a:r>
            <a:r>
              <a:rPr lang="en-US" dirty="0" smtClean="0"/>
              <a:t> </a:t>
            </a:r>
            <a:r>
              <a:rPr lang="en-US" dirty="0" err="1" smtClean="0"/>
              <a:t>içinde</a:t>
            </a:r>
            <a:r>
              <a:rPr lang="en-US" dirty="0" smtClean="0"/>
              <a:t> </a:t>
            </a:r>
            <a:r>
              <a:rPr lang="en-US" dirty="0" err="1" smtClean="0"/>
              <a:t>bolmaly</a:t>
            </a:r>
            <a:r>
              <a:rPr lang="en-US" dirty="0" smtClean="0"/>
              <a:t>.</a:t>
            </a:r>
            <a:endParaRPr lang="ru-RU" dirty="0" smtClean="0"/>
          </a:p>
          <a:p>
            <a:pPr algn="just"/>
            <a:r>
              <a:rPr lang="en-US" dirty="0" err="1" smtClean="0"/>
              <a:t>Sefewileriň</a:t>
            </a:r>
            <a:r>
              <a:rPr lang="en-US" dirty="0" smtClean="0"/>
              <a:t> </a:t>
            </a:r>
            <a:r>
              <a:rPr lang="en-US" dirty="0" err="1" smtClean="0"/>
              <a:t>iň</a:t>
            </a:r>
            <a:r>
              <a:rPr lang="en-US" dirty="0" smtClean="0"/>
              <a:t> </a:t>
            </a:r>
            <a:r>
              <a:rPr lang="en-US" dirty="0" err="1" smtClean="0"/>
              <a:t>güýçli</a:t>
            </a:r>
            <a:r>
              <a:rPr lang="en-US" dirty="0" smtClean="0"/>
              <a:t> </a:t>
            </a:r>
            <a:r>
              <a:rPr lang="en-US" dirty="0" err="1" smtClean="0"/>
              <a:t>şasy</a:t>
            </a:r>
            <a:r>
              <a:rPr lang="en-US" dirty="0" smtClean="0"/>
              <a:t> </a:t>
            </a:r>
            <a:r>
              <a:rPr lang="en-US" dirty="0" err="1" smtClean="0"/>
              <a:t>Apbas</a:t>
            </a:r>
            <a:r>
              <a:rPr lang="en-US" dirty="0" smtClean="0"/>
              <a:t> I (1587 - 1628) XVI-</a:t>
            </a:r>
            <a:r>
              <a:rPr lang="en-US" dirty="0" err="1" smtClean="0"/>
              <a:t>asyryň</a:t>
            </a:r>
            <a:r>
              <a:rPr lang="en-US" dirty="0" smtClean="0"/>
              <a:t> </a:t>
            </a:r>
            <a:r>
              <a:rPr lang="en-US" dirty="0" err="1" smtClean="0"/>
              <a:t>ahyrynda</a:t>
            </a:r>
            <a:r>
              <a:rPr lang="en-US" dirty="0" smtClean="0"/>
              <a:t> </a:t>
            </a:r>
            <a:r>
              <a:rPr lang="en-US" dirty="0" err="1" smtClean="0"/>
              <a:t>Etrek</a:t>
            </a:r>
            <a:r>
              <a:rPr lang="en-US" dirty="0" smtClean="0"/>
              <a:t> – </a:t>
            </a:r>
            <a:r>
              <a:rPr lang="en-US" dirty="0" err="1" smtClean="0"/>
              <a:t>Gürgen</a:t>
            </a:r>
            <a:r>
              <a:rPr lang="en-US" dirty="0" smtClean="0"/>
              <a:t>, </a:t>
            </a:r>
            <a:r>
              <a:rPr lang="en-US" dirty="0" err="1" smtClean="0"/>
              <a:t>Nusaý</a:t>
            </a:r>
            <a:r>
              <a:rPr lang="en-US" dirty="0" smtClean="0"/>
              <a:t>, </a:t>
            </a:r>
            <a:r>
              <a:rPr lang="en-US" dirty="0" err="1" smtClean="0"/>
              <a:t>Abywerdi</a:t>
            </a:r>
            <a:r>
              <a:rPr lang="en-US" dirty="0" smtClean="0"/>
              <a:t>, </a:t>
            </a:r>
            <a:r>
              <a:rPr lang="en-US" dirty="0" err="1" smtClean="0"/>
              <a:t>Merwi</a:t>
            </a:r>
            <a:r>
              <a:rPr lang="en-US" dirty="0" smtClean="0"/>
              <a:t> </a:t>
            </a:r>
            <a:r>
              <a:rPr lang="en-US" dirty="0" err="1" smtClean="0"/>
              <a:t>eýeleýär</a:t>
            </a:r>
            <a:r>
              <a:rPr lang="en-US" dirty="0" smtClean="0"/>
              <a:t> we 1601 –</a:t>
            </a:r>
            <a:r>
              <a:rPr lang="en-US" dirty="0" err="1" smtClean="0"/>
              <a:t>nji</a:t>
            </a:r>
            <a:r>
              <a:rPr lang="en-US" dirty="0" smtClean="0"/>
              <a:t> </a:t>
            </a:r>
            <a:r>
              <a:rPr lang="en-US" dirty="0" err="1" smtClean="0"/>
              <a:t>ýylda</a:t>
            </a:r>
            <a:r>
              <a:rPr lang="en-US" dirty="0" smtClean="0"/>
              <a:t> </a:t>
            </a:r>
            <a:r>
              <a:rPr lang="en-US" dirty="0" err="1" smtClean="0"/>
              <a:t>Günorta</a:t>
            </a:r>
            <a:r>
              <a:rPr lang="en-US" dirty="0" smtClean="0"/>
              <a:t> </a:t>
            </a:r>
            <a:r>
              <a:rPr lang="en-US" dirty="0" err="1" smtClean="0"/>
              <a:t>Türkmenistanda</a:t>
            </a:r>
            <a:r>
              <a:rPr lang="en-US" dirty="0" smtClean="0"/>
              <a:t> </a:t>
            </a:r>
            <a:r>
              <a:rPr lang="en-US" dirty="0" err="1" smtClean="0"/>
              <a:t>öz</a:t>
            </a:r>
            <a:r>
              <a:rPr lang="en-US" dirty="0" smtClean="0"/>
              <a:t> </a:t>
            </a:r>
            <a:r>
              <a:rPr lang="en-US" dirty="0" err="1" smtClean="0"/>
              <a:t>agalygyny</a:t>
            </a:r>
            <a:r>
              <a:rPr lang="en-US" dirty="0" smtClean="0"/>
              <a:t> </a:t>
            </a:r>
            <a:r>
              <a:rPr lang="en-US" dirty="0" err="1" smtClean="0"/>
              <a:t>dikeldyär</a:t>
            </a:r>
            <a:r>
              <a:rPr lang="en-US" dirty="0" smtClean="0"/>
              <a:t>. </a:t>
            </a:r>
            <a:r>
              <a:rPr lang="en-US" dirty="0" err="1" smtClean="0"/>
              <a:t>Şol</a:t>
            </a:r>
            <a:r>
              <a:rPr lang="en-US" dirty="0" smtClean="0"/>
              <a:t> </a:t>
            </a:r>
            <a:r>
              <a:rPr lang="en-US" dirty="0" err="1" smtClean="0"/>
              <a:t>agalyk</a:t>
            </a:r>
            <a:r>
              <a:rPr lang="en-US" dirty="0" smtClean="0"/>
              <a:t> </a:t>
            </a:r>
            <a:r>
              <a:rPr lang="en-US" dirty="0" err="1" smtClean="0"/>
              <a:t>Günorta</a:t>
            </a:r>
            <a:r>
              <a:rPr lang="en-US" dirty="0" smtClean="0"/>
              <a:t> – </a:t>
            </a:r>
            <a:r>
              <a:rPr lang="en-US" dirty="0" err="1" smtClean="0"/>
              <a:t>Günbatar</a:t>
            </a:r>
            <a:r>
              <a:rPr lang="en-US" dirty="0" smtClean="0"/>
              <a:t> </a:t>
            </a:r>
            <a:r>
              <a:rPr lang="en-US" dirty="0" err="1" smtClean="0"/>
              <a:t>Türkmenistanda</a:t>
            </a:r>
            <a:r>
              <a:rPr lang="en-US" dirty="0" smtClean="0"/>
              <a:t> XVII-</a:t>
            </a:r>
            <a:r>
              <a:rPr lang="en-US" dirty="0" err="1" smtClean="0"/>
              <a:t>asyrda</a:t>
            </a:r>
            <a:r>
              <a:rPr lang="en-US" dirty="0" smtClean="0"/>
              <a:t> hem </a:t>
            </a:r>
            <a:r>
              <a:rPr lang="en-US" dirty="0" err="1" smtClean="0"/>
              <a:t>dowam</a:t>
            </a:r>
            <a:r>
              <a:rPr lang="en-US" dirty="0" smtClean="0"/>
              <a:t> </a:t>
            </a:r>
            <a:r>
              <a:rPr lang="en-US" dirty="0" err="1" smtClean="0"/>
              <a:t>edipdir</a:t>
            </a:r>
            <a:r>
              <a:rPr lang="en-US" dirty="0" smtClean="0"/>
              <a:t>.</a:t>
            </a:r>
            <a:endParaRPr lang="ru-RU" dirty="0" smtClean="0"/>
          </a:p>
          <a:p>
            <a:endParaRPr lang="ru-RU"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Литейная">
  <a:themeElements>
    <a:clrScheme name="Ясность">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Литейная">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Литейная">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182</TotalTime>
  <Words>745</Words>
  <Application>Microsoft Office PowerPoint</Application>
  <PresentationFormat>Экран (4:3)</PresentationFormat>
  <Paragraphs>20</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Литейная</vt:lpstr>
      <vt:lpstr>Türkmenleriň goňşy döwletler bilen gatnaşygy.</vt:lpstr>
      <vt:lpstr>1.XVI asyrda türkmen tire-taýpalarynyň ýerleşişi.</vt:lpstr>
      <vt:lpstr>Слайд 3</vt:lpstr>
      <vt:lpstr>Слайд 4</vt:lpstr>
      <vt:lpstr>Türkmenleriň Hywa we Buhara bilen gatnaşyklary.</vt:lpstr>
      <vt:lpstr>Слайд 6</vt:lpstr>
      <vt:lpstr>Слайд 7</vt:lpstr>
      <vt:lpstr>Türkmenleriň Eýran bilen gatnaşygy. Aba Serdaryň gozgalaňy.</vt:lpstr>
      <vt:lpstr>Слайд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Türkmenleriň goňşy döwletler bilen gatnaşygy.</dc:title>
  <dc:creator>User</dc:creator>
  <cp:lastModifiedBy>Мердан</cp:lastModifiedBy>
  <cp:revision>15</cp:revision>
  <dcterms:created xsi:type="dcterms:W3CDTF">2016-03-28T12:32:12Z</dcterms:created>
  <dcterms:modified xsi:type="dcterms:W3CDTF">2016-03-28T16:40:27Z</dcterms:modified>
</cp:coreProperties>
</file>