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4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1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16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26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10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18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4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2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1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11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9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EDBC0-74BE-4910-9BAE-FEEB5FE18BD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53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799" y="677333"/>
            <a:ext cx="10955867" cy="5655734"/>
          </a:xfrm>
        </p:spPr>
        <p:txBody>
          <a:bodyPr/>
          <a:lstStyle/>
          <a:p>
            <a:r>
              <a:rPr lang="tk-TM" b="1" dirty="0" smtClean="0"/>
              <a:t> Umumy okuwyň </a:t>
            </a:r>
            <a:r>
              <a:rPr lang="ru-RU" b="1" dirty="0" smtClean="0"/>
              <a:t> </a:t>
            </a:r>
            <a:r>
              <a:rPr lang="tk-TM" b="1" dirty="0" smtClean="0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</a:t>
            </a:r>
            <a:r>
              <a:rPr lang="ru-RU" b="1" dirty="0" err="1" smtClean="0"/>
              <a:t>Ýat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1.Ýadyñ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2.Onuñ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taglymatlary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3.Baglanşyk </a:t>
            </a:r>
            <a:r>
              <a:rPr lang="ru-RU" b="1" dirty="0" err="1"/>
              <a:t>assosiasiýalar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ornaşdyrmanyñ</a:t>
            </a:r>
            <a:r>
              <a:rPr lang="ru-RU" b="1" dirty="0"/>
              <a:t> </a:t>
            </a:r>
            <a:r>
              <a:rPr lang="ru-RU" b="1" dirty="0" err="1"/>
              <a:t>döredijisi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4.</a:t>
            </a:r>
            <a:r>
              <a:rPr lang="sq-AL" b="1" dirty="0"/>
              <a:t>Ý</a:t>
            </a:r>
            <a:r>
              <a:rPr lang="ru-RU" b="1" dirty="0" err="1"/>
              <a:t>adyñ</a:t>
            </a:r>
            <a:r>
              <a:rPr lang="ru-RU" b="1" dirty="0"/>
              <a:t> </a:t>
            </a:r>
            <a:r>
              <a:rPr lang="ru-RU" b="1" dirty="0" err="1"/>
              <a:t>hadysalary</a:t>
            </a:r>
            <a:r>
              <a:rPr lang="ru-RU" b="1" dirty="0"/>
              <a:t>: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ornaşdyrma</a:t>
            </a:r>
            <a:r>
              <a:rPr lang="ru-RU" b="1" dirty="0"/>
              <a:t>,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dikeltme</a:t>
            </a:r>
            <a:r>
              <a:rPr lang="ru-RU" b="1" dirty="0"/>
              <a:t> </a:t>
            </a:r>
            <a:r>
              <a:rPr lang="ru-RU" b="1" dirty="0" err="1"/>
              <a:t>ýatdan</a:t>
            </a:r>
            <a:r>
              <a:rPr lang="ru-RU" b="1" dirty="0"/>
              <a:t> </a:t>
            </a:r>
            <a:r>
              <a:rPr lang="ru-RU" b="1" dirty="0" err="1"/>
              <a:t>çykarma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5.Ýatdan </a:t>
            </a:r>
            <a:r>
              <a:rPr lang="ru-RU" b="1" dirty="0" err="1"/>
              <a:t>çykarmanyñ</a:t>
            </a:r>
            <a:r>
              <a:rPr lang="ru-RU" b="1" dirty="0"/>
              <a:t> </a:t>
            </a:r>
            <a:r>
              <a:rPr lang="ru-RU" b="1" dirty="0" err="1"/>
              <a:t>tejribe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öwrenilşi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Ýatdan</a:t>
            </a:r>
            <a:r>
              <a:rPr lang="ru-RU" b="1" dirty="0"/>
              <a:t> </a:t>
            </a:r>
            <a:r>
              <a:rPr lang="ru-RU" b="1" dirty="0" err="1"/>
              <a:t>çykarmanyñ</a:t>
            </a:r>
            <a:r>
              <a:rPr lang="ru-RU" b="1" dirty="0"/>
              <a:t> </a:t>
            </a:r>
            <a:r>
              <a:rPr lang="ru-RU" b="1" dirty="0" err="1"/>
              <a:t>sebäpleri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7.Ýadyñ </a:t>
            </a:r>
            <a:r>
              <a:rPr lang="ru-RU" b="1" dirty="0" err="1"/>
              <a:t>görnüşleri</a:t>
            </a:r>
            <a:r>
              <a:rPr lang="ru-RU" b="1" dirty="0"/>
              <a:t>.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, 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işiwür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8. </a:t>
            </a:r>
            <a:r>
              <a:rPr lang="ru-RU" b="1" dirty="0" err="1"/>
              <a:t>Gaýtadan</a:t>
            </a:r>
            <a:r>
              <a:rPr lang="ru-RU" b="1" dirty="0"/>
              <a:t>  </a:t>
            </a:r>
            <a:r>
              <a:rPr lang="ru-RU" b="1" dirty="0" err="1"/>
              <a:t>dikeltmäniñ</a:t>
            </a:r>
            <a:r>
              <a:rPr lang="ru-RU" b="1" dirty="0"/>
              <a:t> </a:t>
            </a:r>
            <a:r>
              <a:rPr lang="ru-RU" b="1" dirty="0" err="1"/>
              <a:t>duýdandan</a:t>
            </a:r>
            <a:r>
              <a:rPr lang="ru-RU" b="1" dirty="0"/>
              <a:t> </a:t>
            </a:r>
            <a:r>
              <a:rPr lang="ru-RU" b="1" dirty="0" err="1"/>
              <a:t>gowulanmagy</a:t>
            </a:r>
            <a:r>
              <a:rPr lang="ru-RU" b="1" dirty="0"/>
              <a:t> </a:t>
            </a:r>
            <a:r>
              <a:rPr lang="ru-RU" b="1" dirty="0" err="1"/>
              <a:t>reminissensiýa</a:t>
            </a:r>
            <a:r>
              <a:rPr lang="ru-RU" b="1" dirty="0"/>
              <a:t>  </a:t>
            </a:r>
            <a:r>
              <a:rPr lang="ru-RU" b="1" dirty="0" err="1"/>
              <a:t>hadysasy</a:t>
            </a:r>
            <a:r>
              <a:rPr lang="ru-RU" b="1" dirty="0"/>
              <a:t>,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ornaşdyrmaly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gaýtadan</a:t>
            </a:r>
            <a:r>
              <a:rPr lang="ru-RU" b="1" dirty="0"/>
              <a:t> </a:t>
            </a:r>
            <a:r>
              <a:rPr lang="ru-RU" b="1" dirty="0" err="1"/>
              <a:t>dikeltmegi</a:t>
            </a:r>
            <a:r>
              <a:rPr lang="ru-RU" b="1" dirty="0"/>
              <a:t> </a:t>
            </a:r>
            <a:r>
              <a:rPr lang="ru-RU" b="1" dirty="0" err="1"/>
              <a:t>gowulandyrmagyñ</a:t>
            </a:r>
            <a:r>
              <a:rPr lang="ru-RU" b="1" dirty="0"/>
              <a:t>  </a:t>
            </a:r>
            <a:r>
              <a:rPr lang="ru-RU" b="1" dirty="0" err="1"/>
              <a:t>tärleri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78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241" y="279918"/>
            <a:ext cx="11036559" cy="638213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 </a:t>
            </a:r>
            <a:r>
              <a:rPr lang="en-US" dirty="0" err="1"/>
              <a:t>çylşyrymly</a:t>
            </a:r>
            <a:r>
              <a:rPr lang="en-US" dirty="0"/>
              <a:t> we </a:t>
            </a:r>
            <a:r>
              <a:rPr lang="en-US" dirty="0" err="1"/>
              <a:t>köptaraplydyr</a:t>
            </a:r>
            <a:r>
              <a:rPr lang="en-US" dirty="0"/>
              <a:t> we </a:t>
            </a:r>
            <a:r>
              <a:rPr lang="en-US" dirty="0" err="1" smtClean="0"/>
              <a:t>onuň</a:t>
            </a:r>
            <a:r>
              <a:rPr lang="tk-TM" dirty="0" smtClean="0"/>
              <a:t> </a:t>
            </a:r>
            <a:r>
              <a:rPr lang="en-US" dirty="0" err="1" smtClean="0"/>
              <a:t>kassifikasiýasyna</a:t>
            </a:r>
            <a:r>
              <a:rPr lang="en-US" dirty="0" smtClean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aşakdakylar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: </a:t>
            </a:r>
            <a:r>
              <a:rPr lang="en-US" dirty="0" err="1"/>
              <a:t>predmetleri</a:t>
            </a:r>
            <a:r>
              <a:rPr lang="en-US" dirty="0"/>
              <a:t> we </a:t>
            </a:r>
            <a:r>
              <a:rPr lang="en-US" dirty="0" err="1"/>
              <a:t>hadysalary</a:t>
            </a:r>
            <a:r>
              <a:rPr lang="en-US" dirty="0"/>
              <a:t>, </a:t>
            </a:r>
            <a:r>
              <a:rPr lang="en-US" dirty="0" err="1"/>
              <a:t>pikirleri</a:t>
            </a:r>
            <a:r>
              <a:rPr lang="en-US" dirty="0"/>
              <a:t>, </a:t>
            </a:r>
            <a:r>
              <a:rPr lang="en-US" dirty="0" err="1"/>
              <a:t>hereketleri</a:t>
            </a:r>
            <a:r>
              <a:rPr lang="en-US" dirty="0"/>
              <a:t>, </a:t>
            </a:r>
            <a:r>
              <a:rPr lang="en-US" dirty="0" err="1"/>
              <a:t>duýgulary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galdyrmak</a:t>
            </a:r>
            <a:r>
              <a:rPr lang="en-US" dirty="0"/>
              <a:t>.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smtClean="0"/>
              <a:t>ş</a:t>
            </a:r>
            <a:r>
              <a:rPr lang="tk-TM" dirty="0" smtClean="0"/>
              <a:t>u </a:t>
            </a:r>
            <a:r>
              <a:rPr lang="en-US" dirty="0" err="1" smtClean="0"/>
              <a:t>häsiýetindäki</a:t>
            </a:r>
            <a:r>
              <a:rPr lang="en-US" dirty="0" smtClean="0"/>
              <a:t> </a:t>
            </a:r>
            <a:r>
              <a:rPr lang="en-US" dirty="0" err="1"/>
              <a:t>görnüşlerine</a:t>
            </a:r>
            <a:r>
              <a:rPr lang="en-US" dirty="0"/>
              <a:t> </a:t>
            </a:r>
            <a:r>
              <a:rPr lang="en-US" dirty="0" err="1"/>
              <a:t>obrazly</a:t>
            </a:r>
            <a:r>
              <a:rPr lang="en-US" dirty="0"/>
              <a:t>, </a:t>
            </a:r>
            <a:r>
              <a:rPr lang="en-US" dirty="0" err="1" smtClean="0"/>
              <a:t>söz-logiki</a:t>
            </a:r>
            <a:r>
              <a:rPr lang="en-US" dirty="0" smtClean="0"/>
              <a:t>,</a:t>
            </a:r>
            <a:r>
              <a:rPr lang="tk-TM" dirty="0" smtClean="0"/>
              <a:t> </a:t>
            </a:r>
            <a:r>
              <a:rPr lang="en-US" dirty="0" err="1" smtClean="0"/>
              <a:t>hereket</a:t>
            </a:r>
            <a:r>
              <a:rPr lang="en-US" dirty="0"/>
              <a:t>, </a:t>
            </a:r>
            <a:r>
              <a:rPr lang="en-US" dirty="0" err="1"/>
              <a:t>joşgun</a:t>
            </a:r>
            <a:r>
              <a:rPr lang="en-US" dirty="0"/>
              <a:t> </a:t>
            </a:r>
            <a:r>
              <a:rPr lang="en-US" dirty="0" err="1"/>
              <a:t>ýady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en-US" b="1" dirty="0" err="1" smtClean="0"/>
              <a:t>Obrazly</a:t>
            </a:r>
            <a:r>
              <a:rPr lang="en-US" b="1" dirty="0" smtClean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öňki</a:t>
            </a:r>
            <a:r>
              <a:rPr lang="en-US" dirty="0"/>
              <a:t> </a:t>
            </a:r>
            <a:r>
              <a:rPr lang="en-US" dirty="0" err="1"/>
              <a:t>duýup</a:t>
            </a:r>
            <a:r>
              <a:rPr lang="en-US" dirty="0"/>
              <a:t>,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 smtClean="0"/>
              <a:t>predmetleriniň</a:t>
            </a:r>
            <a:r>
              <a:rPr lang="tk-TM" dirty="0" smtClean="0"/>
              <a:t> </a:t>
            </a:r>
            <a:r>
              <a:rPr lang="en-US" dirty="0" err="1" smtClean="0"/>
              <a:t>esasynda</a:t>
            </a:r>
            <a:r>
              <a:rPr lang="en-US" dirty="0" smtClean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getirmä</a:t>
            </a:r>
            <a:r>
              <a:rPr lang="en-US" dirty="0"/>
              <a:t> </a:t>
            </a:r>
            <a:r>
              <a:rPr lang="en-US" dirty="0" err="1"/>
              <a:t>esaslanyp</a:t>
            </a:r>
            <a:r>
              <a:rPr lang="en-US" dirty="0"/>
              <a:t> </a:t>
            </a:r>
            <a:r>
              <a:rPr lang="en-US" dirty="0" err="1"/>
              <a:t>döreýän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görnüşidir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görşi</a:t>
            </a:r>
            <a:r>
              <a:rPr lang="en-US" dirty="0"/>
              <a:t>, </a:t>
            </a:r>
            <a:r>
              <a:rPr lang="en-US" dirty="0" err="1"/>
              <a:t>eşidişi</a:t>
            </a:r>
            <a:r>
              <a:rPr lang="en-US" dirty="0"/>
              <a:t>, </a:t>
            </a:r>
            <a:r>
              <a:rPr lang="en-US" dirty="0" err="1"/>
              <a:t>ys</a:t>
            </a:r>
            <a:r>
              <a:rPr lang="en-US" dirty="0"/>
              <a:t> </a:t>
            </a:r>
            <a:r>
              <a:rPr lang="en-US" dirty="0" err="1"/>
              <a:t>alşy</a:t>
            </a:r>
            <a:r>
              <a:rPr lang="en-US" dirty="0"/>
              <a:t>, </a:t>
            </a:r>
            <a:r>
              <a:rPr lang="en-US" dirty="0" err="1"/>
              <a:t>tagam</a:t>
            </a:r>
            <a:r>
              <a:rPr lang="en-US" dirty="0"/>
              <a:t> </a:t>
            </a:r>
            <a:r>
              <a:rPr lang="en-US" dirty="0" err="1"/>
              <a:t>bilşi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alynýan</a:t>
            </a:r>
            <a:r>
              <a:rPr lang="en-US" dirty="0"/>
              <a:t> </a:t>
            </a:r>
            <a:r>
              <a:rPr lang="en-US" dirty="0" err="1"/>
              <a:t>informasiýalary</a:t>
            </a:r>
            <a:r>
              <a:rPr lang="en-US" dirty="0"/>
              <a:t>, </a:t>
            </a:r>
            <a:r>
              <a:rPr lang="en-US" dirty="0" err="1"/>
              <a:t>maglumatlary</a:t>
            </a:r>
            <a:r>
              <a:rPr lang="en-US" dirty="0"/>
              <a:t>, </a:t>
            </a:r>
            <a:r>
              <a:rPr lang="en-US" dirty="0" err="1"/>
              <a:t>predmetleriň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häsiýetleri</a:t>
            </a:r>
            <a:r>
              <a:rPr lang="en-US" dirty="0"/>
              <a:t> </a:t>
            </a:r>
            <a:r>
              <a:rPr lang="en-US" dirty="0" err="1"/>
              <a:t>obraz</a:t>
            </a:r>
            <a:r>
              <a:rPr lang="en-US" dirty="0"/>
              <a:t> </a:t>
            </a:r>
            <a:r>
              <a:rPr lang="en-US" dirty="0" err="1"/>
              <a:t>görnüşinde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galyp</a:t>
            </a:r>
            <a:r>
              <a:rPr lang="en-US" dirty="0"/>
              <a:t>,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getirilýärler</a:t>
            </a:r>
            <a:r>
              <a:rPr lang="en-US" dirty="0"/>
              <a:t>. </a:t>
            </a:r>
            <a:r>
              <a:rPr lang="en-US" dirty="0" err="1"/>
              <a:t>Sungat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meşgul</a:t>
            </a:r>
            <a:r>
              <a:rPr lang="en-US" dirty="0"/>
              <a:t> </a:t>
            </a:r>
            <a:r>
              <a:rPr lang="en-US" dirty="0" err="1"/>
              <a:t>bolýan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obrazly</a:t>
            </a:r>
            <a:r>
              <a:rPr lang="en-US" dirty="0"/>
              <a:t> </a:t>
            </a:r>
            <a:r>
              <a:rPr lang="en-US" dirty="0" err="1"/>
              <a:t>ýady</a:t>
            </a:r>
            <a:r>
              <a:rPr lang="en-US" dirty="0"/>
              <a:t> </a:t>
            </a:r>
            <a:r>
              <a:rPr lang="en-US" dirty="0" err="1"/>
              <a:t>ösendir</a:t>
            </a:r>
            <a:r>
              <a:rPr lang="en-US" dirty="0"/>
              <a:t>. </a:t>
            </a:r>
            <a:r>
              <a:rPr lang="en-US" dirty="0" err="1"/>
              <a:t>Hudožnik</a:t>
            </a:r>
            <a:r>
              <a:rPr lang="en-US" dirty="0"/>
              <a:t> </a:t>
            </a:r>
            <a:r>
              <a:rPr lang="en-US" dirty="0" err="1"/>
              <a:t>ýaz</a:t>
            </a:r>
            <a:r>
              <a:rPr lang="en-US" dirty="0"/>
              <a:t> </a:t>
            </a:r>
            <a:r>
              <a:rPr lang="en-US" dirty="0" err="1"/>
              <a:t>paslyndaky</a:t>
            </a:r>
            <a:r>
              <a:rPr lang="en-US" dirty="0"/>
              <a:t> </a:t>
            </a:r>
            <a:r>
              <a:rPr lang="en-US" dirty="0" err="1"/>
              <a:t>meýdanyň</a:t>
            </a:r>
            <a:r>
              <a:rPr lang="en-US" dirty="0"/>
              <a:t> </a:t>
            </a:r>
            <a:r>
              <a:rPr lang="en-US" dirty="0" err="1"/>
              <a:t>keşbini</a:t>
            </a:r>
            <a:r>
              <a:rPr lang="en-US" dirty="0"/>
              <a:t> </a:t>
            </a:r>
            <a:r>
              <a:rPr lang="en-US" dirty="0" err="1"/>
              <a:t>görmese</a:t>
            </a:r>
            <a:r>
              <a:rPr lang="en-US" dirty="0"/>
              <a:t>-de, </a:t>
            </a:r>
            <a:r>
              <a:rPr lang="en-US" dirty="0" err="1"/>
              <a:t>ony</a:t>
            </a:r>
            <a:r>
              <a:rPr lang="en-US" dirty="0"/>
              <a:t> </a:t>
            </a:r>
            <a:r>
              <a:rPr lang="en-US" dirty="0" err="1"/>
              <a:t>derrew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düşürip</a:t>
            </a:r>
            <a:r>
              <a:rPr lang="en-US" dirty="0"/>
              <a:t>, </a:t>
            </a:r>
            <a:r>
              <a:rPr lang="en-US" dirty="0" err="1"/>
              <a:t>suratyny</a:t>
            </a:r>
            <a:r>
              <a:rPr lang="en-US" dirty="0"/>
              <a:t> </a:t>
            </a:r>
            <a:r>
              <a:rPr lang="en-US" dirty="0" err="1"/>
              <a:t>çekýär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918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579" y="485192"/>
            <a:ext cx="11513975" cy="582230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Söz-logiki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düşünjeleri</a:t>
            </a:r>
            <a:r>
              <a:rPr lang="en-US" dirty="0"/>
              <a:t>, </a:t>
            </a:r>
            <a:r>
              <a:rPr lang="en-US" dirty="0" err="1"/>
              <a:t>logiki</a:t>
            </a:r>
            <a:r>
              <a:rPr lang="en-US" dirty="0"/>
              <a:t> </a:t>
            </a:r>
            <a:r>
              <a:rPr lang="en-US" dirty="0" err="1"/>
              <a:t>shemalary</a:t>
            </a:r>
            <a:r>
              <a:rPr lang="en-US" dirty="0"/>
              <a:t>, </a:t>
            </a:r>
            <a:r>
              <a:rPr lang="en-US" dirty="0" err="1" smtClean="0"/>
              <a:t>matematiki</a:t>
            </a:r>
            <a:r>
              <a:rPr lang="tk-TM" dirty="0" smtClean="0"/>
              <a:t> </a:t>
            </a:r>
            <a:r>
              <a:rPr lang="en-US" dirty="0" err="1" smtClean="0"/>
              <a:t>amallary</a:t>
            </a:r>
            <a:r>
              <a:rPr lang="en-US" dirty="0" smtClean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görnüşinde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galdyryp</a:t>
            </a:r>
            <a:r>
              <a:rPr lang="en-US" dirty="0"/>
              <a:t> we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bilmegidir</a:t>
            </a:r>
            <a:r>
              <a:rPr lang="en-US" dirty="0"/>
              <a:t>. </a:t>
            </a:r>
            <a:r>
              <a:rPr lang="en-US" dirty="0" err="1"/>
              <a:t>Adamda</a:t>
            </a:r>
            <a:r>
              <a:rPr lang="en-US" dirty="0"/>
              <a:t> </a:t>
            </a:r>
            <a:r>
              <a:rPr lang="en-US" dirty="0" err="1"/>
              <a:t>söz-logiki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bolanda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formulalary</a:t>
            </a:r>
            <a:r>
              <a:rPr lang="en-US" dirty="0"/>
              <a:t>, </a:t>
            </a:r>
            <a:r>
              <a:rPr lang="en-US" dirty="0" err="1"/>
              <a:t>kanunlary</a:t>
            </a:r>
            <a:r>
              <a:rPr lang="en-US" dirty="0"/>
              <a:t>, </a:t>
            </a:r>
            <a:r>
              <a:rPr lang="en-US" dirty="0" err="1"/>
              <a:t>çylşyrymly</a:t>
            </a:r>
            <a:r>
              <a:rPr lang="en-US" dirty="0"/>
              <a:t> </a:t>
            </a:r>
            <a:r>
              <a:rPr lang="en-US" dirty="0" err="1"/>
              <a:t>sözleri</a:t>
            </a:r>
            <a:r>
              <a:rPr lang="en-US" dirty="0"/>
              <a:t>, </a:t>
            </a:r>
            <a:r>
              <a:rPr lang="en-US" dirty="0" err="1"/>
              <a:t>pikirleri</a:t>
            </a:r>
            <a:r>
              <a:rPr lang="en-US" dirty="0"/>
              <a:t>, </a:t>
            </a:r>
            <a:r>
              <a:rPr lang="en-US" dirty="0" err="1"/>
              <a:t>ideýalary</a:t>
            </a:r>
            <a:r>
              <a:rPr lang="en-US" dirty="0"/>
              <a:t>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galdyryp</a:t>
            </a:r>
            <a:r>
              <a:rPr lang="en-US" dirty="0"/>
              <a:t> we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Okuwçynyň</a:t>
            </a:r>
            <a:r>
              <a:rPr lang="en-US" dirty="0"/>
              <a:t> </a:t>
            </a:r>
            <a:r>
              <a:rPr lang="en-US" dirty="0" err="1"/>
              <a:t>okuw</a:t>
            </a:r>
            <a:r>
              <a:rPr lang="en-US" dirty="0"/>
              <a:t> </a:t>
            </a:r>
            <a:r>
              <a:rPr lang="en-US" dirty="0" err="1"/>
              <a:t>işinde</a:t>
            </a:r>
            <a:r>
              <a:rPr lang="en-US" dirty="0"/>
              <a:t> </a:t>
            </a:r>
            <a:r>
              <a:rPr lang="en-US" dirty="0" err="1"/>
              <a:t>söz-logiki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ähmiýeti</a:t>
            </a:r>
            <a:r>
              <a:rPr lang="en-US" dirty="0"/>
              <a:t> </a:t>
            </a:r>
            <a:r>
              <a:rPr lang="en-US" dirty="0" err="1"/>
              <a:t>uludyr</a:t>
            </a:r>
            <a:r>
              <a:rPr lang="en-US" dirty="0"/>
              <a:t>.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mugallymyň</a:t>
            </a:r>
            <a:r>
              <a:rPr lang="en-US" dirty="0"/>
              <a:t> </a:t>
            </a:r>
            <a:r>
              <a:rPr lang="en-US" dirty="0" err="1"/>
              <a:t>gürrüň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temasynyň</a:t>
            </a:r>
            <a:r>
              <a:rPr lang="en-US" dirty="0"/>
              <a:t> </a:t>
            </a:r>
            <a:r>
              <a:rPr lang="en-US" dirty="0" err="1"/>
              <a:t>mazmunyny</a:t>
            </a:r>
            <a:r>
              <a:rPr lang="en-US" dirty="0"/>
              <a:t> </a:t>
            </a:r>
            <a:r>
              <a:rPr lang="en-US" dirty="0" err="1"/>
              <a:t>söz-logiki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galdyryp</a:t>
            </a:r>
            <a:r>
              <a:rPr lang="en-US" dirty="0"/>
              <a:t> we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biri-biri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sözleşik</a:t>
            </a:r>
            <a:r>
              <a:rPr lang="en-US" dirty="0"/>
              <a:t> </a:t>
            </a:r>
            <a:r>
              <a:rPr lang="en-US" dirty="0" err="1"/>
              <a:t>aragatnaşygyny</a:t>
            </a:r>
            <a:r>
              <a:rPr lang="en-US" dirty="0"/>
              <a:t> </a:t>
            </a:r>
            <a:r>
              <a:rPr lang="en-US" dirty="0" err="1"/>
              <a:t>saklap</a:t>
            </a:r>
            <a:r>
              <a:rPr lang="en-US" dirty="0"/>
              <a:t> </a:t>
            </a:r>
            <a:r>
              <a:rPr lang="en-US" dirty="0" err="1"/>
              <a:t>bilmegi</a:t>
            </a:r>
            <a:r>
              <a:rPr lang="en-US" dirty="0"/>
              <a:t>,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galan</a:t>
            </a:r>
            <a:r>
              <a:rPr lang="en-US" dirty="0"/>
              <a:t> </a:t>
            </a:r>
            <a:r>
              <a:rPr lang="en-US" dirty="0" err="1"/>
              <a:t>düşünjesini</a:t>
            </a:r>
            <a:r>
              <a:rPr lang="en-US" dirty="0"/>
              <a:t> </a:t>
            </a:r>
            <a:r>
              <a:rPr lang="en-US" dirty="0" err="1"/>
              <a:t>aýdyp</a:t>
            </a:r>
            <a:r>
              <a:rPr lang="en-US" dirty="0"/>
              <a:t>, </a:t>
            </a:r>
            <a:r>
              <a:rPr lang="en-US" dirty="0" err="1"/>
              <a:t>gürrüň</a:t>
            </a:r>
            <a:r>
              <a:rPr lang="en-US" dirty="0"/>
              <a:t> </a:t>
            </a:r>
            <a:r>
              <a:rPr lang="en-US" dirty="0" err="1"/>
              <a:t>berip</a:t>
            </a:r>
            <a:r>
              <a:rPr lang="en-US" dirty="0"/>
              <a:t> </a:t>
            </a:r>
            <a:r>
              <a:rPr lang="en-US" dirty="0" err="1"/>
              <a:t>bilmegi</a:t>
            </a:r>
            <a:r>
              <a:rPr lang="en-US" dirty="0"/>
              <a:t> </a:t>
            </a:r>
            <a:r>
              <a:rPr lang="en-US" dirty="0" err="1"/>
              <a:t>söz-logiki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netijesidir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b="1" dirty="0" err="1" smtClean="0"/>
              <a:t>Hereket</a:t>
            </a:r>
            <a:r>
              <a:rPr lang="en-US" b="1" dirty="0" smtClean="0"/>
              <a:t> </a:t>
            </a:r>
            <a:r>
              <a:rPr lang="en-US" b="1" dirty="0" err="1"/>
              <a:t>ýady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predmetleriň</a:t>
            </a:r>
            <a:r>
              <a:rPr lang="en-US" dirty="0"/>
              <a:t>, </a:t>
            </a:r>
            <a:r>
              <a:rPr lang="en-US" dirty="0" err="1"/>
              <a:t>hadysalaryň</a:t>
            </a:r>
            <a:r>
              <a:rPr lang="en-US" dirty="0"/>
              <a:t> </a:t>
            </a:r>
            <a:r>
              <a:rPr lang="en-US" dirty="0" smtClean="0"/>
              <a:t>we</a:t>
            </a:r>
            <a:r>
              <a:rPr lang="tk-TM" dirty="0" smtClean="0"/>
              <a:t> </a:t>
            </a:r>
            <a:r>
              <a:rPr lang="tk-TM" dirty="0"/>
              <a:t>a</a:t>
            </a:r>
            <a:r>
              <a:rPr lang="en-US" dirty="0" err="1" smtClean="0"/>
              <a:t>damlaryň</a:t>
            </a:r>
            <a:r>
              <a:rPr lang="en-US" dirty="0" smtClean="0"/>
              <a:t> </a:t>
            </a:r>
            <a:r>
              <a:rPr lang="en-US" dirty="0" err="1"/>
              <a:t>hereketleriniň</a:t>
            </a:r>
            <a:r>
              <a:rPr lang="en-US" dirty="0"/>
              <a:t> </a:t>
            </a:r>
            <a:r>
              <a:rPr lang="en-US" dirty="0" err="1"/>
              <a:t>sistemasyny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galdyryp</a:t>
            </a:r>
            <a:r>
              <a:rPr lang="en-US" dirty="0"/>
              <a:t>,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 smtClean="0"/>
              <a:t>huşa</a:t>
            </a:r>
            <a:r>
              <a:rPr lang="tk-TM" dirty="0" smtClean="0"/>
              <a:t> </a:t>
            </a:r>
            <a:r>
              <a:rPr lang="en-US" dirty="0" err="1" smtClean="0"/>
              <a:t>getirip</a:t>
            </a:r>
            <a:r>
              <a:rPr lang="en-US" dirty="0" smtClean="0"/>
              <a:t> </a:t>
            </a:r>
            <a:r>
              <a:rPr lang="en-US" dirty="0" err="1"/>
              <a:t>bilmegidir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operasiýalarynyň</a:t>
            </a:r>
            <a:r>
              <a:rPr lang="en-US" dirty="0"/>
              <a:t> </a:t>
            </a:r>
            <a:r>
              <a:rPr lang="en-US" dirty="0" err="1"/>
              <a:t>ählisi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ýetirilýär</a:t>
            </a:r>
            <a:r>
              <a:rPr lang="en-US" dirty="0"/>
              <a:t>.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ýetirilende</a:t>
            </a:r>
            <a:r>
              <a:rPr lang="en-US" dirty="0"/>
              <a:t>, </a:t>
            </a:r>
            <a:r>
              <a:rPr lang="en-US" dirty="0" err="1"/>
              <a:t>hereketler</a:t>
            </a:r>
            <a:r>
              <a:rPr lang="en-US" dirty="0"/>
              <a:t> </a:t>
            </a:r>
            <a:r>
              <a:rPr lang="en-US" dirty="0" err="1"/>
              <a:t>endik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gaýtalanýar</a:t>
            </a:r>
            <a:r>
              <a:rPr lang="en-US" dirty="0"/>
              <a:t>. </a:t>
            </a:r>
            <a:r>
              <a:rPr lang="en-US" dirty="0" err="1"/>
              <a:t>Sebäbi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ilki</a:t>
            </a:r>
            <a:r>
              <a:rPr lang="en-US" dirty="0"/>
              <a:t> </a:t>
            </a:r>
            <a:r>
              <a:rPr lang="en-US" dirty="0" err="1"/>
              <a:t>hereketi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galdyrýar</a:t>
            </a:r>
            <a:r>
              <a:rPr lang="en-US" dirty="0"/>
              <a:t>,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hem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hereketi</a:t>
            </a:r>
            <a:r>
              <a:rPr lang="en-US" dirty="0"/>
              <a:t> </a:t>
            </a:r>
            <a:r>
              <a:rPr lang="en-US" dirty="0" err="1"/>
              <a:t>gaýtalap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ýetirýär</a:t>
            </a:r>
            <a:r>
              <a:rPr lang="en-US" dirty="0"/>
              <a:t>.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bedenterbiýe</a:t>
            </a:r>
            <a:r>
              <a:rPr lang="en-US" dirty="0"/>
              <a:t> </a:t>
            </a:r>
            <a:r>
              <a:rPr lang="en-US" dirty="0" err="1"/>
              <a:t>sapagynda</a:t>
            </a:r>
            <a:r>
              <a:rPr lang="en-US" dirty="0"/>
              <a:t> </a:t>
            </a:r>
            <a:r>
              <a:rPr lang="en-US" dirty="0" err="1"/>
              <a:t>mugallymyň</a:t>
            </a:r>
            <a:r>
              <a:rPr lang="en-US" dirty="0"/>
              <a:t> </a:t>
            </a:r>
            <a:r>
              <a:rPr lang="en-US" dirty="0" err="1"/>
              <a:t>öwreden</a:t>
            </a:r>
            <a:r>
              <a:rPr lang="en-US" dirty="0"/>
              <a:t> </a:t>
            </a:r>
            <a:r>
              <a:rPr lang="en-US" dirty="0" err="1"/>
              <a:t>maşklaryny</a:t>
            </a:r>
            <a:r>
              <a:rPr lang="en-US" dirty="0"/>
              <a:t> </a:t>
            </a:r>
            <a:r>
              <a:rPr lang="en-US" dirty="0" err="1"/>
              <a:t>öýde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gaýtalap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ýetirýär</a:t>
            </a:r>
            <a:r>
              <a:rPr lang="en-US" dirty="0"/>
              <a:t>.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ýady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ýaşaýşynda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gelýän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görnüşidir</a:t>
            </a:r>
            <a:r>
              <a:rPr lang="en-US" dirty="0"/>
              <a:t>. </a:t>
            </a:r>
            <a:r>
              <a:rPr lang="en-US" dirty="0" err="1"/>
              <a:t>Çaganyň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aýlyklarynda</a:t>
            </a:r>
            <a:r>
              <a:rPr lang="en-US" dirty="0"/>
              <a:t> </a:t>
            </a:r>
            <a:r>
              <a:rPr lang="en-US" dirty="0" err="1"/>
              <a:t>eýýäm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ýady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çykyp</a:t>
            </a:r>
            <a:r>
              <a:rPr lang="en-US" dirty="0"/>
              <a:t>, </a:t>
            </a:r>
            <a:r>
              <a:rPr lang="en-US" dirty="0" err="1"/>
              <a:t>ösüp</a:t>
            </a:r>
            <a:r>
              <a:rPr lang="en-US" dirty="0"/>
              <a:t> </a:t>
            </a:r>
            <a:r>
              <a:rPr lang="en-US" dirty="0" err="1"/>
              <a:t>başlaýar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6359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/>
          <a:lstStyle/>
          <a:p>
            <a:r>
              <a:rPr lang="en-US" b="1" dirty="0" err="1"/>
              <a:t>Joşgun</a:t>
            </a:r>
            <a:r>
              <a:rPr lang="en-US" b="1" dirty="0"/>
              <a:t>, </a:t>
            </a:r>
            <a:r>
              <a:rPr lang="en-US" b="1" dirty="0" err="1"/>
              <a:t>emosiýa</a:t>
            </a:r>
            <a:r>
              <a:rPr lang="en-US" b="1" dirty="0"/>
              <a:t> </a:t>
            </a:r>
            <a:r>
              <a:rPr lang="en-US" b="1" dirty="0" err="1"/>
              <a:t>ýady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durmuşda</a:t>
            </a:r>
            <a:r>
              <a:rPr lang="en-US" dirty="0"/>
              <a:t> </a:t>
            </a:r>
            <a:r>
              <a:rPr lang="en-US" dirty="0" err="1"/>
              <a:t>başdan</a:t>
            </a:r>
            <a:r>
              <a:rPr lang="en-US" dirty="0"/>
              <a:t> </a:t>
            </a:r>
            <a:r>
              <a:rPr lang="en-US" dirty="0" err="1"/>
              <a:t>geçirýän</a:t>
            </a:r>
            <a:r>
              <a:rPr lang="en-US" dirty="0"/>
              <a:t> </a:t>
            </a:r>
            <a:r>
              <a:rPr lang="en-US" dirty="0" err="1"/>
              <a:t>duýgularynyň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galmagy</a:t>
            </a:r>
            <a:r>
              <a:rPr lang="en-US" dirty="0"/>
              <a:t> we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getirilip</a:t>
            </a:r>
            <a:r>
              <a:rPr lang="en-US" dirty="0"/>
              <a:t> </a:t>
            </a:r>
            <a:r>
              <a:rPr lang="en-US" dirty="0" err="1"/>
              <a:t>bilinmegidir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durmuşynda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geçýän</a:t>
            </a:r>
            <a:r>
              <a:rPr lang="en-US" dirty="0"/>
              <a:t> </a:t>
            </a:r>
            <a:r>
              <a:rPr lang="en-US" dirty="0" err="1"/>
              <a:t>gynançly</a:t>
            </a:r>
            <a:r>
              <a:rPr lang="en-US" dirty="0"/>
              <a:t>, </a:t>
            </a:r>
            <a:r>
              <a:rPr lang="en-US" dirty="0" err="1"/>
              <a:t>begençli</a:t>
            </a:r>
            <a:r>
              <a:rPr lang="en-US" dirty="0"/>
              <a:t>, </a:t>
            </a:r>
            <a:r>
              <a:rPr lang="en-US" dirty="0" err="1"/>
              <a:t>gülküli</a:t>
            </a:r>
            <a:r>
              <a:rPr lang="en-US" dirty="0"/>
              <a:t> </a:t>
            </a:r>
            <a:r>
              <a:rPr lang="en-US" dirty="0" err="1"/>
              <a:t>wakalar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galýarlar</a:t>
            </a:r>
            <a:r>
              <a:rPr lang="en-US" dirty="0"/>
              <a:t>.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galmagynyň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sebäbi</a:t>
            </a:r>
            <a:r>
              <a:rPr lang="en-US" dirty="0"/>
              <a:t> hem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emosionallygydyr</a:t>
            </a:r>
            <a:r>
              <a:rPr lang="en-US" dirty="0"/>
              <a:t>. </a:t>
            </a:r>
            <a:r>
              <a:rPr lang="en-US" dirty="0" err="1"/>
              <a:t>Joşgun</a:t>
            </a:r>
            <a:r>
              <a:rPr lang="en-US" dirty="0"/>
              <a:t> </a:t>
            </a:r>
            <a:r>
              <a:rPr lang="en-US" dirty="0" err="1"/>
              <a:t>ýady</a:t>
            </a:r>
            <a:r>
              <a:rPr lang="en-US" dirty="0"/>
              <a:t> </a:t>
            </a:r>
            <a:r>
              <a:rPr lang="en-US" dirty="0" err="1"/>
              <a:t>şahsyýeti</a:t>
            </a:r>
            <a:r>
              <a:rPr lang="en-US" dirty="0"/>
              <a:t> </a:t>
            </a:r>
            <a:r>
              <a:rPr lang="en-US" dirty="0" err="1"/>
              <a:t>terbiýelemekde</a:t>
            </a:r>
            <a:r>
              <a:rPr lang="en-US" dirty="0"/>
              <a:t> we </a:t>
            </a:r>
            <a:r>
              <a:rPr lang="en-US" dirty="0" err="1"/>
              <a:t>formirlemekde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ähmiýete</a:t>
            </a:r>
            <a:r>
              <a:rPr lang="en-US" dirty="0"/>
              <a:t> </a:t>
            </a:r>
            <a:r>
              <a:rPr lang="en-US" dirty="0" err="1"/>
              <a:t>eýedir</a:t>
            </a:r>
            <a:r>
              <a:rPr lang="en-US" dirty="0"/>
              <a:t>. </a:t>
            </a:r>
            <a:r>
              <a:rPr lang="en-US" dirty="0" err="1"/>
              <a:t>Emosional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ruhy</a:t>
            </a:r>
            <a:r>
              <a:rPr lang="en-US" dirty="0"/>
              <a:t> </a:t>
            </a:r>
            <a:r>
              <a:rPr lang="en-US" dirty="0" err="1"/>
              <a:t>ösüşiniň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şertidir</a:t>
            </a:r>
            <a:r>
              <a:rPr lang="en-US" dirty="0"/>
              <a:t>. </a:t>
            </a:r>
            <a:r>
              <a:rPr lang="en-US" dirty="0" err="1"/>
              <a:t>Ygtyýarly</a:t>
            </a:r>
            <a:r>
              <a:rPr lang="en-US" dirty="0"/>
              <a:t> we </a:t>
            </a:r>
            <a:r>
              <a:rPr lang="en-US" dirty="0" err="1"/>
              <a:t>ygtyýarsyz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saklamaklyk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prosesinde</a:t>
            </a:r>
            <a:r>
              <a:rPr lang="en-US" dirty="0"/>
              <a:t> </a:t>
            </a:r>
            <a:r>
              <a:rPr lang="en-US" dirty="0" err="1"/>
              <a:t>düşündirilip</a:t>
            </a:r>
            <a:r>
              <a:rPr lang="en-US" dirty="0"/>
              <a:t> </a:t>
            </a:r>
            <a:r>
              <a:rPr lang="en-US" dirty="0" err="1"/>
              <a:t>geçilýär</a:t>
            </a:r>
            <a:r>
              <a:rPr lang="en-US" dirty="0"/>
              <a:t>.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hereketleri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geçýärler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862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5192"/>
            <a:ext cx="10515600" cy="5691771"/>
          </a:xfrm>
        </p:spPr>
        <p:txBody>
          <a:bodyPr/>
          <a:lstStyle/>
          <a:p>
            <a:pPr algn="ctr"/>
            <a:r>
              <a:rPr lang="en-US" dirty="0" err="1"/>
              <a:t>Dowamlylygy</a:t>
            </a:r>
            <a:r>
              <a:rPr lang="en-US" dirty="0"/>
              <a:t> we </a:t>
            </a:r>
            <a:r>
              <a:rPr lang="en-US" dirty="0" err="1"/>
              <a:t>saklanyp</a:t>
            </a:r>
            <a:r>
              <a:rPr lang="en-US" dirty="0"/>
              <a:t> </a:t>
            </a:r>
            <a:r>
              <a:rPr lang="en-US" dirty="0" err="1"/>
              <a:t>bilijilik</a:t>
            </a:r>
            <a:r>
              <a:rPr lang="en-US" dirty="0"/>
              <a:t> </a:t>
            </a:r>
            <a:r>
              <a:rPr lang="en-US" dirty="0" err="1"/>
              <a:t>häsiýetdäki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görnüşlerine</a:t>
            </a:r>
            <a:r>
              <a:rPr lang="en-US" dirty="0"/>
              <a:t> </a:t>
            </a:r>
            <a:r>
              <a:rPr lang="en-US" dirty="0" err="1"/>
              <a:t>gysga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,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wagtlyk</a:t>
            </a:r>
            <a:r>
              <a:rPr lang="en-US" dirty="0"/>
              <a:t>, </a:t>
            </a:r>
            <a:r>
              <a:rPr lang="en-US" dirty="0" err="1"/>
              <a:t>operatiw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görnüşler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b="1" dirty="0" err="1"/>
              <a:t>Gysga</a:t>
            </a:r>
            <a:r>
              <a:rPr lang="en-US" b="1" dirty="0"/>
              <a:t> </a:t>
            </a:r>
            <a:r>
              <a:rPr lang="en-US" b="1" dirty="0" err="1"/>
              <a:t>wagtlaýyn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mazmunyny</a:t>
            </a:r>
            <a:r>
              <a:rPr lang="en-US" dirty="0"/>
              <a:t> </a:t>
            </a:r>
            <a:r>
              <a:rPr lang="en-US" dirty="0" err="1"/>
              <a:t>örän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wagtlyk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galdyryp</a:t>
            </a:r>
            <a:r>
              <a:rPr lang="en-US" dirty="0"/>
              <a:t>,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bilmezligidir</a:t>
            </a:r>
            <a:r>
              <a:rPr lang="en-US" dirty="0"/>
              <a:t>. </a:t>
            </a:r>
            <a:r>
              <a:rPr lang="en-US" dirty="0" err="1"/>
              <a:t>Gysga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işlerde</a:t>
            </a:r>
            <a:r>
              <a:rPr lang="en-US" dirty="0"/>
              <a:t> </a:t>
            </a:r>
            <a:r>
              <a:rPr lang="en-US" dirty="0" err="1"/>
              <a:t>işleýän</a:t>
            </a:r>
            <a:r>
              <a:rPr lang="en-US" dirty="0"/>
              <a:t> </a:t>
            </a:r>
            <a:r>
              <a:rPr lang="en-US" dirty="0" err="1"/>
              <a:t>adamlarda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 </a:t>
            </a:r>
            <a:r>
              <a:rPr lang="en-US" dirty="0" err="1"/>
              <a:t>Sözlemleri</a:t>
            </a:r>
            <a:r>
              <a:rPr lang="en-US" dirty="0"/>
              <a:t> </a:t>
            </a:r>
            <a:r>
              <a:rPr lang="en-US" dirty="0" err="1"/>
              <a:t>çap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operator </a:t>
            </a:r>
            <a:r>
              <a:rPr lang="en-US" dirty="0" err="1"/>
              <a:t>ýazýan</a:t>
            </a:r>
            <a:r>
              <a:rPr lang="en-US" dirty="0"/>
              <a:t> </a:t>
            </a:r>
            <a:r>
              <a:rPr lang="en-US" dirty="0" err="1"/>
              <a:t>sözleriniň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käbirini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galdyraýmasa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bölegini</a:t>
            </a:r>
            <a:r>
              <a:rPr lang="en-US" dirty="0"/>
              <a:t> </a:t>
            </a:r>
            <a:r>
              <a:rPr lang="en-US" dirty="0" err="1"/>
              <a:t>örän</a:t>
            </a:r>
            <a:r>
              <a:rPr lang="en-US" dirty="0"/>
              <a:t> </a:t>
            </a:r>
            <a:r>
              <a:rPr lang="en-US" dirty="0" err="1"/>
              <a:t>gysga</a:t>
            </a:r>
            <a:r>
              <a:rPr lang="en-US" dirty="0"/>
              <a:t> </a:t>
            </a:r>
            <a:r>
              <a:rPr lang="en-US" dirty="0" err="1"/>
              <a:t>wagtyň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çykarýar</a:t>
            </a:r>
            <a:r>
              <a:rPr lang="en-US" dirty="0"/>
              <a:t>.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ýagdaýy</a:t>
            </a:r>
            <a:r>
              <a:rPr lang="en-US" dirty="0"/>
              <a:t> </a:t>
            </a:r>
            <a:r>
              <a:rPr lang="en-US" dirty="0" err="1"/>
              <a:t>terjimeçide</a:t>
            </a:r>
            <a:r>
              <a:rPr lang="en-US" dirty="0"/>
              <a:t> hem </a:t>
            </a:r>
            <a:r>
              <a:rPr lang="en-US" dirty="0" err="1"/>
              <a:t>görmek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Gysga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degişli</a:t>
            </a:r>
            <a:r>
              <a:rPr lang="en-US" dirty="0"/>
              <a:t> </a:t>
            </a:r>
            <a:r>
              <a:rPr lang="en-US" dirty="0" err="1"/>
              <a:t>tejribe</a:t>
            </a:r>
            <a:r>
              <a:rPr lang="en-US" dirty="0"/>
              <a:t> </a:t>
            </a:r>
            <a:r>
              <a:rPr lang="en-US" dirty="0" err="1"/>
              <a:t>geçirmek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Okuwçylara</a:t>
            </a:r>
            <a:r>
              <a:rPr lang="en-US" dirty="0"/>
              <a:t> 20 </a:t>
            </a:r>
            <a:r>
              <a:rPr lang="en-US" dirty="0" err="1"/>
              <a:t>sany</a:t>
            </a:r>
            <a:r>
              <a:rPr lang="en-US" dirty="0"/>
              <a:t> </a:t>
            </a:r>
            <a:r>
              <a:rPr lang="en-US" dirty="0" err="1"/>
              <a:t>sözi</a:t>
            </a:r>
            <a:r>
              <a:rPr lang="en-US" dirty="0"/>
              <a:t> </a:t>
            </a:r>
            <a:r>
              <a:rPr lang="en-US" dirty="0" err="1"/>
              <a:t>okap</a:t>
            </a:r>
            <a:r>
              <a:rPr lang="en-US" dirty="0"/>
              <a:t> </a:t>
            </a:r>
            <a:r>
              <a:rPr lang="en-US" dirty="0" err="1"/>
              <a:t>berip</a:t>
            </a:r>
            <a:r>
              <a:rPr lang="en-US" dirty="0"/>
              <a:t>, </a:t>
            </a:r>
            <a:r>
              <a:rPr lang="en-US" dirty="0" err="1"/>
              <a:t>yzygiderli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tutmagy</a:t>
            </a:r>
            <a:r>
              <a:rPr lang="en-US" dirty="0"/>
              <a:t> </a:t>
            </a:r>
            <a:r>
              <a:rPr lang="en-US" dirty="0" err="1"/>
              <a:t>tabşyrýaryn</a:t>
            </a:r>
            <a:r>
              <a:rPr lang="en-US" dirty="0"/>
              <a:t>. </a:t>
            </a:r>
            <a:r>
              <a:rPr lang="en-US" dirty="0" err="1"/>
              <a:t>Aýdylan</a:t>
            </a:r>
            <a:r>
              <a:rPr lang="en-US" dirty="0"/>
              <a:t> </a:t>
            </a:r>
            <a:r>
              <a:rPr lang="en-US" dirty="0" err="1"/>
              <a:t>sözleri</a:t>
            </a:r>
            <a:r>
              <a:rPr lang="en-US" dirty="0"/>
              <a:t> </a:t>
            </a:r>
            <a:r>
              <a:rPr lang="en-US" dirty="0" err="1"/>
              <a:t>okuwçylardan</a:t>
            </a:r>
            <a:r>
              <a:rPr lang="en-US" dirty="0"/>
              <a:t> </a:t>
            </a:r>
            <a:r>
              <a:rPr lang="en-US" dirty="0" err="1"/>
              <a:t>yzygiderlilikde</a:t>
            </a:r>
            <a:r>
              <a:rPr lang="en-US" dirty="0"/>
              <a:t> </a:t>
            </a:r>
            <a:r>
              <a:rPr lang="en-US" dirty="0" err="1"/>
              <a:t>aýtmak</a:t>
            </a:r>
            <a:r>
              <a:rPr lang="en-US" dirty="0"/>
              <a:t> </a:t>
            </a:r>
            <a:r>
              <a:rPr lang="en-US" dirty="0" err="1"/>
              <a:t>talap</a:t>
            </a:r>
            <a:r>
              <a:rPr lang="en-US" dirty="0"/>
              <a:t> </a:t>
            </a:r>
            <a:r>
              <a:rPr lang="en-US" dirty="0" err="1"/>
              <a:t>edilende</a:t>
            </a:r>
            <a:r>
              <a:rPr lang="en-US" dirty="0"/>
              <a:t>, </a:t>
            </a:r>
            <a:r>
              <a:rPr lang="en-US" dirty="0" err="1"/>
              <a:t>doly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düşürip</a:t>
            </a:r>
            <a:r>
              <a:rPr lang="en-US" dirty="0"/>
              <a:t> </a:t>
            </a:r>
            <a:r>
              <a:rPr lang="en-US" dirty="0" err="1"/>
              <a:t>bilmeýärler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683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877" y="634482"/>
            <a:ext cx="10515600" cy="5654448"/>
          </a:xfrm>
        </p:spPr>
        <p:txBody>
          <a:bodyPr/>
          <a:lstStyle/>
          <a:p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/>
              <a:t>wagtlyk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mazmunyny</a:t>
            </a:r>
            <a:r>
              <a:rPr lang="en-US" dirty="0"/>
              <a:t> </a:t>
            </a:r>
            <a:r>
              <a:rPr lang="en-US" dirty="0" err="1"/>
              <a:t>örän</a:t>
            </a:r>
            <a:r>
              <a:rPr lang="en-US" dirty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wagtlap</a:t>
            </a:r>
            <a:r>
              <a:rPr lang="en-US" dirty="0"/>
              <a:t>, </a:t>
            </a:r>
            <a:r>
              <a:rPr lang="en-US" dirty="0" err="1"/>
              <a:t>hatda</a:t>
            </a:r>
            <a:r>
              <a:rPr lang="en-US" dirty="0"/>
              <a:t> </a:t>
            </a:r>
            <a:r>
              <a:rPr lang="en-US" dirty="0" err="1"/>
              <a:t>ömrüniň</a:t>
            </a:r>
            <a:r>
              <a:rPr lang="en-US" dirty="0"/>
              <a:t> </a:t>
            </a:r>
            <a:r>
              <a:rPr lang="en-US" dirty="0" err="1"/>
              <a:t>ahyryna</a:t>
            </a:r>
            <a:r>
              <a:rPr lang="en-US" dirty="0"/>
              <a:t> </a:t>
            </a:r>
            <a:r>
              <a:rPr lang="en-US" dirty="0" err="1"/>
              <a:t>çenli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galdyrmagy</a:t>
            </a:r>
            <a:r>
              <a:rPr lang="en-US" dirty="0"/>
              <a:t> we </a:t>
            </a:r>
            <a:r>
              <a:rPr lang="en-US" dirty="0" err="1"/>
              <a:t>islendik</a:t>
            </a:r>
            <a:r>
              <a:rPr lang="en-US" dirty="0"/>
              <a:t> </a:t>
            </a:r>
            <a:r>
              <a:rPr lang="en-US" dirty="0" err="1"/>
              <a:t>halatda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ony</a:t>
            </a:r>
            <a:r>
              <a:rPr lang="en-US" dirty="0"/>
              <a:t> </a:t>
            </a:r>
            <a:r>
              <a:rPr lang="en-US" dirty="0" err="1"/>
              <a:t>huşa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bilmegidir</a:t>
            </a:r>
            <a:r>
              <a:rPr lang="en-US" dirty="0"/>
              <a:t>.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wagtlyk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adama</a:t>
            </a:r>
            <a:r>
              <a:rPr lang="en-US" dirty="0"/>
              <a:t> </a:t>
            </a:r>
            <a:r>
              <a:rPr lang="en-US" dirty="0" err="1"/>
              <a:t>elmydama</a:t>
            </a:r>
            <a:r>
              <a:rPr lang="en-US" dirty="0"/>
              <a:t> </a:t>
            </a:r>
            <a:r>
              <a:rPr lang="en-US" dirty="0" err="1"/>
              <a:t>gerekdir</a:t>
            </a:r>
            <a:r>
              <a:rPr lang="en-US" dirty="0"/>
              <a:t>. </a:t>
            </a:r>
            <a:r>
              <a:rPr lang="en-US" dirty="0" err="1"/>
              <a:t>Sebäbi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daş-töweregini</a:t>
            </a:r>
            <a:r>
              <a:rPr lang="en-US" dirty="0"/>
              <a:t> </a:t>
            </a:r>
            <a:r>
              <a:rPr lang="en-US" dirty="0" err="1"/>
              <a:t>gurşap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predmetleri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häsiýetlerini</a:t>
            </a:r>
            <a:r>
              <a:rPr lang="en-US" dirty="0"/>
              <a:t>, </a:t>
            </a:r>
            <a:r>
              <a:rPr lang="en-US" dirty="0" err="1"/>
              <a:t>atlaryny</a:t>
            </a:r>
            <a:r>
              <a:rPr lang="en-US" dirty="0"/>
              <a:t> we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wagtlap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galdyrmalydyr</a:t>
            </a:r>
            <a:r>
              <a:rPr lang="en-US" dirty="0"/>
              <a:t>. Adam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adyny</a:t>
            </a:r>
            <a:r>
              <a:rPr lang="en-US" dirty="0"/>
              <a:t>,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maşgala</a:t>
            </a:r>
            <a:r>
              <a:rPr lang="en-US" dirty="0"/>
              <a:t> </a:t>
            </a:r>
            <a:r>
              <a:rPr lang="en-US" dirty="0" err="1"/>
              <a:t>agzalaryndaky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atlaryny</a:t>
            </a:r>
            <a:r>
              <a:rPr lang="en-US" dirty="0"/>
              <a:t>, </a:t>
            </a:r>
            <a:r>
              <a:rPr lang="en-US" dirty="0" err="1"/>
              <a:t>ýaşaýan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ulanýan</a:t>
            </a:r>
            <a:r>
              <a:rPr lang="en-US" dirty="0"/>
              <a:t> </a:t>
            </a:r>
            <a:r>
              <a:rPr lang="en-US" dirty="0" err="1"/>
              <a:t>esbaplaryny</a:t>
            </a:r>
            <a:r>
              <a:rPr lang="en-US" dirty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wagtlap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galdyrýar</a:t>
            </a:r>
            <a:r>
              <a:rPr lang="en-US" dirty="0"/>
              <a:t> we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wagt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çykarmaýar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14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837" y="522514"/>
            <a:ext cx="11252718" cy="5803641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Operatiw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,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operasiýasyny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 smtClean="0"/>
              <a:t>ýetirmeli</a:t>
            </a:r>
            <a:r>
              <a:rPr lang="tk-TM" dirty="0" smtClean="0"/>
              <a:t> </a:t>
            </a:r>
            <a:r>
              <a:rPr lang="en-US" dirty="0" err="1" smtClean="0"/>
              <a:t>wagtynda</a:t>
            </a:r>
            <a:r>
              <a:rPr lang="en-US" dirty="0" smtClean="0"/>
              <a:t> </a:t>
            </a:r>
            <a:r>
              <a:rPr lang="en-US" dirty="0" err="1"/>
              <a:t>haýsy</a:t>
            </a:r>
            <a:r>
              <a:rPr lang="en-US" dirty="0"/>
              <a:t> hem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maglumatyň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düşürilmegidir</a:t>
            </a:r>
            <a:r>
              <a:rPr lang="en-US" dirty="0"/>
              <a:t>.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matematiki</a:t>
            </a:r>
            <a:r>
              <a:rPr lang="en-US" dirty="0"/>
              <a:t> </a:t>
            </a:r>
            <a:r>
              <a:rPr lang="en-US" dirty="0" err="1"/>
              <a:t>meseleleri</a:t>
            </a:r>
            <a:r>
              <a:rPr lang="en-US" dirty="0"/>
              <a:t> </a:t>
            </a:r>
            <a:r>
              <a:rPr lang="en-US" dirty="0" err="1"/>
              <a:t>çözende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çözgüdini</a:t>
            </a:r>
            <a:r>
              <a:rPr lang="en-US" dirty="0"/>
              <a:t> </a:t>
            </a:r>
            <a:r>
              <a:rPr lang="en-US" dirty="0" err="1"/>
              <a:t>tapmak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çözgüdiň</a:t>
            </a:r>
            <a:r>
              <a:rPr lang="en-US" dirty="0"/>
              <a:t> </a:t>
            </a:r>
            <a:r>
              <a:rPr lang="en-US" dirty="0" err="1"/>
              <a:t>yzygiderliligini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operasiýany</a:t>
            </a:r>
            <a:r>
              <a:rPr lang="en-US" dirty="0"/>
              <a:t> </a:t>
            </a:r>
            <a:r>
              <a:rPr lang="en-US" dirty="0" err="1"/>
              <a:t>wagtlaýynça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saklamaly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ulanylan</a:t>
            </a:r>
            <a:r>
              <a:rPr lang="en-US" dirty="0"/>
              <a:t> </a:t>
            </a:r>
            <a:r>
              <a:rPr lang="en-US" dirty="0" err="1"/>
              <a:t>operasiýa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mesele</a:t>
            </a:r>
            <a:r>
              <a:rPr lang="en-US" dirty="0"/>
              <a:t> </a:t>
            </a:r>
            <a:r>
              <a:rPr lang="en-US" dirty="0" err="1"/>
              <a:t>çözülenden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derrew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çykyp</a:t>
            </a:r>
            <a:r>
              <a:rPr lang="en-US" dirty="0"/>
              <a:t> </a:t>
            </a:r>
            <a:r>
              <a:rPr lang="en-US" dirty="0" err="1"/>
              <a:t>gidýär</a:t>
            </a:r>
            <a:r>
              <a:rPr lang="en-US" dirty="0"/>
              <a:t>.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mazmunynyň</a:t>
            </a:r>
            <a:r>
              <a:rPr lang="en-US" dirty="0"/>
              <a:t>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galmagyny</a:t>
            </a:r>
            <a:r>
              <a:rPr lang="en-US" dirty="0"/>
              <a:t> </a:t>
            </a:r>
            <a:r>
              <a:rPr lang="en-US" dirty="0" err="1"/>
              <a:t>guramak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ýadyň</a:t>
            </a:r>
            <a:r>
              <a:rPr lang="en-US" dirty="0"/>
              <a:t>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görkezmek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we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çykarmak</a:t>
            </a:r>
            <a:r>
              <a:rPr lang="en-US" dirty="0"/>
              <a:t>. Bu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wagtynda</a:t>
            </a:r>
            <a:r>
              <a:rPr lang="en-US" dirty="0"/>
              <a:t> </a:t>
            </a:r>
            <a:r>
              <a:rPr lang="en-US" dirty="0" err="1"/>
              <a:t>gaýtalanmagyny</a:t>
            </a:r>
            <a:r>
              <a:rPr lang="en-US" dirty="0"/>
              <a:t> </a:t>
            </a:r>
            <a:r>
              <a:rPr lang="en-US" dirty="0" err="1"/>
              <a:t>guramak</a:t>
            </a:r>
            <a:r>
              <a:rPr lang="en-US" dirty="0"/>
              <a:t> </a:t>
            </a:r>
            <a:r>
              <a:rPr lang="en-US" dirty="0" err="1"/>
              <a:t>zerurdyr</a:t>
            </a:r>
            <a:r>
              <a:rPr lang="en-US" dirty="0"/>
              <a:t>.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we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çykarmak</a:t>
            </a:r>
            <a:r>
              <a:rPr lang="en-US" dirty="0"/>
              <a:t>. Bu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azazdan</a:t>
            </a:r>
            <a:r>
              <a:rPr lang="en-US" dirty="0"/>
              <a:t> </a:t>
            </a:r>
            <a:r>
              <a:rPr lang="en-US" dirty="0" err="1"/>
              <a:t>gysgajyk</a:t>
            </a:r>
            <a:r>
              <a:rPr lang="en-US" dirty="0"/>
              <a:t> </a:t>
            </a:r>
            <a:r>
              <a:rPr lang="en-US" dirty="0" err="1"/>
              <a:t>bölekler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yzygiderli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tutmaklyga</a:t>
            </a:r>
            <a:r>
              <a:rPr lang="en-US" dirty="0"/>
              <a:t> </a:t>
            </a:r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bermeli</a:t>
            </a:r>
            <a:r>
              <a:rPr lang="en-US" dirty="0"/>
              <a:t>.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we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çykarmak</a:t>
            </a:r>
            <a:r>
              <a:rPr lang="en-US" dirty="0"/>
              <a:t>. Bu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prosesleriniň</a:t>
            </a:r>
            <a:r>
              <a:rPr lang="en-US" dirty="0"/>
              <a:t> </a:t>
            </a:r>
            <a:r>
              <a:rPr lang="en-US" dirty="0" err="1"/>
              <a:t>aýratynlyklarynyň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amatly</a:t>
            </a:r>
            <a:r>
              <a:rPr lang="en-US" dirty="0"/>
              <a:t> </a:t>
            </a:r>
            <a:r>
              <a:rPr lang="en-US" dirty="0" err="1"/>
              <a:t>sazlanmagydyr</a:t>
            </a:r>
            <a:r>
              <a:rPr lang="en-US" dirty="0"/>
              <a:t>.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we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ýatdan</a:t>
            </a:r>
            <a:r>
              <a:rPr lang="en-US" dirty="0"/>
              <a:t> </a:t>
            </a:r>
            <a:r>
              <a:rPr lang="en-US" dirty="0" err="1"/>
              <a:t>çykarmak</a:t>
            </a:r>
            <a:r>
              <a:rPr lang="en-US" dirty="0"/>
              <a:t>. Bu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prosesleriniň</a:t>
            </a:r>
            <a:r>
              <a:rPr lang="en-US" dirty="0"/>
              <a:t> </a:t>
            </a:r>
            <a:r>
              <a:rPr lang="en-US" dirty="0" err="1"/>
              <a:t>aýratynlyklarynyň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amatsyz</a:t>
            </a:r>
            <a:r>
              <a:rPr lang="en-US" dirty="0"/>
              <a:t> </a:t>
            </a:r>
            <a:r>
              <a:rPr lang="en-US" dirty="0" err="1"/>
              <a:t>utgaşmasydyr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ýadyny</a:t>
            </a:r>
            <a:r>
              <a:rPr lang="en-US" dirty="0"/>
              <a:t> </a:t>
            </a:r>
            <a:r>
              <a:rPr lang="en-US" dirty="0" err="1"/>
              <a:t>ösdürmek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yzygiderli</a:t>
            </a:r>
            <a:r>
              <a:rPr lang="en-US" dirty="0"/>
              <a:t> </a:t>
            </a:r>
            <a:r>
              <a:rPr lang="en-US" dirty="0" err="1"/>
              <a:t>türgenleşmegi</a:t>
            </a:r>
            <a:r>
              <a:rPr lang="en-US" dirty="0"/>
              <a:t> </a:t>
            </a:r>
            <a:r>
              <a:rPr lang="en-US" dirty="0" err="1"/>
              <a:t>zerurdyr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611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267" y="592667"/>
            <a:ext cx="10905066" cy="558429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16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711200"/>
            <a:ext cx="11413067" cy="54657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Ýadyñ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dünýäden</a:t>
            </a:r>
            <a:r>
              <a:rPr lang="ru-RU" dirty="0"/>
              <a:t> </a:t>
            </a:r>
            <a:r>
              <a:rPr lang="ru-RU" dirty="0" err="1"/>
              <a:t>duýup</a:t>
            </a:r>
            <a:r>
              <a:rPr lang="ru-RU" dirty="0"/>
              <a:t>,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alan</a:t>
            </a:r>
            <a:r>
              <a:rPr lang="ru-RU" dirty="0"/>
              <a:t> </a:t>
            </a:r>
            <a:r>
              <a:rPr lang="ru-RU" dirty="0" err="1"/>
              <a:t>köpsanly</a:t>
            </a:r>
            <a:r>
              <a:rPr lang="ru-RU" dirty="0"/>
              <a:t> </a:t>
            </a:r>
            <a:r>
              <a:rPr lang="ru-RU" dirty="0" err="1"/>
              <a:t>informasiýalary</a:t>
            </a:r>
            <a:r>
              <a:rPr lang="ru-RU" dirty="0"/>
              <a:t>, </a:t>
            </a:r>
            <a:r>
              <a:rPr lang="ru-RU" dirty="0" err="1"/>
              <a:t>maglumatlary</a:t>
            </a:r>
            <a:r>
              <a:rPr lang="ru-RU" dirty="0"/>
              <a:t> </a:t>
            </a:r>
            <a:r>
              <a:rPr lang="ru-RU" dirty="0" err="1"/>
              <a:t>ýitip</a:t>
            </a:r>
            <a:r>
              <a:rPr lang="ru-RU" dirty="0"/>
              <a:t> </a:t>
            </a:r>
            <a:r>
              <a:rPr lang="ru-RU" dirty="0" err="1"/>
              <a:t>ýok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gitmeýärler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aralygynda</a:t>
            </a:r>
            <a:r>
              <a:rPr lang="ru-RU" dirty="0"/>
              <a:t> </a:t>
            </a:r>
            <a:r>
              <a:rPr lang="ru-RU" dirty="0" err="1"/>
              <a:t>beýnide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galýar</a:t>
            </a:r>
            <a:r>
              <a:rPr lang="ru-RU" dirty="0"/>
              <a:t>. </a:t>
            </a:r>
            <a:r>
              <a:rPr lang="ru-RU" dirty="0" err="1"/>
              <a:t>Ýat</a:t>
            </a:r>
            <a:r>
              <a:rPr lang="ru-RU" dirty="0"/>
              <a:t>, </a:t>
            </a:r>
            <a:r>
              <a:rPr lang="ru-RU" dirty="0" err="1"/>
              <a:t>huş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bütin</a:t>
            </a:r>
            <a:r>
              <a:rPr lang="ru-RU" dirty="0"/>
              <a:t> </a:t>
            </a:r>
            <a:r>
              <a:rPr lang="ru-RU" dirty="0" err="1"/>
              <a:t>ýaşaýyş</a:t>
            </a:r>
            <a:r>
              <a:rPr lang="ru-RU" dirty="0"/>
              <a:t> </a:t>
            </a:r>
            <a:r>
              <a:rPr lang="ru-RU" dirty="0" err="1"/>
              <a:t>durmuşynyň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hasaplanýar</a:t>
            </a:r>
            <a:r>
              <a:rPr lang="ru-RU" dirty="0"/>
              <a:t>. </a:t>
            </a:r>
            <a:r>
              <a:rPr lang="ru-RU" dirty="0" err="1"/>
              <a:t>Eger-de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beýnisinde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dünýäden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edilýän</a:t>
            </a:r>
            <a:r>
              <a:rPr lang="ru-RU" dirty="0"/>
              <a:t> </a:t>
            </a:r>
            <a:r>
              <a:rPr lang="ru-RU" dirty="0" err="1"/>
              <a:t>gyjyndyryjylaryň</a:t>
            </a:r>
            <a:r>
              <a:rPr lang="ru-RU" dirty="0"/>
              <a:t> </a:t>
            </a:r>
            <a:r>
              <a:rPr lang="ru-RU" dirty="0" err="1"/>
              <a:t>yzy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galmaýan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ilkinji</a:t>
            </a:r>
            <a:r>
              <a:rPr lang="ru-RU" dirty="0"/>
              <a:t> </a:t>
            </a:r>
            <a:r>
              <a:rPr lang="ru-RU" dirty="0" err="1"/>
              <a:t>gezek</a:t>
            </a:r>
            <a:r>
              <a:rPr lang="ru-RU" dirty="0"/>
              <a:t> </a:t>
            </a:r>
            <a:r>
              <a:rPr lang="ru-RU" dirty="0" err="1"/>
              <a:t>duýan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eden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görerdi</a:t>
            </a:r>
            <a:r>
              <a:rPr lang="ru-RU" dirty="0"/>
              <a:t>.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öňüne</a:t>
            </a:r>
            <a:r>
              <a:rPr lang="ru-RU" dirty="0"/>
              <a:t> </a:t>
            </a:r>
            <a:r>
              <a:rPr lang="ru-RU" dirty="0" err="1"/>
              <a:t>getirmek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aňynda</a:t>
            </a:r>
            <a:r>
              <a:rPr lang="ru-RU" dirty="0"/>
              <a:t> </a:t>
            </a:r>
            <a:r>
              <a:rPr lang="ru-RU" dirty="0" err="1"/>
              <a:t>täze</a:t>
            </a:r>
            <a:r>
              <a:rPr lang="ru-RU" dirty="0"/>
              <a:t> </a:t>
            </a:r>
            <a:r>
              <a:rPr lang="ru-RU" dirty="0" err="1"/>
              <a:t>obrazlary</a:t>
            </a:r>
            <a:r>
              <a:rPr lang="ru-RU" dirty="0"/>
              <a:t> </a:t>
            </a:r>
            <a:r>
              <a:rPr lang="ru-RU" dirty="0" err="1"/>
              <a:t>döredýär</a:t>
            </a:r>
            <a:r>
              <a:rPr lang="ru-RU" dirty="0"/>
              <a:t>. </a:t>
            </a:r>
            <a:r>
              <a:rPr lang="ru-RU" dirty="0" err="1"/>
              <a:t>Ýat</a:t>
            </a:r>
            <a:r>
              <a:rPr lang="ru-RU" dirty="0"/>
              <a:t>, </a:t>
            </a:r>
            <a:r>
              <a:rPr lang="ru-RU" dirty="0" err="1"/>
              <a:t>huş</a:t>
            </a:r>
            <a:r>
              <a:rPr lang="ru-RU" dirty="0"/>
              <a:t> </a:t>
            </a:r>
            <a:r>
              <a:rPr lang="ru-RU" dirty="0" err="1"/>
              <a:t>duýma</a:t>
            </a:r>
            <a:r>
              <a:rPr lang="ru-RU" dirty="0"/>
              <a:t>,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etmek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berk</a:t>
            </a:r>
            <a:r>
              <a:rPr lang="ru-RU" dirty="0"/>
              <a:t> </a:t>
            </a:r>
            <a:r>
              <a:rPr lang="ru-RU" dirty="0" err="1"/>
              <a:t>baglanyşyklydyr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ýadynda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galmaly</a:t>
            </a:r>
            <a:r>
              <a:rPr lang="ru-RU" dirty="0"/>
              <a:t> </a:t>
            </a:r>
            <a:r>
              <a:rPr lang="ru-RU" dirty="0" err="1"/>
              <a:t>maglumatlar</a:t>
            </a:r>
            <a:r>
              <a:rPr lang="ru-RU" dirty="0"/>
              <a:t> </a:t>
            </a:r>
            <a:r>
              <a:rPr lang="ru-RU" dirty="0" err="1"/>
              <a:t>görüş</a:t>
            </a:r>
            <a:r>
              <a:rPr lang="ru-RU" dirty="0"/>
              <a:t>, </a:t>
            </a:r>
            <a:r>
              <a:rPr lang="ru-RU" dirty="0" err="1"/>
              <a:t>eşidiş</a:t>
            </a:r>
            <a:r>
              <a:rPr lang="ru-RU" dirty="0"/>
              <a:t>, </a:t>
            </a:r>
            <a:r>
              <a:rPr lang="ru-RU" dirty="0" err="1"/>
              <a:t>ys</a:t>
            </a:r>
            <a:r>
              <a:rPr lang="ru-RU" dirty="0"/>
              <a:t> </a:t>
            </a:r>
            <a:r>
              <a:rPr lang="ru-RU" dirty="0" err="1"/>
              <a:t>alyş</a:t>
            </a:r>
            <a:r>
              <a:rPr lang="ru-RU" dirty="0"/>
              <a:t>, </a:t>
            </a:r>
            <a:r>
              <a:rPr lang="ru-RU" dirty="0" err="1"/>
              <a:t>tagam</a:t>
            </a:r>
            <a:r>
              <a:rPr lang="ru-RU" dirty="0"/>
              <a:t> </a:t>
            </a:r>
            <a:r>
              <a:rPr lang="ru-RU" dirty="0" err="1"/>
              <a:t>biliş</a:t>
            </a:r>
            <a:r>
              <a:rPr lang="ru-RU" dirty="0"/>
              <a:t>, </a:t>
            </a:r>
            <a:r>
              <a:rPr lang="ru-RU" dirty="0" err="1"/>
              <a:t>deri</a:t>
            </a:r>
            <a:r>
              <a:rPr lang="ru-RU" dirty="0"/>
              <a:t> </a:t>
            </a:r>
            <a:r>
              <a:rPr lang="ru-RU" dirty="0" err="1"/>
              <a:t>arkaly</a:t>
            </a:r>
            <a:r>
              <a:rPr lang="ru-RU" dirty="0"/>
              <a:t> </a:t>
            </a:r>
            <a:r>
              <a:rPr lang="ru-RU" dirty="0" err="1"/>
              <a:t>duýlup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edilýär</a:t>
            </a:r>
            <a:r>
              <a:rPr lang="ru-RU" dirty="0"/>
              <a:t>. </a:t>
            </a:r>
            <a:r>
              <a:rPr lang="en-US" dirty="0"/>
              <a:t>Adam </a:t>
            </a:r>
            <a:r>
              <a:rPr lang="en-US" dirty="0" err="1"/>
              <a:t>predmeti</a:t>
            </a:r>
            <a:r>
              <a:rPr lang="en-US" dirty="0"/>
              <a:t> we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häsiýetlerini</a:t>
            </a:r>
            <a:r>
              <a:rPr lang="en-US" dirty="0"/>
              <a:t> </a:t>
            </a:r>
            <a:r>
              <a:rPr lang="en-US" dirty="0" err="1"/>
              <a:t>ilki</a:t>
            </a:r>
            <a:r>
              <a:rPr lang="en-US" dirty="0"/>
              <a:t> </a:t>
            </a:r>
            <a:r>
              <a:rPr lang="en-US" dirty="0" err="1"/>
              <a:t>duýup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edenden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50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467" y="457200"/>
            <a:ext cx="11802533" cy="612986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Ýatda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formada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 smtClean="0"/>
              <a:t>:</a:t>
            </a:r>
            <a:endParaRPr lang="tk-TM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/>
              <a:t>1. Ýatda </a:t>
            </a:r>
            <a:r>
              <a:rPr lang="en-US" dirty="0" err="1"/>
              <a:t>galdyrmak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Ygtyýarly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galdyrmak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Ygtyýarsyz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galdyrmak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Ýatda </a:t>
            </a:r>
            <a:r>
              <a:rPr lang="en-US" dirty="0" err="1"/>
              <a:t>galdyrmak</a:t>
            </a:r>
            <a:r>
              <a:rPr lang="en-US" dirty="0"/>
              <a:t>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sekuntlap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gezek</a:t>
            </a:r>
            <a:r>
              <a:rPr lang="en-US" dirty="0"/>
              <a:t> </a:t>
            </a:r>
            <a:r>
              <a:rPr lang="en-US" dirty="0" err="1"/>
              <a:t>görkezilmegi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, </a:t>
            </a:r>
            <a:r>
              <a:rPr lang="en-US" dirty="0" err="1"/>
              <a:t>wakanyň</a:t>
            </a:r>
            <a:r>
              <a:rPr lang="en-US" dirty="0"/>
              <a:t> </a:t>
            </a:r>
            <a:r>
              <a:rPr lang="en-US" dirty="0" err="1"/>
              <a:t>gysga</a:t>
            </a:r>
            <a:r>
              <a:rPr lang="en-US" dirty="0"/>
              <a:t> we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pugta</a:t>
            </a:r>
            <a:r>
              <a:rPr lang="en-US" dirty="0"/>
              <a:t> we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saklanyp</a:t>
            </a:r>
            <a:r>
              <a:rPr lang="en-US" dirty="0"/>
              <a:t> </a:t>
            </a:r>
            <a:r>
              <a:rPr lang="en-US" dirty="0" err="1"/>
              <a:t>galmagydyr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saklamagynyň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 </a:t>
            </a:r>
            <a:r>
              <a:rPr lang="en-US" dirty="0" err="1"/>
              <a:t>ygtyýarly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saklamakdyr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çekmek</a:t>
            </a:r>
            <a:r>
              <a:rPr lang="en-US" dirty="0"/>
              <a:t>,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aragatnaşyk</a:t>
            </a:r>
            <a:r>
              <a:rPr lang="en-US" dirty="0"/>
              <a:t> </a:t>
            </a:r>
            <a:r>
              <a:rPr lang="en-US" dirty="0" err="1"/>
              <a:t>saklamagy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döräp</a:t>
            </a:r>
            <a:r>
              <a:rPr lang="en-US" dirty="0"/>
              <a:t>,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çekmek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bilimleri</a:t>
            </a:r>
            <a:r>
              <a:rPr lang="en-US" dirty="0"/>
              <a:t>, </a:t>
            </a:r>
            <a:r>
              <a:rPr lang="en-US" dirty="0" err="1"/>
              <a:t>endikleri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,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ýetirmek</a:t>
            </a:r>
            <a:r>
              <a:rPr lang="en-US" dirty="0"/>
              <a:t> </a:t>
            </a:r>
            <a:r>
              <a:rPr lang="en-US" dirty="0" err="1"/>
              <a:t>zerurlygyndan</a:t>
            </a:r>
            <a:r>
              <a:rPr lang="en-US" dirty="0"/>
              <a:t> </a:t>
            </a:r>
            <a:r>
              <a:rPr lang="en-US" dirty="0" err="1"/>
              <a:t>gelip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r>
              <a:rPr lang="en-US" dirty="0" err="1"/>
              <a:t>Ygtyýarsyz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wakalaryň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sekuntlap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gezek</a:t>
            </a:r>
            <a:r>
              <a:rPr lang="en-US" dirty="0"/>
              <a:t> </a:t>
            </a:r>
            <a:r>
              <a:rPr lang="en-US" dirty="0" err="1"/>
              <a:t>görkezilmegi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 smtClean="0"/>
              <a:t>ýatda</a:t>
            </a:r>
            <a:r>
              <a:rPr lang="tk-TM" dirty="0" smtClean="0"/>
              <a:t> </a:t>
            </a:r>
            <a:r>
              <a:rPr lang="en-US" dirty="0" err="1" smtClean="0"/>
              <a:t>galmagydyr</a:t>
            </a:r>
            <a:r>
              <a:rPr lang="en-US" dirty="0"/>
              <a:t>. </a:t>
            </a:r>
            <a:r>
              <a:rPr lang="en-US" dirty="0" err="1"/>
              <a:t>Ygtyýarsyz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hemişe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durýan</a:t>
            </a:r>
            <a:r>
              <a:rPr lang="en-US" dirty="0"/>
              <a:t>, </a:t>
            </a:r>
            <a:r>
              <a:rPr lang="en-US" dirty="0" err="1"/>
              <a:t>gaýtalanýan</a:t>
            </a:r>
            <a:r>
              <a:rPr lang="en-US" dirty="0"/>
              <a:t> </a:t>
            </a:r>
            <a:r>
              <a:rPr lang="en-US" dirty="0" err="1"/>
              <a:t>wakalary</a:t>
            </a:r>
            <a:r>
              <a:rPr lang="en-US" dirty="0"/>
              <a:t> </a:t>
            </a:r>
            <a:r>
              <a:rPr lang="en-US" dirty="0" err="1"/>
              <a:t>şöhlelendirýär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– </a:t>
            </a:r>
            <a:r>
              <a:rPr lang="en-US" dirty="0" err="1"/>
              <a:t>munuň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materialy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maksady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galdyrmakdyr</a:t>
            </a:r>
            <a:r>
              <a:rPr lang="en-US" dirty="0"/>
              <a:t>.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miýemiki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maksatlary</a:t>
            </a:r>
            <a:r>
              <a:rPr lang="en-US" dirty="0"/>
              <a:t> we </a:t>
            </a:r>
            <a:r>
              <a:rPr lang="en-US" dirty="0" err="1"/>
              <a:t>meýilleri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bagly</a:t>
            </a:r>
            <a:r>
              <a:rPr lang="en-US" dirty="0"/>
              <a:t> </a:t>
            </a:r>
            <a:r>
              <a:rPr lang="en-US" dirty="0" err="1"/>
              <a:t>zatlaryň</a:t>
            </a:r>
            <a:r>
              <a:rPr lang="en-US" dirty="0"/>
              <a:t> </a:t>
            </a:r>
            <a:r>
              <a:rPr lang="en-US" dirty="0" err="1"/>
              <a:t>aňda</a:t>
            </a:r>
            <a:r>
              <a:rPr lang="en-US" dirty="0"/>
              <a:t> </a:t>
            </a:r>
            <a:r>
              <a:rPr lang="en-US" dirty="0" err="1"/>
              <a:t>saklanyp</a:t>
            </a:r>
            <a:r>
              <a:rPr lang="en-US" dirty="0"/>
              <a:t> </a:t>
            </a:r>
            <a:r>
              <a:rPr lang="en-US" dirty="0" err="1"/>
              <a:t>galmagyna</a:t>
            </a:r>
            <a:r>
              <a:rPr lang="en-US" dirty="0"/>
              <a:t> </a:t>
            </a:r>
            <a:r>
              <a:rPr lang="en-US" dirty="0" err="1"/>
              <a:t>gönükdirilendir</a:t>
            </a:r>
            <a:r>
              <a:rPr lang="en-US" dirty="0"/>
              <a:t>. </a:t>
            </a:r>
            <a:r>
              <a:rPr lang="en-US" dirty="0" smtClean="0"/>
              <a:t>Ýatda</a:t>
            </a:r>
            <a:r>
              <a:rPr lang="tk-TM" dirty="0" smtClean="0"/>
              <a:t> </a:t>
            </a:r>
            <a:r>
              <a:rPr lang="en-US" dirty="0"/>
              <a:t> Ýatda </a:t>
            </a:r>
            <a:r>
              <a:rPr lang="en-US" dirty="0" err="1"/>
              <a:t>saklanylýan</a:t>
            </a:r>
            <a:r>
              <a:rPr lang="en-US" dirty="0"/>
              <a:t> </a:t>
            </a:r>
            <a:r>
              <a:rPr lang="en-US" dirty="0" err="1"/>
              <a:t>materialdaky</a:t>
            </a:r>
            <a:r>
              <a:rPr lang="en-US" dirty="0"/>
              <a:t> </a:t>
            </a:r>
            <a:r>
              <a:rPr lang="en-US" dirty="0" err="1"/>
              <a:t>baglanyşyklar</a:t>
            </a:r>
            <a:r>
              <a:rPr lang="en-US" dirty="0"/>
              <a:t> </a:t>
            </a:r>
            <a:r>
              <a:rPr lang="en-US" dirty="0" err="1"/>
              <a:t>häsiýetine</a:t>
            </a:r>
            <a:r>
              <a:rPr lang="en-US" dirty="0"/>
              <a:t> </a:t>
            </a:r>
            <a:r>
              <a:rPr lang="en-US" dirty="0" err="1"/>
              <a:t>laýyklykda</a:t>
            </a:r>
            <a:r>
              <a:rPr lang="en-US" dirty="0"/>
              <a:t>, </a:t>
            </a:r>
            <a:r>
              <a:rPr lang="en-US" dirty="0" err="1"/>
              <a:t>mehaniki</a:t>
            </a:r>
            <a:r>
              <a:rPr lang="en-US" dirty="0"/>
              <a:t> we many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saklamalara</a:t>
            </a:r>
            <a:r>
              <a:rPr lang="en-US" dirty="0"/>
              <a:t> </a:t>
            </a:r>
            <a:r>
              <a:rPr lang="en-US" dirty="0" err="1"/>
              <a:t>bölünýärler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0503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69" y="423333"/>
            <a:ext cx="11346025" cy="5753630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Assosiasiýa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biziň</a:t>
            </a:r>
            <a:r>
              <a:rPr lang="ru-RU" dirty="0"/>
              <a:t> </a:t>
            </a:r>
            <a:r>
              <a:rPr lang="ru-RU" dirty="0" err="1"/>
              <a:t>beýnimizde</a:t>
            </a:r>
            <a:r>
              <a:rPr lang="ru-RU" dirty="0"/>
              <a:t> </a:t>
            </a:r>
            <a:r>
              <a:rPr lang="ru-RU" dirty="0" err="1"/>
              <a:t>şöhlelenýän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, </a:t>
            </a:r>
            <a:r>
              <a:rPr lang="ru-RU" dirty="0" err="1"/>
              <a:t>wakalaryň</a:t>
            </a:r>
            <a:r>
              <a:rPr lang="ru-RU" dirty="0"/>
              <a:t>, </a:t>
            </a:r>
            <a:r>
              <a:rPr lang="ru-RU" dirty="0" err="1"/>
              <a:t>hadysalaryň</a:t>
            </a:r>
            <a:r>
              <a:rPr lang="ru-RU" dirty="0"/>
              <a:t> </a:t>
            </a:r>
            <a:r>
              <a:rPr lang="ru-RU" dirty="0" err="1"/>
              <a:t>baglanyşykly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getirilmegidir.düşürende</a:t>
            </a:r>
            <a:r>
              <a:rPr lang="ru-RU" dirty="0"/>
              <a:t>,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predmet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baglanyşykly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başga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häsiýeti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ýada</a:t>
            </a:r>
            <a:r>
              <a:rPr lang="ru-RU" dirty="0"/>
              <a:t> </a:t>
            </a:r>
            <a:r>
              <a:rPr lang="ru-RU" dirty="0" err="1"/>
              <a:t>düşürilýär</a:t>
            </a:r>
            <a:r>
              <a:rPr lang="ru-RU" dirty="0"/>
              <a:t>. </a:t>
            </a:r>
            <a:r>
              <a:rPr lang="ru-RU" dirty="0" err="1"/>
              <a:t>Men</a:t>
            </a:r>
            <a:r>
              <a:rPr lang="ru-RU" dirty="0"/>
              <a:t> </a:t>
            </a:r>
            <a:r>
              <a:rPr lang="ru-RU" dirty="0" err="1"/>
              <a:t>özüme</a:t>
            </a:r>
            <a:r>
              <a:rPr lang="ru-RU" dirty="0"/>
              <a:t> </a:t>
            </a:r>
            <a:r>
              <a:rPr lang="ru-RU" dirty="0" err="1"/>
              <a:t>tanyş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adyny</a:t>
            </a:r>
            <a:r>
              <a:rPr lang="ru-RU" dirty="0"/>
              <a:t> </a:t>
            </a:r>
            <a:r>
              <a:rPr lang="ru-RU" dirty="0" err="1"/>
              <a:t>eşidenimde,mende</a:t>
            </a:r>
            <a:r>
              <a:rPr lang="ru-RU" dirty="0"/>
              <a:t> </a:t>
            </a:r>
            <a:r>
              <a:rPr lang="ru-RU" dirty="0" err="1"/>
              <a:t>derrew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keşbi</a:t>
            </a:r>
            <a:r>
              <a:rPr lang="ru-RU" dirty="0"/>
              <a:t>, </a:t>
            </a:r>
            <a:r>
              <a:rPr lang="ru-RU" dirty="0" err="1"/>
              <a:t>häsiýetleri</a:t>
            </a:r>
            <a:r>
              <a:rPr lang="ru-RU" dirty="0"/>
              <a:t> </a:t>
            </a:r>
            <a:r>
              <a:rPr lang="ru-RU" dirty="0" err="1"/>
              <a:t>ýadyma</a:t>
            </a:r>
            <a:r>
              <a:rPr lang="ru-RU" dirty="0"/>
              <a:t> </a:t>
            </a:r>
            <a:r>
              <a:rPr lang="ru-RU" dirty="0" err="1"/>
              <a:t>düşýär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öň</a:t>
            </a:r>
            <a:r>
              <a:rPr lang="ru-RU" dirty="0"/>
              <a:t> </a:t>
            </a:r>
            <a:r>
              <a:rPr lang="ru-RU" dirty="0" err="1"/>
              <a:t>baglanyşyk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galyp</a:t>
            </a:r>
            <a:r>
              <a:rPr lang="ru-RU" dirty="0"/>
              <a:t>,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baglanyşyk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getirildi</a:t>
            </a:r>
            <a:r>
              <a:rPr lang="ru-RU" dirty="0"/>
              <a:t>. </a:t>
            </a:r>
            <a:r>
              <a:rPr lang="ru-RU" dirty="0" err="1"/>
              <a:t>Assosiasiýany</a:t>
            </a:r>
            <a:r>
              <a:rPr lang="ru-RU" dirty="0"/>
              <a:t>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diýen</a:t>
            </a:r>
            <a:r>
              <a:rPr lang="ru-RU" dirty="0"/>
              <a:t> </a:t>
            </a:r>
            <a:r>
              <a:rPr lang="ru-RU" dirty="0" err="1"/>
              <a:t>görnüşlere</a:t>
            </a:r>
            <a:r>
              <a:rPr lang="ru-RU" dirty="0"/>
              <a:t> </a:t>
            </a:r>
            <a:r>
              <a:rPr lang="ru-RU" dirty="0" err="1"/>
              <a:t>bölmek</a:t>
            </a:r>
            <a:r>
              <a:rPr lang="ru-RU" dirty="0"/>
              <a:t> </a:t>
            </a:r>
            <a:r>
              <a:rPr lang="ru-RU" dirty="0" err="1"/>
              <a:t>mümkindir</a:t>
            </a:r>
            <a:r>
              <a:rPr lang="ru-RU" dirty="0"/>
              <a:t>.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görnüşdäki</a:t>
            </a:r>
            <a:r>
              <a:rPr lang="ru-RU" dirty="0"/>
              <a:t> </a:t>
            </a:r>
            <a:r>
              <a:rPr lang="ru-RU" dirty="0" err="1"/>
              <a:t>assosiasiýlar</a:t>
            </a:r>
            <a:r>
              <a:rPr lang="ru-RU" dirty="0"/>
              <a:t> </a:t>
            </a:r>
            <a:r>
              <a:rPr lang="ru-RU" dirty="0" err="1"/>
              <a:t>baryp</a:t>
            </a:r>
            <a:r>
              <a:rPr lang="ru-RU" dirty="0"/>
              <a:t> </a:t>
            </a:r>
            <a:r>
              <a:rPr lang="ru-RU" dirty="0" err="1"/>
              <a:t>Aristoteliň</a:t>
            </a:r>
            <a:r>
              <a:rPr lang="ru-RU" dirty="0"/>
              <a:t> </a:t>
            </a:r>
            <a:r>
              <a:rPr lang="ru-RU" dirty="0" err="1"/>
              <a:t>döwründe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öwrenilipdir</a:t>
            </a:r>
            <a:r>
              <a:rPr lang="ru-RU" dirty="0"/>
              <a:t>. </a:t>
            </a:r>
            <a:r>
              <a:rPr lang="ru-RU" dirty="0" err="1"/>
              <a:t>Olara</a:t>
            </a:r>
            <a:r>
              <a:rPr lang="ru-RU" dirty="0"/>
              <a:t> </a:t>
            </a:r>
            <a:r>
              <a:rPr lang="ru-RU" dirty="0" err="1"/>
              <a:t>ýanaşyk</a:t>
            </a:r>
            <a:r>
              <a:rPr lang="ru-RU" dirty="0"/>
              <a:t>, </a:t>
            </a:r>
            <a:r>
              <a:rPr lang="ru-RU" dirty="0" err="1"/>
              <a:t>meňzeşlik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kontrastlyk</a:t>
            </a:r>
            <a:r>
              <a:rPr lang="ru-RU" dirty="0"/>
              <a:t> </a:t>
            </a:r>
            <a:r>
              <a:rPr lang="ru-RU" dirty="0" err="1"/>
              <a:t>assosiasiýalary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ru-RU" b="1" dirty="0" err="1" smtClean="0"/>
              <a:t>Ýanaşyk</a:t>
            </a:r>
            <a:r>
              <a:rPr lang="ru-RU" b="1" dirty="0" smtClean="0"/>
              <a:t> </a:t>
            </a:r>
            <a:r>
              <a:rPr lang="ru-RU" b="1" dirty="0" err="1"/>
              <a:t>assosiasiýa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 </a:t>
            </a:r>
            <a:r>
              <a:rPr lang="ru-RU" dirty="0" err="1"/>
              <a:t>giňişlikdäki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wagtlaýyn</a:t>
            </a:r>
            <a:r>
              <a:rPr lang="ru-RU" dirty="0"/>
              <a:t> </a:t>
            </a:r>
            <a:r>
              <a:rPr lang="ru-RU" dirty="0" err="1"/>
              <a:t>yzygiderli</a:t>
            </a:r>
            <a:r>
              <a:rPr lang="ru-RU" dirty="0"/>
              <a:t> </a:t>
            </a:r>
            <a:r>
              <a:rPr lang="ru-RU" dirty="0" err="1"/>
              <a:t>ýanaşyklyk</a:t>
            </a:r>
            <a:r>
              <a:rPr lang="ru-RU" dirty="0"/>
              <a:t> </a:t>
            </a:r>
            <a:r>
              <a:rPr lang="ru-RU" dirty="0" err="1"/>
              <a:t>baglanyşygy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getirilmegidir</a:t>
            </a:r>
            <a:r>
              <a:rPr lang="ru-RU" dirty="0"/>
              <a:t>. </a:t>
            </a:r>
            <a:r>
              <a:rPr lang="ru-RU" dirty="0" err="1"/>
              <a:t>Okuwçy</a:t>
            </a:r>
            <a:r>
              <a:rPr lang="ru-RU" dirty="0"/>
              <a:t> </a:t>
            </a:r>
            <a:r>
              <a:rPr lang="ru-RU" dirty="0" err="1"/>
              <a:t>sanlary</a:t>
            </a:r>
            <a:r>
              <a:rPr lang="ru-RU" dirty="0"/>
              <a:t>, </a:t>
            </a:r>
            <a:r>
              <a:rPr lang="ru-RU" dirty="0" err="1"/>
              <a:t>harplary</a:t>
            </a:r>
            <a:r>
              <a:rPr lang="ru-RU" dirty="0"/>
              <a:t> </a:t>
            </a:r>
            <a:r>
              <a:rPr lang="ru-RU" dirty="0" err="1"/>
              <a:t>köpeltmek</a:t>
            </a:r>
            <a:r>
              <a:rPr lang="ru-RU" dirty="0"/>
              <a:t> </a:t>
            </a:r>
            <a:r>
              <a:rPr lang="ru-RU" dirty="0" err="1"/>
              <a:t>hasylynyň</a:t>
            </a:r>
            <a:r>
              <a:rPr lang="ru-RU" dirty="0"/>
              <a:t> </a:t>
            </a:r>
            <a:r>
              <a:rPr lang="ru-RU" dirty="0" err="1"/>
              <a:t>tablisasyny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ş.m</a:t>
            </a:r>
            <a:r>
              <a:rPr lang="ru-RU" dirty="0"/>
              <a:t> </a:t>
            </a:r>
            <a:r>
              <a:rPr lang="ru-RU" dirty="0" err="1"/>
              <a:t>öwrenende</a:t>
            </a:r>
            <a:r>
              <a:rPr lang="ru-RU" dirty="0"/>
              <a:t>,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ýanaşyklyk</a:t>
            </a:r>
            <a:r>
              <a:rPr lang="ru-RU" dirty="0"/>
              <a:t> </a:t>
            </a:r>
            <a:r>
              <a:rPr lang="ru-RU" dirty="0" err="1"/>
              <a:t>baglanyşygy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galyp</a:t>
            </a:r>
            <a:r>
              <a:rPr lang="ru-RU" dirty="0"/>
              <a:t>,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baglanyşyk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getirilýär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06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192" y="261257"/>
            <a:ext cx="11215396" cy="6596744"/>
          </a:xfrm>
        </p:spPr>
        <p:txBody>
          <a:bodyPr/>
          <a:lstStyle/>
          <a:p>
            <a:r>
              <a:rPr lang="ru-RU" b="1" dirty="0" err="1"/>
              <a:t>Meňzeşlik</a:t>
            </a:r>
            <a:r>
              <a:rPr lang="ru-RU" b="1" dirty="0"/>
              <a:t> </a:t>
            </a:r>
            <a:r>
              <a:rPr lang="ru-RU" b="1" dirty="0" err="1"/>
              <a:t>assosiasiýasy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hadysalaryň</a:t>
            </a:r>
            <a:r>
              <a:rPr lang="ru-RU" dirty="0"/>
              <a:t> </a:t>
            </a:r>
            <a:r>
              <a:rPr lang="ru-RU" dirty="0" err="1"/>
              <a:t>nähilidir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tarapynyň</a:t>
            </a:r>
            <a:r>
              <a:rPr lang="ru-RU" dirty="0"/>
              <a:t> </a:t>
            </a:r>
            <a:r>
              <a:rPr lang="ru-RU" dirty="0" err="1"/>
              <a:t>meňzeşlik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getirilmegidir</a:t>
            </a:r>
            <a:r>
              <a:rPr lang="ru-RU" dirty="0"/>
              <a:t>.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dünýädäki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arasynda</a:t>
            </a:r>
            <a:r>
              <a:rPr lang="ru-RU" dirty="0"/>
              <a:t> </a:t>
            </a:r>
            <a:r>
              <a:rPr lang="ru-RU" dirty="0" err="1"/>
              <a:t>azda-kände</a:t>
            </a:r>
            <a:r>
              <a:rPr lang="ru-RU" dirty="0"/>
              <a:t> </a:t>
            </a:r>
            <a:r>
              <a:rPr lang="ru-RU" dirty="0" err="1"/>
              <a:t>meňzeşlik</a:t>
            </a:r>
            <a:r>
              <a:rPr lang="ru-RU" dirty="0"/>
              <a:t> </a:t>
            </a:r>
            <a:r>
              <a:rPr lang="ru-RU" dirty="0" err="1"/>
              <a:t>saklanýandyr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meňzeşlikler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, </a:t>
            </a:r>
            <a:r>
              <a:rPr lang="ru-RU" dirty="0" err="1"/>
              <a:t>haýwanlaryň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ösümlikleriň</a:t>
            </a:r>
            <a:r>
              <a:rPr lang="ru-RU" dirty="0"/>
              <a:t> </a:t>
            </a:r>
            <a:r>
              <a:rPr lang="ru-RU" dirty="0" err="1"/>
              <a:t>arasynda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Men</a:t>
            </a:r>
            <a:r>
              <a:rPr lang="ru-RU" dirty="0"/>
              <a:t> </a:t>
            </a:r>
            <a:r>
              <a:rPr lang="ru-RU" dirty="0" err="1"/>
              <a:t>köpçüligiň</a:t>
            </a:r>
            <a:r>
              <a:rPr lang="ru-RU" dirty="0"/>
              <a:t> </a:t>
            </a:r>
            <a:r>
              <a:rPr lang="ru-RU" dirty="0" err="1"/>
              <a:t>içinde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tanşyma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meňzeş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adamy</a:t>
            </a:r>
            <a:r>
              <a:rPr lang="ru-RU" dirty="0"/>
              <a:t> </a:t>
            </a:r>
            <a:r>
              <a:rPr lang="ru-RU" dirty="0" err="1"/>
              <a:t>görýärin</a:t>
            </a:r>
            <a:r>
              <a:rPr lang="ru-RU" dirty="0"/>
              <a:t>.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nätanyş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tanşyma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meňzeşdigi</a:t>
            </a:r>
            <a:r>
              <a:rPr lang="ru-RU" dirty="0"/>
              <a:t> </a:t>
            </a:r>
            <a:r>
              <a:rPr lang="ru-RU" dirty="0" err="1"/>
              <a:t>hakyky</a:t>
            </a:r>
            <a:r>
              <a:rPr lang="ru-RU" dirty="0"/>
              <a:t> </a:t>
            </a:r>
            <a:r>
              <a:rPr lang="ru-RU" dirty="0" err="1"/>
              <a:t>tanşymyň</a:t>
            </a:r>
            <a:r>
              <a:rPr lang="ru-RU" dirty="0"/>
              <a:t> </a:t>
            </a:r>
            <a:r>
              <a:rPr lang="ru-RU" dirty="0" err="1"/>
              <a:t>ýada</a:t>
            </a:r>
            <a:r>
              <a:rPr lang="ru-RU" dirty="0"/>
              <a:t> </a:t>
            </a:r>
            <a:r>
              <a:rPr lang="ru-RU" dirty="0" err="1"/>
              <a:t>düşmegine</a:t>
            </a:r>
            <a:r>
              <a:rPr lang="ru-RU" dirty="0"/>
              <a:t> </a:t>
            </a:r>
            <a:r>
              <a:rPr lang="ru-RU" dirty="0" err="1"/>
              <a:t>getirdi</a:t>
            </a:r>
            <a:r>
              <a:rPr lang="ru-RU" dirty="0"/>
              <a:t>. </a:t>
            </a:r>
          </a:p>
          <a:p>
            <a:r>
              <a:rPr lang="ru-RU" b="1" dirty="0" err="1"/>
              <a:t>Kontrastlyk</a:t>
            </a:r>
            <a:r>
              <a:rPr lang="ru-RU" b="1" dirty="0"/>
              <a:t> </a:t>
            </a:r>
            <a:r>
              <a:rPr lang="ru-RU" b="1" dirty="0" err="1"/>
              <a:t>assosiasiýasy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, </a:t>
            </a:r>
            <a:r>
              <a:rPr lang="ru-RU" dirty="0" err="1"/>
              <a:t>hadysalarynyň</a:t>
            </a:r>
            <a:r>
              <a:rPr lang="ru-RU" dirty="0"/>
              <a:t> </a:t>
            </a:r>
            <a:r>
              <a:rPr lang="ru-RU" dirty="0" err="1"/>
              <a:t>arasynda</a:t>
            </a:r>
            <a:r>
              <a:rPr lang="ru-RU" dirty="0"/>
              <a:t> </a:t>
            </a:r>
            <a:r>
              <a:rPr lang="ru-RU" dirty="0" err="1"/>
              <a:t>garşylykly</a:t>
            </a:r>
            <a:r>
              <a:rPr lang="ru-RU" dirty="0"/>
              <a:t> </a:t>
            </a:r>
            <a:r>
              <a:rPr lang="ru-RU" dirty="0" err="1"/>
              <a:t>ýagdaýlaryň</a:t>
            </a:r>
            <a:r>
              <a:rPr lang="ru-RU" dirty="0"/>
              <a:t> </a:t>
            </a:r>
            <a:r>
              <a:rPr lang="ru-RU" dirty="0" err="1"/>
              <a:t>baglanyşygynyň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gelmegidir</a:t>
            </a:r>
            <a:r>
              <a:rPr lang="ru-RU" dirty="0"/>
              <a:t>. </a:t>
            </a:r>
            <a:r>
              <a:rPr lang="ru-RU" dirty="0" err="1"/>
              <a:t>Okuwçy</a:t>
            </a:r>
            <a:r>
              <a:rPr lang="ru-RU" dirty="0"/>
              <a:t> </a:t>
            </a:r>
            <a:r>
              <a:rPr lang="ru-RU" dirty="0" err="1"/>
              <a:t>sapakda</a:t>
            </a:r>
            <a:r>
              <a:rPr lang="ru-RU" dirty="0"/>
              <a:t> </a:t>
            </a:r>
            <a:r>
              <a:rPr lang="ru-RU" dirty="0" err="1"/>
              <a:t>gowşak</a:t>
            </a:r>
            <a:r>
              <a:rPr lang="ru-RU" dirty="0"/>
              <a:t> </a:t>
            </a:r>
            <a:r>
              <a:rPr lang="ru-RU" dirty="0" err="1"/>
              <a:t>baha</a:t>
            </a:r>
            <a:r>
              <a:rPr lang="ru-RU" dirty="0"/>
              <a:t> </a:t>
            </a:r>
            <a:r>
              <a:rPr lang="ru-RU" dirty="0" err="1"/>
              <a:t>alan</a:t>
            </a:r>
            <a:r>
              <a:rPr lang="ru-RU" dirty="0"/>
              <a:t> </a:t>
            </a:r>
            <a:r>
              <a:rPr lang="ru-RU" dirty="0" err="1"/>
              <a:t>wagty</a:t>
            </a:r>
            <a:r>
              <a:rPr lang="ru-RU" dirty="0"/>
              <a:t>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predmetden</a:t>
            </a:r>
            <a:r>
              <a:rPr lang="ru-RU" dirty="0"/>
              <a:t> </a:t>
            </a:r>
            <a:r>
              <a:rPr lang="ru-RU" dirty="0" err="1"/>
              <a:t>geçen</a:t>
            </a:r>
            <a:r>
              <a:rPr lang="ru-RU" dirty="0"/>
              <a:t> </a:t>
            </a:r>
            <a:r>
              <a:rPr lang="ru-RU" dirty="0" err="1"/>
              <a:t>sapakda</a:t>
            </a:r>
            <a:r>
              <a:rPr lang="ru-RU" dirty="0"/>
              <a:t> </a:t>
            </a:r>
            <a:r>
              <a:rPr lang="ru-RU" dirty="0" err="1"/>
              <a:t>alan</a:t>
            </a:r>
            <a:r>
              <a:rPr lang="ru-RU" dirty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bahasy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mugallymyň</a:t>
            </a:r>
            <a:r>
              <a:rPr lang="ru-RU" dirty="0"/>
              <a:t> </a:t>
            </a:r>
            <a:r>
              <a:rPr lang="ru-RU" dirty="0" err="1"/>
              <a:t>aýdan</a:t>
            </a:r>
            <a:r>
              <a:rPr lang="ru-RU" dirty="0"/>
              <a:t> </a:t>
            </a:r>
            <a:r>
              <a:rPr lang="ru-RU" dirty="0" err="1"/>
              <a:t>öwgüli</a:t>
            </a:r>
            <a:r>
              <a:rPr lang="ru-RU" dirty="0"/>
              <a:t> </a:t>
            </a:r>
            <a:r>
              <a:rPr lang="ru-RU" dirty="0" err="1" smtClean="0"/>
              <a:t>sözlerini</a:t>
            </a:r>
            <a:r>
              <a:rPr lang="tk-TM" dirty="0" smtClean="0"/>
              <a:t> </a:t>
            </a:r>
            <a:r>
              <a:rPr lang="ru-RU" dirty="0" err="1" smtClean="0"/>
              <a:t>ýada</a:t>
            </a:r>
            <a:r>
              <a:rPr lang="ru-RU" dirty="0" smtClean="0"/>
              <a:t> </a:t>
            </a:r>
            <a:r>
              <a:rPr lang="ru-RU" dirty="0" err="1"/>
              <a:t>düşürýär</a:t>
            </a:r>
            <a:r>
              <a:rPr lang="ru-RU" dirty="0"/>
              <a:t>. </a:t>
            </a:r>
            <a:r>
              <a:rPr lang="ru-RU" dirty="0" err="1"/>
              <a:t>Howanyň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yssy</a:t>
            </a:r>
            <a:r>
              <a:rPr lang="ru-RU" dirty="0"/>
              <a:t> </a:t>
            </a:r>
            <a:r>
              <a:rPr lang="ru-RU" dirty="0" err="1"/>
              <a:t>günleri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salkyn</a:t>
            </a:r>
            <a:r>
              <a:rPr lang="ru-RU" dirty="0"/>
              <a:t> </a:t>
            </a:r>
            <a:r>
              <a:rPr lang="ru-RU" dirty="0" err="1"/>
              <a:t>howany</a:t>
            </a:r>
            <a:r>
              <a:rPr lang="ru-RU" dirty="0"/>
              <a:t> </a:t>
            </a:r>
            <a:r>
              <a:rPr lang="ru-RU" dirty="0" err="1"/>
              <a:t>küýsäp</a:t>
            </a:r>
            <a:r>
              <a:rPr lang="ru-RU" dirty="0"/>
              <a:t>, </a:t>
            </a:r>
            <a:r>
              <a:rPr lang="ru-RU" dirty="0" err="1"/>
              <a:t>geçen</a:t>
            </a:r>
            <a:r>
              <a:rPr lang="ru-RU" dirty="0"/>
              <a:t> </a:t>
            </a:r>
            <a:r>
              <a:rPr lang="ru-RU" dirty="0" err="1"/>
              <a:t>salkyn</a:t>
            </a:r>
            <a:r>
              <a:rPr lang="ru-RU" dirty="0"/>
              <a:t> </a:t>
            </a:r>
            <a:r>
              <a:rPr lang="ru-RU" dirty="0" err="1"/>
              <a:t>günleri</a:t>
            </a:r>
            <a:r>
              <a:rPr lang="ru-RU" dirty="0"/>
              <a:t> </a:t>
            </a:r>
            <a:r>
              <a:rPr lang="ru-RU" dirty="0" err="1"/>
              <a:t>ýadyna</a:t>
            </a:r>
            <a:r>
              <a:rPr lang="ru-RU" dirty="0"/>
              <a:t> </a:t>
            </a:r>
            <a:r>
              <a:rPr lang="ru-RU" dirty="0" err="1"/>
              <a:t>salýar</a:t>
            </a:r>
            <a:r>
              <a:rPr lang="ru-RU" dirty="0"/>
              <a:t>.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dünýädäki</a:t>
            </a:r>
            <a:r>
              <a:rPr lang="ru-RU" dirty="0"/>
              <a:t> </a:t>
            </a:r>
            <a:r>
              <a:rPr lang="ru-RU" dirty="0" err="1"/>
              <a:t>predmetler</a:t>
            </a:r>
            <a:r>
              <a:rPr lang="ru-RU" dirty="0"/>
              <a:t>, </a:t>
            </a:r>
            <a:r>
              <a:rPr lang="ru-RU" dirty="0" err="1"/>
              <a:t>hadysalar</a:t>
            </a:r>
            <a:r>
              <a:rPr lang="ru-RU" dirty="0"/>
              <a:t> </a:t>
            </a:r>
            <a:r>
              <a:rPr lang="ru-RU" dirty="0" err="1"/>
              <a:t>ýanaşyklyk</a:t>
            </a:r>
            <a:r>
              <a:rPr lang="ru-RU" dirty="0"/>
              <a:t>, </a:t>
            </a:r>
            <a:r>
              <a:rPr lang="ru-RU" dirty="0" err="1"/>
              <a:t>meňzeşlik</a:t>
            </a:r>
            <a:r>
              <a:rPr lang="ru-RU" dirty="0"/>
              <a:t>, </a:t>
            </a:r>
            <a:r>
              <a:rPr lang="ru-RU" dirty="0" err="1"/>
              <a:t>kontrastlyk</a:t>
            </a:r>
            <a:r>
              <a:rPr lang="ru-RU" dirty="0"/>
              <a:t> </a:t>
            </a:r>
            <a:r>
              <a:rPr lang="ru-RU" dirty="0" err="1"/>
              <a:t>baglanyşygy</a:t>
            </a:r>
            <a:r>
              <a:rPr lang="ru-RU" dirty="0"/>
              <a:t> </a:t>
            </a:r>
            <a:r>
              <a:rPr lang="tk-TM" dirty="0" smtClean="0"/>
              <a:t> esasynda ýatda galman, eýsem has çylşyrymly baglanygyň bolmagy bilen hem ýatda galyp, huşa getirilýar.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07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241" y="335902"/>
            <a:ext cx="11569959" cy="5841061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Ýat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işidir</a:t>
            </a:r>
            <a:r>
              <a:rPr lang="ru-RU" dirty="0"/>
              <a:t>.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ýagdaýlar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olara</a:t>
            </a:r>
            <a:r>
              <a:rPr lang="ru-RU" dirty="0"/>
              <a:t> </a:t>
            </a:r>
            <a:r>
              <a:rPr lang="ru-RU" dirty="0" err="1"/>
              <a:t>ýat</a:t>
            </a:r>
            <a:r>
              <a:rPr lang="ru-RU" dirty="0"/>
              <a:t>, </a:t>
            </a:r>
            <a:r>
              <a:rPr lang="ru-RU" dirty="0" err="1"/>
              <a:t>huş</a:t>
            </a:r>
            <a:r>
              <a:rPr lang="ru-RU" dirty="0"/>
              <a:t>,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saklamak</a:t>
            </a:r>
            <a:r>
              <a:rPr lang="ru-RU" dirty="0"/>
              <a:t>,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galdyrmak</a:t>
            </a:r>
            <a:r>
              <a:rPr lang="ru-RU" dirty="0"/>
              <a:t>,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çykarmak</a:t>
            </a:r>
            <a:r>
              <a:rPr lang="ru-RU" dirty="0"/>
              <a:t>, </a:t>
            </a:r>
            <a:r>
              <a:rPr lang="ru-RU" dirty="0" err="1"/>
              <a:t>ýada</a:t>
            </a:r>
            <a:r>
              <a:rPr lang="ru-RU" dirty="0"/>
              <a:t> </a:t>
            </a:r>
            <a:r>
              <a:rPr lang="ru-RU" dirty="0" err="1"/>
              <a:t>düşürmek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dünýäden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eden</a:t>
            </a:r>
            <a:r>
              <a:rPr lang="ru-RU" dirty="0"/>
              <a:t> </a:t>
            </a:r>
            <a:r>
              <a:rPr lang="ru-RU" dirty="0" err="1"/>
              <a:t>informasiýasynyň</a:t>
            </a:r>
            <a:r>
              <a:rPr lang="ru-RU" dirty="0"/>
              <a:t> </a:t>
            </a:r>
            <a:r>
              <a:rPr lang="ru-RU" dirty="0" err="1"/>
              <a:t>gysga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wagtyň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galmagy,we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halatda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getirilip</a:t>
            </a:r>
            <a:r>
              <a:rPr lang="ru-RU" dirty="0"/>
              <a:t> </a:t>
            </a:r>
            <a:r>
              <a:rPr lang="ru-RU" dirty="0" err="1"/>
              <a:t>bilinmegidir</a:t>
            </a:r>
            <a:r>
              <a:rPr lang="ru-RU" dirty="0"/>
              <a:t>.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saklamak</a:t>
            </a:r>
            <a:r>
              <a:rPr lang="ru-RU" dirty="0"/>
              <a:t> </a:t>
            </a:r>
            <a:r>
              <a:rPr lang="ru-RU" dirty="0" err="1"/>
              <a:t>ýadyň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prosesleriniň</a:t>
            </a:r>
            <a:r>
              <a:rPr lang="ru-RU" dirty="0"/>
              <a:t> </a:t>
            </a:r>
            <a:r>
              <a:rPr lang="ru-RU" dirty="0" err="1"/>
              <a:t>biridir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mazmunynyygtyýarsyz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ygtyýarly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galdyryp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</a:t>
            </a:r>
          </a:p>
          <a:p>
            <a:r>
              <a:rPr lang="ru-RU" b="1" dirty="0" err="1"/>
              <a:t>Ygtyýarsyz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gündelik</a:t>
            </a:r>
            <a:r>
              <a:rPr lang="ru-RU" dirty="0"/>
              <a:t> </a:t>
            </a:r>
            <a:r>
              <a:rPr lang="ru-RU" dirty="0" err="1"/>
              <a:t>durmuşynda</a:t>
            </a:r>
            <a:r>
              <a:rPr lang="ru-RU" dirty="0"/>
              <a:t> </a:t>
            </a:r>
            <a:r>
              <a:rPr lang="ru-RU" dirty="0" err="1"/>
              <a:t>gaýtalanýan</a:t>
            </a:r>
            <a:r>
              <a:rPr lang="ru-RU" dirty="0"/>
              <a:t> </a:t>
            </a:r>
            <a:r>
              <a:rPr lang="ru-RU" dirty="0" err="1"/>
              <a:t>obrazlaryň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huşa</a:t>
            </a:r>
            <a:r>
              <a:rPr lang="ru-RU" dirty="0"/>
              <a:t> </a:t>
            </a:r>
            <a:r>
              <a:rPr lang="ru-RU" dirty="0" err="1"/>
              <a:t>getirilmegidir</a:t>
            </a:r>
            <a:r>
              <a:rPr lang="ru-RU" dirty="0"/>
              <a:t>. </a:t>
            </a:r>
            <a:r>
              <a:rPr lang="ru-RU" dirty="0" err="1"/>
              <a:t>Çaga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görýan</a:t>
            </a:r>
            <a:r>
              <a:rPr lang="ru-RU" dirty="0"/>
              <a:t> </a:t>
            </a:r>
            <a:r>
              <a:rPr lang="ru-RU" dirty="0" err="1"/>
              <a:t>predmetleriniň</a:t>
            </a:r>
            <a:r>
              <a:rPr lang="ru-RU" dirty="0"/>
              <a:t> </a:t>
            </a:r>
            <a:r>
              <a:rPr lang="ru-RU" dirty="0" err="1"/>
              <a:t>atlaryny</a:t>
            </a:r>
            <a:r>
              <a:rPr lang="ru-RU" dirty="0"/>
              <a:t>, </a:t>
            </a:r>
            <a:r>
              <a:rPr lang="ru-RU" dirty="0" err="1"/>
              <a:t>ene</a:t>
            </a:r>
            <a:r>
              <a:rPr lang="ru-RU" dirty="0"/>
              <a:t> </a:t>
            </a:r>
            <a:r>
              <a:rPr lang="ru-RU" dirty="0" err="1"/>
              <a:t>dilindäki</a:t>
            </a:r>
            <a:r>
              <a:rPr lang="ru-RU" dirty="0"/>
              <a:t> </a:t>
            </a:r>
            <a:r>
              <a:rPr lang="ru-RU" dirty="0" err="1"/>
              <a:t>geplenýän</a:t>
            </a:r>
            <a:r>
              <a:rPr lang="ru-RU" dirty="0"/>
              <a:t> </a:t>
            </a:r>
            <a:r>
              <a:rPr lang="ru-RU" dirty="0" err="1"/>
              <a:t>sözleri</a:t>
            </a:r>
            <a:r>
              <a:rPr lang="ru-RU" dirty="0"/>
              <a:t> </a:t>
            </a:r>
            <a:r>
              <a:rPr lang="ru-RU" dirty="0" err="1"/>
              <a:t>ygtyýarsyz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ýadynda</a:t>
            </a:r>
            <a:r>
              <a:rPr lang="ru-RU" dirty="0"/>
              <a:t> </a:t>
            </a:r>
            <a:r>
              <a:rPr lang="ru-RU" dirty="0" err="1"/>
              <a:t>saklaýar</a:t>
            </a:r>
            <a:r>
              <a:rPr lang="ru-RU" dirty="0"/>
              <a:t>.     </a:t>
            </a:r>
            <a:endParaRPr lang="tk-TM" dirty="0" smtClean="0"/>
          </a:p>
          <a:p>
            <a:r>
              <a:rPr lang="ru-RU" b="1" dirty="0" err="1" smtClean="0"/>
              <a:t>Ygtyýarly</a:t>
            </a:r>
            <a:r>
              <a:rPr lang="ru-RU" b="1" dirty="0" smtClean="0"/>
              <a:t> </a:t>
            </a:r>
            <a:r>
              <a:rPr lang="ru-RU" b="1" dirty="0" err="1"/>
              <a:t>ýat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predmetiň</a:t>
            </a:r>
            <a:r>
              <a:rPr lang="ru-RU" dirty="0"/>
              <a:t>,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mazmunynyň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galmaklygynyň</a:t>
            </a:r>
            <a:r>
              <a:rPr lang="ru-RU" dirty="0"/>
              <a:t> </a:t>
            </a:r>
            <a:r>
              <a:rPr lang="ru-RU" dirty="0" err="1"/>
              <a:t>zerurlygy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saklanylmagydyr</a:t>
            </a:r>
            <a:r>
              <a:rPr lang="ru-RU" dirty="0"/>
              <a:t>. </a:t>
            </a:r>
            <a:r>
              <a:rPr lang="ru-RU" dirty="0" err="1"/>
              <a:t>Okuwçynyň</a:t>
            </a:r>
            <a:r>
              <a:rPr lang="ru-RU" dirty="0"/>
              <a:t> </a:t>
            </a:r>
            <a:r>
              <a:rPr lang="ru-RU" dirty="0" err="1"/>
              <a:t>okuw</a:t>
            </a:r>
            <a:r>
              <a:rPr lang="ru-RU" dirty="0"/>
              <a:t> </a:t>
            </a:r>
            <a:r>
              <a:rPr lang="ru-RU" dirty="0" err="1"/>
              <a:t>işinde</a:t>
            </a:r>
            <a:r>
              <a:rPr lang="ru-RU" dirty="0"/>
              <a:t> </a:t>
            </a:r>
            <a:r>
              <a:rPr lang="ru-RU" dirty="0" err="1"/>
              <a:t>bilimleriň</a:t>
            </a:r>
            <a:r>
              <a:rPr lang="ru-RU" dirty="0"/>
              <a:t> </a:t>
            </a:r>
            <a:r>
              <a:rPr lang="ru-RU" dirty="0" err="1"/>
              <a:t>mazmuny</a:t>
            </a:r>
            <a:r>
              <a:rPr lang="ru-RU" dirty="0"/>
              <a:t> </a:t>
            </a:r>
            <a:r>
              <a:rPr lang="ru-RU" dirty="0" err="1"/>
              <a:t>ygtyýarly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galýar</a:t>
            </a:r>
            <a:r>
              <a:rPr lang="ru-RU" dirty="0"/>
              <a:t>. </a:t>
            </a:r>
            <a:r>
              <a:rPr lang="ru-RU" dirty="0" err="1"/>
              <a:t>Okuwçynyň</a:t>
            </a:r>
            <a:r>
              <a:rPr lang="ru-RU" dirty="0"/>
              <a:t> </a:t>
            </a:r>
            <a:r>
              <a:rPr lang="ru-RU" dirty="0" err="1"/>
              <a:t>jogabyny</a:t>
            </a:r>
            <a:r>
              <a:rPr lang="ru-RU" dirty="0"/>
              <a:t> </a:t>
            </a:r>
            <a:r>
              <a:rPr lang="ru-RU" dirty="0" err="1"/>
              <a:t>jan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, </a:t>
            </a:r>
            <a:r>
              <a:rPr lang="ru-RU" dirty="0" err="1"/>
              <a:t>ýat</a:t>
            </a:r>
            <a:r>
              <a:rPr lang="ru-RU" dirty="0"/>
              <a:t> </a:t>
            </a:r>
            <a:r>
              <a:rPr lang="ru-RU" dirty="0" err="1"/>
              <a:t>tutmagy</a:t>
            </a:r>
            <a:r>
              <a:rPr lang="ru-RU" dirty="0"/>
              <a:t> </a:t>
            </a:r>
            <a:r>
              <a:rPr lang="ru-RU" dirty="0" err="1"/>
              <a:t>ygtyýarly</a:t>
            </a:r>
            <a:r>
              <a:rPr lang="ru-RU" dirty="0"/>
              <a:t> </a:t>
            </a:r>
            <a:r>
              <a:rPr lang="ru-RU" dirty="0" err="1"/>
              <a:t>ýatdyr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45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7869"/>
            <a:ext cx="10515600" cy="5729094"/>
          </a:xfrm>
        </p:spPr>
        <p:txBody>
          <a:bodyPr/>
          <a:lstStyle/>
          <a:p>
            <a:r>
              <a:rPr lang="ru-RU" b="1" dirty="0" err="1"/>
              <a:t>Ýatdan</a:t>
            </a:r>
            <a:r>
              <a:rPr lang="ru-RU" b="1" dirty="0"/>
              <a:t> </a:t>
            </a:r>
            <a:r>
              <a:rPr lang="ru-RU" b="1" dirty="0" err="1"/>
              <a:t>çykarmak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predmetiň</a:t>
            </a:r>
            <a:r>
              <a:rPr lang="ru-RU" dirty="0"/>
              <a:t>, </a:t>
            </a:r>
            <a:r>
              <a:rPr lang="ru-RU" dirty="0" err="1"/>
              <a:t>hadysanyň</a:t>
            </a:r>
            <a:r>
              <a:rPr lang="ru-RU" dirty="0"/>
              <a:t>,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wagtlaýynça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galdyryp</a:t>
            </a:r>
            <a:r>
              <a:rPr lang="ru-RU" dirty="0"/>
              <a:t>, </a:t>
            </a:r>
            <a:r>
              <a:rPr lang="ru-RU" dirty="0" err="1"/>
              <a:t>soňra</a:t>
            </a:r>
            <a:r>
              <a:rPr lang="ru-RU" dirty="0"/>
              <a:t> </a:t>
            </a:r>
            <a:r>
              <a:rPr lang="ru-RU" dirty="0" err="1"/>
              <a:t>kem-kemden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çykarmagydyr</a:t>
            </a:r>
            <a:r>
              <a:rPr lang="ru-RU" dirty="0"/>
              <a:t>.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çykarmak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tebigy</a:t>
            </a:r>
            <a:r>
              <a:rPr lang="ru-RU" dirty="0"/>
              <a:t> </a:t>
            </a:r>
            <a:r>
              <a:rPr lang="ru-RU" dirty="0" err="1"/>
              <a:t>proses</a:t>
            </a:r>
            <a:r>
              <a:rPr lang="ru-RU" dirty="0"/>
              <a:t> </a:t>
            </a:r>
            <a:r>
              <a:rPr lang="ru-RU" dirty="0" err="1"/>
              <a:t>hasaplanýar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dünýäden</a:t>
            </a:r>
            <a:r>
              <a:rPr lang="ru-RU" dirty="0"/>
              <a:t> </a:t>
            </a:r>
            <a:r>
              <a:rPr lang="ru-RU" dirty="0" err="1"/>
              <a:t>alan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informasiýalarynyň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tutuşlygyna</a:t>
            </a:r>
            <a:r>
              <a:rPr lang="ru-RU" dirty="0"/>
              <a:t>, </a:t>
            </a:r>
            <a:r>
              <a:rPr lang="ru-RU" dirty="0" err="1"/>
              <a:t>yzygiderlikde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galdyryp</a:t>
            </a:r>
            <a:r>
              <a:rPr lang="ru-RU" dirty="0"/>
              <a:t> </a:t>
            </a:r>
            <a:r>
              <a:rPr lang="ru-RU" dirty="0" err="1"/>
              <a:t>bilmeýär</a:t>
            </a:r>
            <a:r>
              <a:rPr lang="ru-RU" dirty="0"/>
              <a:t>.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bolanlary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galýan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bolmadyklary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çykyp</a:t>
            </a:r>
            <a:r>
              <a:rPr lang="ru-RU" dirty="0"/>
              <a:t> </a:t>
            </a:r>
            <a:r>
              <a:rPr lang="ru-RU" dirty="0" err="1"/>
              <a:t>gidýär</a:t>
            </a:r>
            <a:r>
              <a:rPr lang="ru-RU" dirty="0"/>
              <a:t>.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çykarmak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beýnisinde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bolmadyk</a:t>
            </a:r>
            <a:r>
              <a:rPr lang="ru-RU" dirty="0"/>
              <a:t> </a:t>
            </a:r>
            <a:r>
              <a:rPr lang="ru-RU" dirty="0" err="1"/>
              <a:t>informasiýalaryň</a:t>
            </a:r>
            <a:r>
              <a:rPr lang="ru-RU" dirty="0"/>
              <a:t>, </a:t>
            </a:r>
            <a:r>
              <a:rPr lang="ru-RU" dirty="0" err="1"/>
              <a:t>maglumatlaryň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galmazlygy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peýdalydyr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durmuşda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zatlary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çykarýarlar</a:t>
            </a:r>
            <a:r>
              <a:rPr lang="ru-RU" dirty="0"/>
              <a:t>. </a:t>
            </a:r>
            <a:r>
              <a:rPr lang="ru-RU" dirty="0" err="1"/>
              <a:t>Munuň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gaýtalamak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çykarmazlygyň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çözgüdi</a:t>
            </a:r>
            <a:r>
              <a:rPr lang="ru-RU" dirty="0"/>
              <a:t> </a:t>
            </a:r>
            <a:r>
              <a:rPr lang="ru-RU" dirty="0" err="1"/>
              <a:t>hasaplanylýar</a:t>
            </a:r>
            <a:r>
              <a:rPr lang="ru-RU" dirty="0"/>
              <a:t>.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gaýtalamak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010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75" y="373224"/>
            <a:ext cx="11122089" cy="5803739"/>
          </a:xfrm>
        </p:spPr>
        <p:txBody>
          <a:bodyPr/>
          <a:lstStyle/>
          <a:p>
            <a:r>
              <a:rPr lang="ru-RU" b="1" dirty="0" err="1"/>
              <a:t>Pauza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, </a:t>
            </a:r>
            <a:r>
              <a:rPr lang="ru-RU" b="1" dirty="0" err="1"/>
              <a:t>säginip</a:t>
            </a:r>
            <a:r>
              <a:rPr lang="ru-RU" b="1" dirty="0"/>
              <a:t> </a:t>
            </a:r>
            <a:r>
              <a:rPr lang="ru-RU" b="1" dirty="0" err="1"/>
              <a:t>gaýtalamak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öwrenýän</a:t>
            </a:r>
            <a:r>
              <a:rPr lang="ru-RU" dirty="0"/>
              <a:t> </a:t>
            </a:r>
            <a:r>
              <a:rPr lang="ru-RU" dirty="0" err="1"/>
              <a:t>zadynyň</a:t>
            </a:r>
            <a:r>
              <a:rPr lang="ru-RU" dirty="0"/>
              <a:t> </a:t>
            </a:r>
            <a:r>
              <a:rPr lang="ru-RU" dirty="0" err="1"/>
              <a:t>manysyna</a:t>
            </a:r>
            <a:r>
              <a:rPr lang="ru-RU" dirty="0"/>
              <a:t> </a:t>
            </a:r>
            <a:r>
              <a:rPr lang="ru-RU" dirty="0" err="1"/>
              <a:t>düşünip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hakda</a:t>
            </a:r>
            <a:r>
              <a:rPr lang="ru-RU" dirty="0"/>
              <a:t> </a:t>
            </a:r>
            <a:r>
              <a:rPr lang="ru-RU" dirty="0" err="1"/>
              <a:t>pikir</a:t>
            </a:r>
            <a:r>
              <a:rPr lang="ru-RU" dirty="0"/>
              <a:t> </a:t>
            </a:r>
            <a:r>
              <a:rPr lang="ru-RU" dirty="0" err="1"/>
              <a:t>öwrüp</a:t>
            </a:r>
            <a:r>
              <a:rPr lang="ru-RU" dirty="0"/>
              <a:t> </a:t>
            </a:r>
            <a:r>
              <a:rPr lang="ru-RU" dirty="0" err="1"/>
              <a:t>gaýtalamagydyr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gaýtalamak</a:t>
            </a:r>
            <a:r>
              <a:rPr lang="ru-RU" dirty="0"/>
              <a:t> </a:t>
            </a:r>
            <a:r>
              <a:rPr lang="ru-RU" dirty="0" err="1"/>
              <a:t>netijelidir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</a:t>
            </a:r>
            <a:r>
              <a:rPr lang="ru-RU" dirty="0"/>
              <a:t> </a:t>
            </a:r>
            <a:r>
              <a:rPr lang="ru-RU" dirty="0" err="1"/>
              <a:t>many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saklanyp</a:t>
            </a:r>
            <a:r>
              <a:rPr lang="ru-RU" dirty="0"/>
              <a:t> </a:t>
            </a:r>
            <a:r>
              <a:rPr lang="ru-RU" dirty="0" err="1"/>
              <a:t>galýar</a:t>
            </a:r>
            <a:r>
              <a:rPr lang="ru-RU" dirty="0"/>
              <a:t>.</a:t>
            </a:r>
          </a:p>
          <a:p>
            <a:r>
              <a:rPr lang="ru-RU" b="1" dirty="0" err="1"/>
              <a:t>Pauza</a:t>
            </a:r>
            <a:r>
              <a:rPr lang="ru-RU" b="1" dirty="0"/>
              <a:t> </a:t>
            </a:r>
            <a:r>
              <a:rPr lang="ru-RU" b="1" dirty="0" err="1"/>
              <a:t>bermän</a:t>
            </a:r>
            <a:r>
              <a:rPr lang="ru-RU" b="1" dirty="0"/>
              <a:t>, </a:t>
            </a:r>
            <a:r>
              <a:rPr lang="ru-RU" b="1" dirty="0" err="1"/>
              <a:t>säginmän</a:t>
            </a:r>
            <a:r>
              <a:rPr lang="ru-RU" b="1" dirty="0"/>
              <a:t>, </a:t>
            </a:r>
            <a:r>
              <a:rPr lang="ru-RU" b="1" dirty="0" err="1"/>
              <a:t>yzygiderli</a:t>
            </a:r>
            <a:r>
              <a:rPr lang="ru-RU" b="1" dirty="0"/>
              <a:t> </a:t>
            </a:r>
            <a:r>
              <a:rPr lang="ru-RU" b="1" dirty="0" err="1"/>
              <a:t>gaýtalamak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gaýtalaýan</a:t>
            </a:r>
            <a:r>
              <a:rPr lang="ru-RU" dirty="0"/>
              <a:t> </a:t>
            </a:r>
            <a:r>
              <a:rPr lang="ru-RU" dirty="0" err="1"/>
              <a:t>materialynyň</a:t>
            </a:r>
            <a:r>
              <a:rPr lang="ru-RU" dirty="0"/>
              <a:t> </a:t>
            </a:r>
            <a:r>
              <a:rPr lang="ru-RU" dirty="0" err="1"/>
              <a:t>manysyna</a:t>
            </a:r>
            <a:r>
              <a:rPr lang="ru-RU" dirty="0"/>
              <a:t> </a:t>
            </a:r>
            <a:r>
              <a:rPr lang="ru-RU" dirty="0" err="1"/>
              <a:t>doly</a:t>
            </a:r>
            <a:r>
              <a:rPr lang="ru-RU" dirty="0"/>
              <a:t> </a:t>
            </a:r>
            <a:r>
              <a:rPr lang="ru-RU" dirty="0" err="1"/>
              <a:t>düşünmän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hakda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pikir</a:t>
            </a:r>
            <a:r>
              <a:rPr lang="ru-RU" dirty="0"/>
              <a:t> </a:t>
            </a:r>
            <a:r>
              <a:rPr lang="ru-RU" dirty="0" err="1"/>
              <a:t>öwürmän</a:t>
            </a:r>
            <a:r>
              <a:rPr lang="ru-RU" dirty="0"/>
              <a:t> </a:t>
            </a:r>
            <a:r>
              <a:rPr lang="ru-RU" dirty="0" err="1"/>
              <a:t>gaýtalamagydyr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gaýtalamak</a:t>
            </a:r>
            <a:r>
              <a:rPr lang="ru-RU" dirty="0"/>
              <a:t> </a:t>
            </a:r>
            <a:r>
              <a:rPr lang="ru-RU" dirty="0" err="1"/>
              <a:t>netijesizdir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mehaniki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ýatda</a:t>
            </a:r>
            <a:r>
              <a:rPr lang="ru-RU" dirty="0"/>
              <a:t> </a:t>
            </a:r>
            <a:r>
              <a:rPr lang="ru-RU" dirty="0" err="1"/>
              <a:t>saklaýar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ýat</a:t>
            </a:r>
            <a:r>
              <a:rPr lang="ru-RU" dirty="0"/>
              <a:t> </a:t>
            </a:r>
            <a:r>
              <a:rPr lang="ru-RU" dirty="0" err="1"/>
              <a:t>tutmak</a:t>
            </a:r>
            <a:r>
              <a:rPr lang="ru-RU" dirty="0"/>
              <a:t>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çykarýar</a:t>
            </a:r>
            <a:r>
              <a:rPr lang="ru-RU" dirty="0"/>
              <a:t>.</a:t>
            </a:r>
          </a:p>
          <a:p>
            <a:r>
              <a:rPr lang="ru-RU" b="1" dirty="0" err="1"/>
              <a:t>Ýada</a:t>
            </a:r>
            <a:r>
              <a:rPr lang="ru-RU" b="1" dirty="0"/>
              <a:t> </a:t>
            </a:r>
            <a:r>
              <a:rPr lang="ru-RU" b="1" dirty="0" err="1"/>
              <a:t>düşürmek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ýatdan</a:t>
            </a:r>
            <a:r>
              <a:rPr lang="ru-RU" dirty="0"/>
              <a:t> </a:t>
            </a:r>
            <a:r>
              <a:rPr lang="ru-RU" dirty="0" err="1"/>
              <a:t>çykan</a:t>
            </a:r>
            <a:r>
              <a:rPr lang="ru-RU" dirty="0"/>
              <a:t> </a:t>
            </a:r>
            <a:r>
              <a:rPr lang="ru-RU" dirty="0" err="1"/>
              <a:t>materialyň</a:t>
            </a:r>
            <a:r>
              <a:rPr lang="ru-RU" dirty="0"/>
              <a:t> </a:t>
            </a:r>
            <a:r>
              <a:rPr lang="ru-RU" dirty="0" err="1"/>
              <a:t>mazmunyny</a:t>
            </a:r>
            <a:r>
              <a:rPr lang="ru-RU" dirty="0"/>
              <a:t> </a:t>
            </a:r>
            <a:r>
              <a:rPr lang="ru-RU" dirty="0" err="1"/>
              <a:t>işde</a:t>
            </a:r>
            <a:r>
              <a:rPr lang="en-US" dirty="0"/>
              <a:t>we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aragatnaşyk</a:t>
            </a:r>
            <a:r>
              <a:rPr lang="en-US" dirty="0"/>
              <a:t> </a:t>
            </a:r>
            <a:r>
              <a:rPr lang="en-US" dirty="0" err="1"/>
              <a:t>saklamakda</a:t>
            </a:r>
            <a:r>
              <a:rPr lang="en-US" dirty="0"/>
              <a:t> </a:t>
            </a:r>
            <a:r>
              <a:rPr lang="en-US" dirty="0" err="1"/>
              <a:t>ýadyňa</a:t>
            </a:r>
            <a:r>
              <a:rPr lang="en-US" dirty="0"/>
              <a:t> </a:t>
            </a:r>
            <a:r>
              <a:rPr lang="en-US" dirty="0" err="1"/>
              <a:t>düşürmekdir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942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82230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düşürmeginiň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derejeleri</a:t>
            </a:r>
            <a:r>
              <a:rPr lang="en-US" dirty="0"/>
              <a:t> </a:t>
            </a:r>
            <a:r>
              <a:rPr lang="en-US" dirty="0" err="1"/>
              <a:t>bardyr</a:t>
            </a:r>
            <a:r>
              <a:rPr lang="en-US" dirty="0"/>
              <a:t>. </a:t>
            </a:r>
            <a:r>
              <a:rPr lang="en-US" dirty="0" err="1"/>
              <a:t>Olara</a:t>
            </a:r>
            <a:r>
              <a:rPr lang="en-US" dirty="0"/>
              <a:t> </a:t>
            </a:r>
            <a:r>
              <a:rPr lang="en-US" dirty="0" err="1"/>
              <a:t>tanamak</a:t>
            </a:r>
            <a:r>
              <a:rPr lang="en-US" dirty="0"/>
              <a:t>, </a:t>
            </a:r>
            <a:r>
              <a:rPr lang="en-US" dirty="0" err="1"/>
              <a:t>hususy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düşürmek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. </a:t>
            </a:r>
            <a:endParaRPr lang="tk-TM" dirty="0" smtClean="0"/>
          </a:p>
          <a:p>
            <a:r>
              <a:rPr lang="en-US" b="1" dirty="0" err="1"/>
              <a:t>Tanamak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predmeti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edişiniň</a:t>
            </a:r>
            <a:r>
              <a:rPr lang="en-US" dirty="0"/>
              <a:t> </a:t>
            </a:r>
            <a:r>
              <a:rPr lang="en-US" dirty="0" err="1"/>
              <a:t>kömegi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düşürmegidir</a:t>
            </a:r>
            <a:r>
              <a:rPr lang="en-US" dirty="0"/>
              <a:t>. </a:t>
            </a:r>
            <a:r>
              <a:rPr lang="en-US" dirty="0" err="1"/>
              <a:t>Kähalatlarda</a:t>
            </a:r>
            <a:r>
              <a:rPr lang="en-US" dirty="0"/>
              <a:t>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tutan</a:t>
            </a:r>
            <a:r>
              <a:rPr lang="en-US" dirty="0"/>
              <a:t> </a:t>
            </a:r>
            <a:r>
              <a:rPr lang="en-US" dirty="0" err="1"/>
              <a:t>goşgusyny</a:t>
            </a:r>
            <a:r>
              <a:rPr lang="en-US" dirty="0"/>
              <a:t> </a:t>
            </a:r>
            <a:r>
              <a:rPr lang="en-US" dirty="0" err="1"/>
              <a:t>aýdyp</a:t>
            </a:r>
            <a:r>
              <a:rPr lang="en-US" dirty="0"/>
              <a:t> </a:t>
            </a:r>
            <a:r>
              <a:rPr lang="en-US" dirty="0" err="1"/>
              <a:t>bilmän</a:t>
            </a:r>
            <a:r>
              <a:rPr lang="en-US" dirty="0"/>
              <a:t> </a:t>
            </a:r>
            <a:r>
              <a:rPr lang="en-US" dirty="0" err="1"/>
              <a:t>säginip</a:t>
            </a:r>
            <a:r>
              <a:rPr lang="en-US" dirty="0"/>
              <a:t> </a:t>
            </a:r>
            <a:r>
              <a:rPr lang="en-US" dirty="0" err="1"/>
              <a:t>durýar</a:t>
            </a:r>
            <a:r>
              <a:rPr lang="en-US" dirty="0"/>
              <a:t>. Emma, </a:t>
            </a:r>
            <a:r>
              <a:rPr lang="en-US" dirty="0" err="1"/>
              <a:t>hakykatdanda</a:t>
            </a:r>
            <a:r>
              <a:rPr lang="en-US" dirty="0"/>
              <a:t>,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ýat</a:t>
            </a:r>
            <a:r>
              <a:rPr lang="en-US" dirty="0"/>
              <a:t> </a:t>
            </a:r>
            <a:r>
              <a:rPr lang="en-US" dirty="0" err="1"/>
              <a:t>tutupdyr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wagt</a:t>
            </a:r>
            <a:r>
              <a:rPr lang="en-US" dirty="0"/>
              <a:t> </a:t>
            </a:r>
            <a:r>
              <a:rPr lang="en-US" dirty="0" err="1"/>
              <a:t>okuwçy</a:t>
            </a:r>
            <a:r>
              <a:rPr lang="en-US" dirty="0"/>
              <a:t> </a:t>
            </a:r>
            <a:r>
              <a:rPr lang="en-US" dirty="0" err="1"/>
              <a:t>goşgynyň</a:t>
            </a:r>
            <a:r>
              <a:rPr lang="en-US" dirty="0"/>
              <a:t> </a:t>
            </a:r>
            <a:r>
              <a:rPr lang="en-US" dirty="0" err="1"/>
              <a:t>setirlerine</a:t>
            </a:r>
            <a:r>
              <a:rPr lang="en-US" dirty="0"/>
              <a:t> </a:t>
            </a:r>
            <a:r>
              <a:rPr lang="en-US" dirty="0" err="1"/>
              <a:t>gözüni</a:t>
            </a:r>
            <a:r>
              <a:rPr lang="en-US" dirty="0"/>
              <a:t> </a:t>
            </a:r>
            <a:r>
              <a:rPr lang="en-US" dirty="0" err="1"/>
              <a:t>aýlanda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dowamy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düşýär</a:t>
            </a:r>
            <a:r>
              <a:rPr lang="en-US" dirty="0"/>
              <a:t>. Bu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düşürmegiň</a:t>
            </a:r>
            <a:r>
              <a:rPr lang="en-US" dirty="0"/>
              <a:t> </a:t>
            </a:r>
            <a:r>
              <a:rPr lang="en-US" dirty="0" err="1"/>
              <a:t>birinji</a:t>
            </a:r>
            <a:r>
              <a:rPr lang="en-US" dirty="0"/>
              <a:t> </a:t>
            </a:r>
            <a:r>
              <a:rPr lang="en-US" dirty="0" err="1"/>
              <a:t>derejesidir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/>
              <a:t>Hususy</a:t>
            </a:r>
            <a:r>
              <a:rPr lang="en-US" b="1" dirty="0"/>
              <a:t> </a:t>
            </a:r>
            <a:r>
              <a:rPr lang="en-US" b="1" dirty="0" err="1"/>
              <a:t>ýada</a:t>
            </a:r>
            <a:r>
              <a:rPr lang="en-US" b="1" dirty="0"/>
              <a:t> </a:t>
            </a:r>
            <a:r>
              <a:rPr lang="en-US" b="1" dirty="0" err="1"/>
              <a:t>düşürmek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munuň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ýeňil</a:t>
            </a:r>
            <a:r>
              <a:rPr lang="en-US" dirty="0"/>
              <a:t> </a:t>
            </a:r>
            <a:r>
              <a:rPr lang="en-US" dirty="0" err="1"/>
              <a:t>ýagdaýda</a:t>
            </a:r>
            <a:r>
              <a:rPr lang="en-US" dirty="0"/>
              <a:t>, </a:t>
            </a:r>
            <a:r>
              <a:rPr lang="en-US" dirty="0" err="1"/>
              <a:t>erk-isleg</a:t>
            </a:r>
            <a:r>
              <a:rPr lang="en-US" dirty="0"/>
              <a:t> </a:t>
            </a:r>
            <a:r>
              <a:rPr lang="en-US" dirty="0" err="1"/>
              <a:t>tagallasynyň</a:t>
            </a:r>
            <a:r>
              <a:rPr lang="en-US" dirty="0"/>
              <a:t> </a:t>
            </a:r>
            <a:r>
              <a:rPr lang="en-US" dirty="0" err="1"/>
              <a:t>bolmazlygy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düşürmegidir</a:t>
            </a:r>
            <a:r>
              <a:rPr lang="en-US" dirty="0"/>
              <a:t>. </a:t>
            </a:r>
            <a:r>
              <a:rPr lang="en-US" dirty="0" err="1"/>
              <a:t>Käýagdaýlarda</a:t>
            </a:r>
            <a:r>
              <a:rPr lang="en-US" dirty="0"/>
              <a:t> </a:t>
            </a:r>
            <a:r>
              <a:rPr lang="en-US" dirty="0" err="1"/>
              <a:t>materialyň</a:t>
            </a:r>
            <a:r>
              <a:rPr lang="en-US" dirty="0"/>
              <a:t> </a:t>
            </a:r>
            <a:r>
              <a:rPr lang="en-US" dirty="0" err="1"/>
              <a:t>mazmuny</a:t>
            </a:r>
            <a:r>
              <a:rPr lang="en-US" dirty="0"/>
              <a:t> </a:t>
            </a:r>
            <a:r>
              <a:rPr lang="en-US" dirty="0" err="1"/>
              <a:t>öz-özünden</a:t>
            </a:r>
            <a:r>
              <a:rPr lang="en-US" dirty="0"/>
              <a:t> </a:t>
            </a:r>
            <a:r>
              <a:rPr lang="en-US" dirty="0" err="1"/>
              <a:t>ýadyňa</a:t>
            </a:r>
            <a:r>
              <a:rPr lang="en-US" dirty="0"/>
              <a:t> </a:t>
            </a:r>
            <a:r>
              <a:rPr lang="en-US" dirty="0" err="1"/>
              <a:t>düşýän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duýulýar</a:t>
            </a:r>
            <a:r>
              <a:rPr lang="en-US" dirty="0"/>
              <a:t>. Adam </a:t>
            </a:r>
            <a:r>
              <a:rPr lang="en-US" dirty="0" err="1"/>
              <a:t>onçakly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bolmadyk</a:t>
            </a:r>
            <a:r>
              <a:rPr lang="en-US" dirty="0"/>
              <a:t> </a:t>
            </a:r>
            <a:r>
              <a:rPr lang="en-US" dirty="0" err="1"/>
              <a:t>möçberdäki</a:t>
            </a:r>
            <a:r>
              <a:rPr lang="en-US" dirty="0"/>
              <a:t> </a:t>
            </a:r>
            <a:r>
              <a:rPr lang="en-US" dirty="0" err="1"/>
              <a:t>materialy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düşürýär</a:t>
            </a:r>
            <a:r>
              <a:rPr lang="en-US" dirty="0"/>
              <a:t>. </a:t>
            </a:r>
            <a:r>
              <a:rPr lang="en-US" dirty="0" err="1"/>
              <a:t>Mugallym</a:t>
            </a:r>
            <a:r>
              <a:rPr lang="en-US" dirty="0"/>
              <a:t> </a:t>
            </a:r>
            <a:r>
              <a:rPr lang="en-US" dirty="0" err="1"/>
              <a:t>temanyň</a:t>
            </a:r>
            <a:r>
              <a:rPr lang="en-US" dirty="0"/>
              <a:t> </a:t>
            </a:r>
            <a:r>
              <a:rPr lang="en-US" dirty="0" err="1"/>
              <a:t>mazmunyny</a:t>
            </a:r>
            <a:r>
              <a:rPr lang="en-US" dirty="0"/>
              <a:t> </a:t>
            </a:r>
            <a:r>
              <a:rPr lang="en-US" dirty="0" err="1"/>
              <a:t>konspektine</a:t>
            </a:r>
            <a:r>
              <a:rPr lang="en-US" dirty="0"/>
              <a:t> </a:t>
            </a:r>
            <a:r>
              <a:rPr lang="en-US" dirty="0" err="1"/>
              <a:t>seretmän</a:t>
            </a:r>
            <a:r>
              <a:rPr lang="en-US" dirty="0"/>
              <a:t> </a:t>
            </a:r>
            <a:r>
              <a:rPr lang="en-US" dirty="0" err="1"/>
              <a:t>yzygiderli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meýilnama</a:t>
            </a:r>
            <a:r>
              <a:rPr lang="en-US" dirty="0"/>
              <a:t> </a:t>
            </a:r>
            <a:r>
              <a:rPr lang="en-US" dirty="0" err="1"/>
              <a:t>seredip</a:t>
            </a:r>
            <a:r>
              <a:rPr lang="en-US" dirty="0"/>
              <a:t> </a:t>
            </a:r>
            <a:r>
              <a:rPr lang="en-US" dirty="0" err="1"/>
              <a:t>durýar</a:t>
            </a:r>
            <a:r>
              <a:rPr lang="en-US" dirty="0"/>
              <a:t>. Bu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ýada</a:t>
            </a:r>
            <a:r>
              <a:rPr lang="en-US" dirty="0"/>
              <a:t> </a:t>
            </a:r>
            <a:r>
              <a:rPr lang="en-US" dirty="0" err="1"/>
              <a:t>düşürmegiň</a:t>
            </a:r>
            <a:r>
              <a:rPr lang="en-US" dirty="0"/>
              <a:t> </a:t>
            </a:r>
            <a:r>
              <a:rPr lang="en-US" dirty="0" err="1"/>
              <a:t>ikinji</a:t>
            </a:r>
            <a:r>
              <a:rPr lang="en-US" dirty="0"/>
              <a:t> </a:t>
            </a:r>
            <a:r>
              <a:rPr lang="en-US" dirty="0" err="1"/>
              <a:t>derejesidir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ýadynyň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görnüşlerini</a:t>
            </a:r>
            <a:r>
              <a:rPr lang="en-US" dirty="0"/>
              <a:t> </a:t>
            </a:r>
            <a:r>
              <a:rPr lang="en-US" dirty="0" err="1"/>
              <a:t>tapawutlandyryp</a:t>
            </a:r>
            <a:r>
              <a:rPr lang="en-US" dirty="0"/>
              <a:t> </a:t>
            </a:r>
            <a:r>
              <a:rPr lang="en-US" dirty="0" err="1"/>
              <a:t>görkezmek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9922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1828</Words>
  <Application>Microsoft Office PowerPoint</Application>
  <PresentationFormat>Широкоэкранный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8</cp:revision>
  <dcterms:created xsi:type="dcterms:W3CDTF">2020-09-17T10:38:14Z</dcterms:created>
  <dcterms:modified xsi:type="dcterms:W3CDTF">2020-09-17T11:48:36Z</dcterms:modified>
</cp:coreProperties>
</file>