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word/document.xml" ContentType="application/vnd.openxmlformats-officedocument.wordprocessingml.document.main+xml"/>
  <Override PartName="/customXml/itemProps1.xml" ContentType="application/vnd.openxmlformats-officedocument.customXmlProperties+xml"/>
  <Override PartName="/word/numbering.xml" ContentType="application/vnd.openxmlformats-officedocument.wordprocessingml.numbering+xml"/>
  <Override PartName="/word/styles.xml" ContentType="application/vnd.openxmlformats-officedocument.wordprocessingml.styles+xml"/>
  <Override PartName="/word/settings.xml" ContentType="application/vnd.openxmlformats-officedocument.wordprocessingml.settings+xml"/>
  <Override PartName="/word/webSettings.xml" ContentType="application/vnd.openxmlformats-officedocument.wordprocessingml.webSettings+xml"/>
  <Override PartName="/word/fontTable.xml" ContentType="application/vnd.openxmlformats-officedocument.wordprocessingml.fontTable+xml"/>
  <Override PartName="/word/theme/theme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word/document.xml"/></Relationships>
</file>

<file path=word/document.xml><?xml version="1.0" encoding="utf-8"?>
<w:document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16se w16cid wp14">
  <w:body>
    <w:p w14:paraId="17259C4F" w14:textId="18EA3355" w:rsidR="00A31BEF" w:rsidRDefault="00A31BEF" w:rsidP="0014081D">
      <w:pPr>
        <w:spacing w:after="0"/>
        <w:rPr>
          <w:lang w:val="tk-TM"/>
        </w:rPr>
      </w:pPr>
      <w:bookmarkStart w:id="0" w:name="_GoBack"/>
      <w:bookmarkEnd w:id="0"/>
    </w:p>
    <w:p w14:paraId="6BBFF2EE" w14:textId="3DD7975C" w:rsidR="00A31BEF" w:rsidRDefault="00A31BEF" w:rsidP="0014081D">
      <w:pPr>
        <w:spacing w:after="0"/>
        <w:rPr>
          <w:lang w:val="tk-TM"/>
        </w:rPr>
      </w:pPr>
    </w:p>
    <w:p w14:paraId="12D68ADA" w14:textId="4B998C49" w:rsidR="00A31BEF" w:rsidRDefault="00A31BEF" w:rsidP="0014081D">
      <w:pPr>
        <w:spacing w:after="0"/>
        <w:rPr>
          <w:lang w:val="tk-TM"/>
        </w:rPr>
      </w:pPr>
    </w:p>
    <w:p w14:paraId="5CA7A41C" w14:textId="264FACFA" w:rsidR="00A31BEF" w:rsidRDefault="00A31BEF" w:rsidP="0014081D">
      <w:pPr>
        <w:spacing w:after="0"/>
        <w:rPr>
          <w:lang w:val="tk-TM"/>
        </w:rPr>
      </w:pPr>
    </w:p>
    <w:p w14:paraId="59ABAE63" w14:textId="2A4DF551" w:rsidR="00A31BEF" w:rsidRDefault="00A31BEF" w:rsidP="0014081D">
      <w:pPr>
        <w:spacing w:after="0"/>
        <w:rPr>
          <w:lang w:val="tk-TM"/>
        </w:rPr>
      </w:pPr>
    </w:p>
    <w:p w14:paraId="0BC8E6BE" w14:textId="3548B0FC" w:rsidR="00A31BEF" w:rsidRDefault="00A31BEF" w:rsidP="0014081D">
      <w:pPr>
        <w:spacing w:after="0"/>
        <w:rPr>
          <w:lang w:val="tk-TM"/>
        </w:rPr>
      </w:pPr>
    </w:p>
    <w:p w14:paraId="40BA8299" w14:textId="4E30F342" w:rsidR="00A31BEF" w:rsidRDefault="00A31BEF" w:rsidP="0014081D">
      <w:pPr>
        <w:spacing w:after="0"/>
        <w:rPr>
          <w:lang w:val="tk-TM"/>
        </w:rPr>
      </w:pPr>
    </w:p>
    <w:p w14:paraId="46F11659" w14:textId="29F33956" w:rsidR="00A31BEF" w:rsidRDefault="00A31BEF" w:rsidP="0014081D">
      <w:pPr>
        <w:spacing w:after="0"/>
        <w:rPr>
          <w:lang w:val="tk-TM"/>
        </w:rPr>
      </w:pPr>
    </w:p>
    <w:p w14:paraId="72EB6C62" w14:textId="4CA9EB21" w:rsidR="00A31BEF" w:rsidRDefault="00A31BEF" w:rsidP="0014081D">
      <w:pPr>
        <w:spacing w:after="0"/>
        <w:rPr>
          <w:lang w:val="tk-TM"/>
        </w:rPr>
      </w:pPr>
    </w:p>
    <w:p w14:paraId="2DAE30D3" w14:textId="0E93CE58" w:rsidR="00A31BEF" w:rsidRDefault="00A31BEF">
      <w:pPr>
        <w:rPr>
          <w:lang w:val="tk-TM"/>
        </w:rPr>
      </w:pPr>
      <w:r>
        <w:rPr>
          <w:lang w:val="tk-TM"/>
        </w:rPr>
        <w:br w:type="page"/>
      </w:r>
    </w:p>
    <w:p w14:paraId="1110200B" w14:textId="77777777" w:rsidR="00A31BEF" w:rsidRDefault="00A31BEF" w:rsidP="00A31BEF">
      <w:pPr>
        <w:rPr>
          <w:lang w:val="tk-TM"/>
        </w:rPr>
      </w:pPr>
    </w:p>
    <w:p w14:paraId="650B9E3B" w14:textId="2D1DE542" w:rsidR="00A31BEF" w:rsidRDefault="00A31BEF" w:rsidP="00A31BEF">
      <w:pPr>
        <w:spacing w:after="0"/>
        <w:ind w:left="142" w:hanging="284"/>
        <w:rPr>
          <w:rFonts w:ascii="Times New Roman" w:hAnsi="Times New Roman" w:cs="Times New Roman"/>
          <w:b/>
          <w:sz w:val="28"/>
          <w:szCs w:val="28"/>
          <w:lang w:val="tk-TM"/>
        </w:rPr>
      </w:pPr>
      <w:r>
        <w:rPr>
          <w:rFonts w:ascii="Times New Roman" w:hAnsi="Times New Roman" w:cs="Times New Roman"/>
          <w:b/>
          <w:sz w:val="28"/>
          <w:szCs w:val="28"/>
          <w:lang w:val="tk-TM"/>
        </w:rPr>
        <w:t xml:space="preserve">Jemagat infrastrukturasy we inženerçilik ulgamlary fakulteti boýunça sagatlaýyn  </w:t>
      </w:r>
    </w:p>
    <w:p w14:paraId="3E94FFF7" w14:textId="5D5FE048" w:rsidR="00A31BEF" w:rsidRDefault="00A31BEF" w:rsidP="00A31BEF">
      <w:pPr>
        <w:spacing w:after="0"/>
        <w:ind w:left="142" w:hanging="284"/>
        <w:rPr>
          <w:rFonts w:ascii="Times New Roman" w:hAnsi="Times New Roman" w:cs="Times New Roman"/>
          <w:b/>
          <w:sz w:val="28"/>
          <w:szCs w:val="28"/>
          <w:lang w:val="tk-TM"/>
        </w:rPr>
      </w:pPr>
      <w:r>
        <w:rPr>
          <w:rFonts w:ascii="Times New Roman" w:hAnsi="Times New Roman" w:cs="Times New Roman"/>
          <w:b/>
          <w:sz w:val="28"/>
          <w:szCs w:val="28"/>
          <w:lang w:val="tk-TM"/>
        </w:rPr>
        <w:t xml:space="preserve">                           töleg şerti bilen maý aýynda okadylan sagatlar barada                             </w:t>
      </w:r>
    </w:p>
    <w:p w14:paraId="752C788D" w14:textId="77777777" w:rsidR="00A31BEF" w:rsidRDefault="00A31BEF" w:rsidP="00A31BEF">
      <w:pPr>
        <w:ind w:left="2835" w:hanging="2835"/>
        <w:rPr>
          <w:rFonts w:ascii="Times New Roman" w:hAnsi="Times New Roman" w:cs="Times New Roman"/>
          <w:b/>
          <w:sz w:val="28"/>
          <w:szCs w:val="28"/>
          <w:lang w:val="tk-TM"/>
        </w:rPr>
      </w:pPr>
      <w:r>
        <w:rPr>
          <w:rFonts w:ascii="Times New Roman" w:hAnsi="Times New Roman" w:cs="Times New Roman"/>
          <w:b/>
          <w:sz w:val="28"/>
          <w:szCs w:val="28"/>
          <w:lang w:val="tk-TM"/>
        </w:rPr>
        <w:t xml:space="preserve">                                                        MAGLUMAT</w:t>
      </w:r>
    </w:p>
    <w:tbl>
      <w:tblPr>
        <w:tblStyle w:val="a3"/>
        <w:tblW w:w="10065" w:type="dxa"/>
        <w:tblInd w:w="-5" w:type="dxa"/>
        <w:tblLook w:val="04A0" w:firstRow="1" w:lastRow="0" w:firstColumn="1" w:lastColumn="0" w:noHBand="0" w:noVBand="1"/>
      </w:tblPr>
      <w:tblGrid>
        <w:gridCol w:w="637"/>
        <w:gridCol w:w="3648"/>
        <w:gridCol w:w="4198"/>
        <w:gridCol w:w="1582"/>
      </w:tblGrid>
      <w:tr w:rsidR="00A31BEF" w14:paraId="3BC48D62" w14:textId="77777777" w:rsidTr="002442E5">
        <w:tc>
          <w:tcPr>
            <w:tcW w:w="637" w:type="dxa"/>
          </w:tcPr>
          <w:p w14:paraId="4619A08C" w14:textId="77777777" w:rsidR="00A31BEF" w:rsidRDefault="00A31BEF" w:rsidP="006A759A">
            <w:pPr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  <w:r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  <w:t>T/b</w:t>
            </w:r>
          </w:p>
        </w:tc>
        <w:tc>
          <w:tcPr>
            <w:tcW w:w="3648" w:type="dxa"/>
          </w:tcPr>
          <w:p w14:paraId="60310747" w14:textId="77777777" w:rsidR="00A31BEF" w:rsidRDefault="00A31BEF" w:rsidP="006A759A">
            <w:pPr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  <w:r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  <w:t xml:space="preserve">         Mugallymyň F.A.A</w:t>
            </w:r>
          </w:p>
        </w:tc>
        <w:tc>
          <w:tcPr>
            <w:tcW w:w="4198" w:type="dxa"/>
          </w:tcPr>
          <w:p w14:paraId="53F128A0" w14:textId="77777777" w:rsidR="00A31BEF" w:rsidRDefault="00A31BEF" w:rsidP="006A759A">
            <w:pPr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  <w:r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  <w:t xml:space="preserve">          Kafedrasy</w:t>
            </w:r>
          </w:p>
        </w:tc>
        <w:tc>
          <w:tcPr>
            <w:tcW w:w="1582" w:type="dxa"/>
            <w:shd w:val="clear" w:color="auto" w:fill="auto"/>
          </w:tcPr>
          <w:p w14:paraId="65B0694D" w14:textId="77777777" w:rsidR="00A31BEF" w:rsidRPr="00BC65D2" w:rsidRDefault="00A31BEF" w:rsidP="006A759A">
            <w:pPr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  <w:r w:rsidRPr="00BC65D2"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  <w:t>Okadan sagat sany</w:t>
            </w:r>
          </w:p>
        </w:tc>
      </w:tr>
      <w:tr w:rsidR="002442E5" w:rsidRPr="002442E5" w14:paraId="711222A4" w14:textId="77777777" w:rsidTr="00FF66A6">
        <w:tc>
          <w:tcPr>
            <w:tcW w:w="637" w:type="dxa"/>
          </w:tcPr>
          <w:p w14:paraId="7E70BD58" w14:textId="31CBA1C4" w:rsidR="002442E5" w:rsidRPr="002442E5" w:rsidRDefault="002442E5" w:rsidP="00017970">
            <w:pPr>
              <w:pStyle w:val="a4"/>
              <w:numPr>
                <w:ilvl w:val="0"/>
                <w:numId w:val="2"/>
              </w:numPr>
              <w:jc w:val="center"/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</w:p>
        </w:tc>
        <w:tc>
          <w:tcPr>
            <w:tcW w:w="3648" w:type="dxa"/>
          </w:tcPr>
          <w:p w14:paraId="461CC384" w14:textId="1255B886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>Eýmorowa Sümbül</w:t>
            </w:r>
          </w:p>
        </w:tc>
        <w:tc>
          <w:tcPr>
            <w:tcW w:w="4198" w:type="dxa"/>
          </w:tcPr>
          <w:p w14:paraId="74F64038" w14:textId="77777777" w:rsidR="002442E5" w:rsidRPr="002442E5" w:rsidRDefault="002442E5" w:rsidP="002442E5">
            <w:pPr>
              <w:ind w:left="2835" w:hanging="2835"/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 xml:space="preserve">Çyzuwly geometriýa we </w:t>
            </w:r>
          </w:p>
          <w:p w14:paraId="5885842E" w14:textId="260AA9A5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 xml:space="preserve">inžener grafikasy                                                      </w:t>
            </w:r>
            <w:r w:rsidRPr="002442E5">
              <w:rPr>
                <w:sz w:val="24"/>
                <w:szCs w:val="24"/>
                <w:lang w:val="tk-TM"/>
              </w:rPr>
              <w:t xml:space="preserve">                 </w:t>
            </w:r>
          </w:p>
        </w:tc>
        <w:tc>
          <w:tcPr>
            <w:tcW w:w="1582" w:type="dxa"/>
            <w:shd w:val="clear" w:color="auto" w:fill="auto"/>
          </w:tcPr>
          <w:p w14:paraId="152CC1C3" w14:textId="4F6C9862" w:rsidR="002442E5" w:rsidRPr="00FF66A6" w:rsidRDefault="00E6215C" w:rsidP="00FF66A6">
            <w:pPr>
              <w:jc w:val="center"/>
              <w:rPr>
                <w:rFonts w:ascii="Times New Roman" w:hAnsi="Times New Roman" w:cs="Times New Roman"/>
                <w:b/>
                <w:lang w:val="tk-TM"/>
              </w:rPr>
            </w:pPr>
            <w:r w:rsidRPr="00FF66A6">
              <w:rPr>
                <w:rFonts w:ascii="Times New Roman" w:hAnsi="Times New Roman" w:cs="Times New Roman"/>
                <w:b/>
                <w:lang w:val="tk-TM"/>
              </w:rPr>
              <w:t>28</w:t>
            </w:r>
          </w:p>
        </w:tc>
      </w:tr>
      <w:tr w:rsidR="002442E5" w14:paraId="46F86772" w14:textId="77777777" w:rsidTr="00FF66A6">
        <w:tc>
          <w:tcPr>
            <w:tcW w:w="637" w:type="dxa"/>
          </w:tcPr>
          <w:p w14:paraId="5FC7CE62" w14:textId="071AFF95" w:rsidR="002442E5" w:rsidRPr="002442E5" w:rsidRDefault="002442E5" w:rsidP="00017970">
            <w:pPr>
              <w:pStyle w:val="a4"/>
              <w:numPr>
                <w:ilvl w:val="0"/>
                <w:numId w:val="2"/>
              </w:numPr>
              <w:jc w:val="center"/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</w:p>
        </w:tc>
        <w:tc>
          <w:tcPr>
            <w:tcW w:w="3648" w:type="dxa"/>
          </w:tcPr>
          <w:p w14:paraId="0F457985" w14:textId="33260037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>Myradow Begmyrat</w:t>
            </w:r>
          </w:p>
        </w:tc>
        <w:tc>
          <w:tcPr>
            <w:tcW w:w="4198" w:type="dxa"/>
          </w:tcPr>
          <w:p w14:paraId="775396B7" w14:textId="2428C8C8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A45359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 xml:space="preserve">Çyzuwly geometriýa we </w:t>
            </w:r>
          </w:p>
        </w:tc>
        <w:tc>
          <w:tcPr>
            <w:tcW w:w="1582" w:type="dxa"/>
            <w:shd w:val="clear" w:color="auto" w:fill="auto"/>
          </w:tcPr>
          <w:p w14:paraId="5CC9DB8C" w14:textId="794950BB" w:rsidR="002442E5" w:rsidRPr="00FF66A6" w:rsidRDefault="00E6215C" w:rsidP="00FF66A6">
            <w:pPr>
              <w:jc w:val="center"/>
              <w:rPr>
                <w:rFonts w:ascii="Times New Roman" w:hAnsi="Times New Roman" w:cs="Times New Roman"/>
                <w:b/>
                <w:lang w:val="tk-TM"/>
              </w:rPr>
            </w:pPr>
            <w:r w:rsidRPr="00FF66A6">
              <w:rPr>
                <w:rFonts w:ascii="Times New Roman" w:hAnsi="Times New Roman" w:cs="Times New Roman"/>
                <w:b/>
                <w:lang w:val="tk-TM"/>
              </w:rPr>
              <w:t>18</w:t>
            </w:r>
          </w:p>
        </w:tc>
      </w:tr>
      <w:tr w:rsidR="002442E5" w14:paraId="552AC71E" w14:textId="77777777" w:rsidTr="00FF66A6">
        <w:tc>
          <w:tcPr>
            <w:tcW w:w="637" w:type="dxa"/>
          </w:tcPr>
          <w:p w14:paraId="42A5553C" w14:textId="55C1CE7A" w:rsidR="002442E5" w:rsidRPr="002442E5" w:rsidRDefault="002442E5" w:rsidP="00017970">
            <w:pPr>
              <w:pStyle w:val="a4"/>
              <w:numPr>
                <w:ilvl w:val="0"/>
                <w:numId w:val="2"/>
              </w:numPr>
              <w:jc w:val="center"/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</w:p>
        </w:tc>
        <w:tc>
          <w:tcPr>
            <w:tcW w:w="3648" w:type="dxa"/>
          </w:tcPr>
          <w:p w14:paraId="5BC3A9F3" w14:textId="11D06E4B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>Şemiýew Bäşim</w:t>
            </w:r>
          </w:p>
        </w:tc>
        <w:tc>
          <w:tcPr>
            <w:tcW w:w="4198" w:type="dxa"/>
          </w:tcPr>
          <w:p w14:paraId="7C5BB03B" w14:textId="4BAB6404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A45359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 xml:space="preserve">inžener grafikasy                                                      </w:t>
            </w:r>
            <w:r w:rsidRPr="00A45359">
              <w:rPr>
                <w:sz w:val="24"/>
                <w:szCs w:val="24"/>
                <w:lang w:val="tk-TM"/>
              </w:rPr>
              <w:t xml:space="preserve">                 </w:t>
            </w:r>
          </w:p>
        </w:tc>
        <w:tc>
          <w:tcPr>
            <w:tcW w:w="1582" w:type="dxa"/>
            <w:shd w:val="clear" w:color="auto" w:fill="auto"/>
          </w:tcPr>
          <w:p w14:paraId="6484C948" w14:textId="19383D27" w:rsidR="002442E5" w:rsidRPr="00FF66A6" w:rsidRDefault="00E6215C" w:rsidP="00FF66A6">
            <w:pPr>
              <w:jc w:val="center"/>
              <w:rPr>
                <w:rFonts w:ascii="Times New Roman" w:hAnsi="Times New Roman" w:cs="Times New Roman"/>
                <w:b/>
                <w:lang w:val="tk-TM"/>
              </w:rPr>
            </w:pPr>
            <w:r w:rsidRPr="00FF66A6">
              <w:rPr>
                <w:rFonts w:ascii="Times New Roman" w:hAnsi="Times New Roman" w:cs="Times New Roman"/>
                <w:b/>
                <w:lang w:val="tk-TM"/>
              </w:rPr>
              <w:t>16</w:t>
            </w:r>
          </w:p>
        </w:tc>
      </w:tr>
      <w:tr w:rsidR="002442E5" w14:paraId="56E27D35" w14:textId="77777777" w:rsidTr="00FF66A6">
        <w:tc>
          <w:tcPr>
            <w:tcW w:w="637" w:type="dxa"/>
          </w:tcPr>
          <w:p w14:paraId="65259C51" w14:textId="54B5992A" w:rsidR="002442E5" w:rsidRPr="002442E5" w:rsidRDefault="002442E5" w:rsidP="00017970">
            <w:pPr>
              <w:pStyle w:val="a4"/>
              <w:numPr>
                <w:ilvl w:val="0"/>
                <w:numId w:val="2"/>
              </w:numPr>
              <w:jc w:val="center"/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</w:p>
        </w:tc>
        <w:tc>
          <w:tcPr>
            <w:tcW w:w="3648" w:type="dxa"/>
          </w:tcPr>
          <w:p w14:paraId="6EEAC822" w14:textId="5B935C53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>Öremedow Akmyrat</w:t>
            </w:r>
          </w:p>
        </w:tc>
        <w:tc>
          <w:tcPr>
            <w:tcW w:w="4198" w:type="dxa"/>
          </w:tcPr>
          <w:p w14:paraId="400CB218" w14:textId="0928D29C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A45359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 xml:space="preserve">Çyzuwly geometriýa we </w:t>
            </w:r>
          </w:p>
        </w:tc>
        <w:tc>
          <w:tcPr>
            <w:tcW w:w="1582" w:type="dxa"/>
            <w:shd w:val="clear" w:color="auto" w:fill="auto"/>
          </w:tcPr>
          <w:p w14:paraId="4219125E" w14:textId="09866F28" w:rsidR="002442E5" w:rsidRPr="00FF66A6" w:rsidRDefault="00E6215C" w:rsidP="00FF66A6">
            <w:pPr>
              <w:jc w:val="center"/>
              <w:rPr>
                <w:rFonts w:ascii="Times New Roman" w:hAnsi="Times New Roman" w:cs="Times New Roman"/>
                <w:b/>
                <w:lang w:val="tk-TM"/>
              </w:rPr>
            </w:pPr>
            <w:r w:rsidRPr="00FF66A6">
              <w:rPr>
                <w:rFonts w:ascii="Times New Roman" w:hAnsi="Times New Roman" w:cs="Times New Roman"/>
                <w:b/>
                <w:lang w:val="tk-TM"/>
              </w:rPr>
              <w:t>20</w:t>
            </w:r>
          </w:p>
        </w:tc>
      </w:tr>
      <w:tr w:rsidR="002442E5" w14:paraId="6EBFED5A" w14:textId="77777777" w:rsidTr="00FF66A6">
        <w:tc>
          <w:tcPr>
            <w:tcW w:w="637" w:type="dxa"/>
          </w:tcPr>
          <w:p w14:paraId="49EA4B05" w14:textId="4208551A" w:rsidR="002442E5" w:rsidRPr="002442E5" w:rsidRDefault="002442E5" w:rsidP="00017970">
            <w:pPr>
              <w:pStyle w:val="a4"/>
              <w:numPr>
                <w:ilvl w:val="0"/>
                <w:numId w:val="2"/>
              </w:numPr>
              <w:jc w:val="center"/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</w:p>
        </w:tc>
        <w:tc>
          <w:tcPr>
            <w:tcW w:w="3648" w:type="dxa"/>
          </w:tcPr>
          <w:p w14:paraId="3C4CE6D1" w14:textId="3DD8F352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>Berdiýew serdar</w:t>
            </w:r>
          </w:p>
        </w:tc>
        <w:tc>
          <w:tcPr>
            <w:tcW w:w="4198" w:type="dxa"/>
          </w:tcPr>
          <w:p w14:paraId="6D3FBE42" w14:textId="7E246663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A45359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 xml:space="preserve">inžener grafikasy                                                      </w:t>
            </w:r>
            <w:r w:rsidRPr="00A45359">
              <w:rPr>
                <w:sz w:val="24"/>
                <w:szCs w:val="24"/>
                <w:lang w:val="tk-TM"/>
              </w:rPr>
              <w:t xml:space="preserve">                 </w:t>
            </w:r>
          </w:p>
        </w:tc>
        <w:tc>
          <w:tcPr>
            <w:tcW w:w="1582" w:type="dxa"/>
            <w:shd w:val="clear" w:color="auto" w:fill="auto"/>
          </w:tcPr>
          <w:p w14:paraId="4172DE1E" w14:textId="42E94DB8" w:rsidR="002442E5" w:rsidRPr="00FF66A6" w:rsidRDefault="00E6215C" w:rsidP="00FF66A6">
            <w:pPr>
              <w:jc w:val="center"/>
              <w:rPr>
                <w:rFonts w:ascii="Times New Roman" w:hAnsi="Times New Roman" w:cs="Times New Roman"/>
                <w:b/>
                <w:lang w:val="tk-TM"/>
              </w:rPr>
            </w:pPr>
            <w:r w:rsidRPr="00FF66A6">
              <w:rPr>
                <w:rFonts w:ascii="Times New Roman" w:hAnsi="Times New Roman" w:cs="Times New Roman"/>
                <w:b/>
                <w:lang w:val="tk-TM"/>
              </w:rPr>
              <w:t>18</w:t>
            </w:r>
          </w:p>
        </w:tc>
      </w:tr>
      <w:tr w:rsidR="002442E5" w14:paraId="7E570265" w14:textId="77777777" w:rsidTr="00FF66A6">
        <w:tc>
          <w:tcPr>
            <w:tcW w:w="637" w:type="dxa"/>
          </w:tcPr>
          <w:p w14:paraId="730A941A" w14:textId="77777777" w:rsidR="002442E5" w:rsidRPr="002442E5" w:rsidRDefault="002442E5" w:rsidP="00017970">
            <w:pPr>
              <w:pStyle w:val="a4"/>
              <w:numPr>
                <w:ilvl w:val="0"/>
                <w:numId w:val="2"/>
              </w:numPr>
              <w:jc w:val="center"/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</w:p>
        </w:tc>
        <w:tc>
          <w:tcPr>
            <w:tcW w:w="3648" w:type="dxa"/>
          </w:tcPr>
          <w:p w14:paraId="77E09C9B" w14:textId="25E30D84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>Myradow Kasymgeldi</w:t>
            </w:r>
          </w:p>
        </w:tc>
        <w:tc>
          <w:tcPr>
            <w:tcW w:w="4198" w:type="dxa"/>
          </w:tcPr>
          <w:p w14:paraId="7EE4ED8D" w14:textId="6D15FDB6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 xml:space="preserve">Fizika we elektrotehnika                                                      </w:t>
            </w:r>
          </w:p>
        </w:tc>
        <w:tc>
          <w:tcPr>
            <w:tcW w:w="1582" w:type="dxa"/>
            <w:shd w:val="clear" w:color="auto" w:fill="auto"/>
          </w:tcPr>
          <w:p w14:paraId="2F7A352E" w14:textId="308BF747" w:rsidR="002442E5" w:rsidRPr="00FF66A6" w:rsidRDefault="00E6215C" w:rsidP="00FF66A6">
            <w:pPr>
              <w:jc w:val="center"/>
              <w:rPr>
                <w:rFonts w:ascii="Times New Roman" w:hAnsi="Times New Roman" w:cs="Times New Roman"/>
                <w:b/>
                <w:lang w:val="tk-TM"/>
              </w:rPr>
            </w:pPr>
            <w:r w:rsidRPr="00FF66A6">
              <w:rPr>
                <w:rFonts w:ascii="Times New Roman" w:hAnsi="Times New Roman" w:cs="Times New Roman"/>
                <w:b/>
                <w:lang w:val="tk-TM"/>
              </w:rPr>
              <w:t>44</w:t>
            </w:r>
          </w:p>
        </w:tc>
      </w:tr>
      <w:tr w:rsidR="002442E5" w14:paraId="6D07E2DA" w14:textId="77777777" w:rsidTr="00FF66A6">
        <w:tc>
          <w:tcPr>
            <w:tcW w:w="637" w:type="dxa"/>
          </w:tcPr>
          <w:p w14:paraId="11F5153C" w14:textId="77777777" w:rsidR="002442E5" w:rsidRPr="002442E5" w:rsidRDefault="002442E5" w:rsidP="00017970">
            <w:pPr>
              <w:pStyle w:val="a4"/>
              <w:numPr>
                <w:ilvl w:val="0"/>
                <w:numId w:val="2"/>
              </w:numPr>
              <w:jc w:val="center"/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</w:p>
        </w:tc>
        <w:tc>
          <w:tcPr>
            <w:tcW w:w="3648" w:type="dxa"/>
          </w:tcPr>
          <w:p w14:paraId="023C59FF" w14:textId="3CDB1FB6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>Şamuhammedow Şamuhammet</w:t>
            </w:r>
          </w:p>
        </w:tc>
        <w:tc>
          <w:tcPr>
            <w:tcW w:w="4198" w:type="dxa"/>
          </w:tcPr>
          <w:p w14:paraId="60552BC8" w14:textId="7FB32F3E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 xml:space="preserve">Fizika we elektrotehnika                                                      </w:t>
            </w:r>
          </w:p>
        </w:tc>
        <w:tc>
          <w:tcPr>
            <w:tcW w:w="1582" w:type="dxa"/>
            <w:shd w:val="clear" w:color="auto" w:fill="auto"/>
          </w:tcPr>
          <w:p w14:paraId="3E7D6E93" w14:textId="284275A4" w:rsidR="002442E5" w:rsidRPr="00FF66A6" w:rsidRDefault="00E6215C" w:rsidP="00FF66A6">
            <w:pPr>
              <w:jc w:val="center"/>
              <w:rPr>
                <w:rFonts w:ascii="Times New Roman" w:hAnsi="Times New Roman" w:cs="Times New Roman"/>
                <w:b/>
                <w:lang w:val="tk-TM"/>
              </w:rPr>
            </w:pPr>
            <w:r w:rsidRPr="00FF66A6">
              <w:rPr>
                <w:rFonts w:ascii="Times New Roman" w:hAnsi="Times New Roman" w:cs="Times New Roman"/>
                <w:b/>
                <w:lang w:val="tk-TM"/>
              </w:rPr>
              <w:t>38</w:t>
            </w:r>
          </w:p>
        </w:tc>
      </w:tr>
      <w:tr w:rsidR="002442E5" w14:paraId="3896D0BD" w14:textId="77777777" w:rsidTr="00FF66A6">
        <w:tc>
          <w:tcPr>
            <w:tcW w:w="637" w:type="dxa"/>
          </w:tcPr>
          <w:p w14:paraId="3493F8DA" w14:textId="77777777" w:rsidR="002442E5" w:rsidRPr="002442E5" w:rsidRDefault="002442E5" w:rsidP="00017970">
            <w:pPr>
              <w:pStyle w:val="a4"/>
              <w:numPr>
                <w:ilvl w:val="0"/>
                <w:numId w:val="2"/>
              </w:numPr>
              <w:jc w:val="center"/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</w:p>
        </w:tc>
        <w:tc>
          <w:tcPr>
            <w:tcW w:w="3648" w:type="dxa"/>
          </w:tcPr>
          <w:p w14:paraId="2BBEA175" w14:textId="7B29E931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>Durdyýew Didar</w:t>
            </w:r>
          </w:p>
        </w:tc>
        <w:tc>
          <w:tcPr>
            <w:tcW w:w="4198" w:type="dxa"/>
          </w:tcPr>
          <w:p w14:paraId="4B44CC50" w14:textId="18284EBE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 xml:space="preserve">Fizika we elektrotehnika                                                      </w:t>
            </w:r>
          </w:p>
        </w:tc>
        <w:tc>
          <w:tcPr>
            <w:tcW w:w="1582" w:type="dxa"/>
            <w:shd w:val="clear" w:color="auto" w:fill="auto"/>
          </w:tcPr>
          <w:p w14:paraId="295EE57E" w14:textId="7C66FC91" w:rsidR="002442E5" w:rsidRPr="00FF66A6" w:rsidRDefault="00E6215C" w:rsidP="00FF66A6">
            <w:pPr>
              <w:jc w:val="center"/>
              <w:rPr>
                <w:rFonts w:ascii="Times New Roman" w:hAnsi="Times New Roman" w:cs="Times New Roman"/>
                <w:b/>
                <w:lang w:val="tk-TM"/>
              </w:rPr>
            </w:pPr>
            <w:r w:rsidRPr="00FF66A6">
              <w:rPr>
                <w:rFonts w:ascii="Times New Roman" w:hAnsi="Times New Roman" w:cs="Times New Roman"/>
                <w:b/>
                <w:lang w:val="tk-TM"/>
              </w:rPr>
              <w:t>16</w:t>
            </w:r>
          </w:p>
        </w:tc>
      </w:tr>
      <w:tr w:rsidR="002442E5" w14:paraId="4CE11417" w14:textId="77777777" w:rsidTr="00FF66A6">
        <w:tc>
          <w:tcPr>
            <w:tcW w:w="637" w:type="dxa"/>
          </w:tcPr>
          <w:p w14:paraId="37D54713" w14:textId="77777777" w:rsidR="002442E5" w:rsidRPr="002442E5" w:rsidRDefault="002442E5" w:rsidP="00017970">
            <w:pPr>
              <w:pStyle w:val="a4"/>
              <w:numPr>
                <w:ilvl w:val="0"/>
                <w:numId w:val="2"/>
              </w:numPr>
              <w:jc w:val="center"/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</w:p>
        </w:tc>
        <w:tc>
          <w:tcPr>
            <w:tcW w:w="3648" w:type="dxa"/>
          </w:tcPr>
          <w:p w14:paraId="0C14677E" w14:textId="2142B129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>Rejepowa Leýla</w:t>
            </w:r>
          </w:p>
        </w:tc>
        <w:tc>
          <w:tcPr>
            <w:tcW w:w="4198" w:type="dxa"/>
          </w:tcPr>
          <w:p w14:paraId="05D2FA1C" w14:textId="5D61942E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 xml:space="preserve">Fizika we elektrotehnika                                                      </w:t>
            </w:r>
          </w:p>
        </w:tc>
        <w:tc>
          <w:tcPr>
            <w:tcW w:w="1582" w:type="dxa"/>
            <w:shd w:val="clear" w:color="auto" w:fill="auto"/>
          </w:tcPr>
          <w:p w14:paraId="09D1B388" w14:textId="573058D5" w:rsidR="002442E5" w:rsidRPr="00FF66A6" w:rsidRDefault="00E6215C" w:rsidP="00FF66A6">
            <w:pPr>
              <w:jc w:val="center"/>
              <w:rPr>
                <w:rFonts w:ascii="Times New Roman" w:hAnsi="Times New Roman" w:cs="Times New Roman"/>
                <w:b/>
                <w:lang w:val="tk-TM"/>
              </w:rPr>
            </w:pPr>
            <w:r w:rsidRPr="00FF66A6">
              <w:rPr>
                <w:rFonts w:ascii="Times New Roman" w:hAnsi="Times New Roman" w:cs="Times New Roman"/>
                <w:b/>
                <w:lang w:val="tk-TM"/>
              </w:rPr>
              <w:t>23</w:t>
            </w:r>
          </w:p>
        </w:tc>
      </w:tr>
      <w:tr w:rsidR="002442E5" w14:paraId="1B797FEC" w14:textId="77777777" w:rsidTr="00FF66A6">
        <w:tc>
          <w:tcPr>
            <w:tcW w:w="637" w:type="dxa"/>
          </w:tcPr>
          <w:p w14:paraId="331E86F2" w14:textId="77777777" w:rsidR="002442E5" w:rsidRPr="002442E5" w:rsidRDefault="002442E5" w:rsidP="00017970">
            <w:pPr>
              <w:pStyle w:val="a4"/>
              <w:numPr>
                <w:ilvl w:val="0"/>
                <w:numId w:val="2"/>
              </w:numPr>
              <w:jc w:val="center"/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</w:p>
        </w:tc>
        <w:tc>
          <w:tcPr>
            <w:tcW w:w="3648" w:type="dxa"/>
          </w:tcPr>
          <w:p w14:paraId="352BB4AD" w14:textId="09261E7E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>Sapargulyýew Röwşen</w:t>
            </w:r>
          </w:p>
        </w:tc>
        <w:tc>
          <w:tcPr>
            <w:tcW w:w="4198" w:type="dxa"/>
          </w:tcPr>
          <w:p w14:paraId="68BF249E" w14:textId="037E9BA8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 xml:space="preserve">Fizika we elektrotehnika                                                      </w:t>
            </w:r>
          </w:p>
        </w:tc>
        <w:tc>
          <w:tcPr>
            <w:tcW w:w="1582" w:type="dxa"/>
            <w:shd w:val="clear" w:color="auto" w:fill="auto"/>
          </w:tcPr>
          <w:p w14:paraId="07EC9E17" w14:textId="6E7DF3C3" w:rsidR="002442E5" w:rsidRPr="00FF66A6" w:rsidRDefault="00E6215C" w:rsidP="00FF66A6">
            <w:pPr>
              <w:jc w:val="center"/>
              <w:rPr>
                <w:rFonts w:ascii="Times New Roman" w:hAnsi="Times New Roman" w:cs="Times New Roman"/>
                <w:b/>
                <w:lang w:val="tk-TM"/>
              </w:rPr>
            </w:pPr>
            <w:r w:rsidRPr="00FF66A6">
              <w:rPr>
                <w:rFonts w:ascii="Times New Roman" w:hAnsi="Times New Roman" w:cs="Times New Roman"/>
                <w:b/>
                <w:lang w:val="tk-TM"/>
              </w:rPr>
              <w:t>16</w:t>
            </w:r>
          </w:p>
        </w:tc>
      </w:tr>
      <w:tr w:rsidR="002442E5" w14:paraId="771ACEE0" w14:textId="77777777" w:rsidTr="00FF66A6">
        <w:tc>
          <w:tcPr>
            <w:tcW w:w="637" w:type="dxa"/>
          </w:tcPr>
          <w:p w14:paraId="0C831D26" w14:textId="77777777" w:rsidR="002442E5" w:rsidRPr="002442E5" w:rsidRDefault="002442E5" w:rsidP="00017970">
            <w:pPr>
              <w:pStyle w:val="a4"/>
              <w:numPr>
                <w:ilvl w:val="0"/>
                <w:numId w:val="2"/>
              </w:numPr>
              <w:jc w:val="center"/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</w:p>
        </w:tc>
        <w:tc>
          <w:tcPr>
            <w:tcW w:w="3648" w:type="dxa"/>
          </w:tcPr>
          <w:p w14:paraId="1D01FE78" w14:textId="77ACBC60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>Durdyýew Orazmuhammet</w:t>
            </w:r>
          </w:p>
        </w:tc>
        <w:tc>
          <w:tcPr>
            <w:tcW w:w="4198" w:type="dxa"/>
          </w:tcPr>
          <w:p w14:paraId="708BF5E4" w14:textId="6D7AD123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 xml:space="preserve">Inžener ulgamlary we torlary                                              </w:t>
            </w:r>
          </w:p>
        </w:tc>
        <w:tc>
          <w:tcPr>
            <w:tcW w:w="1582" w:type="dxa"/>
            <w:shd w:val="clear" w:color="auto" w:fill="auto"/>
          </w:tcPr>
          <w:p w14:paraId="446523CA" w14:textId="461ACF48" w:rsidR="002442E5" w:rsidRPr="00FF66A6" w:rsidRDefault="00E6215C" w:rsidP="00FF66A6">
            <w:pPr>
              <w:jc w:val="center"/>
              <w:rPr>
                <w:rFonts w:ascii="Times New Roman" w:hAnsi="Times New Roman" w:cs="Times New Roman"/>
                <w:b/>
                <w:lang w:val="tk-TM"/>
              </w:rPr>
            </w:pPr>
            <w:r w:rsidRPr="00FF66A6">
              <w:rPr>
                <w:rFonts w:ascii="Times New Roman" w:hAnsi="Times New Roman" w:cs="Times New Roman"/>
                <w:b/>
                <w:lang w:val="tk-TM"/>
              </w:rPr>
              <w:t>42</w:t>
            </w:r>
          </w:p>
        </w:tc>
      </w:tr>
      <w:tr w:rsidR="002442E5" w14:paraId="56E292A4" w14:textId="77777777" w:rsidTr="00FF66A6">
        <w:tc>
          <w:tcPr>
            <w:tcW w:w="637" w:type="dxa"/>
          </w:tcPr>
          <w:p w14:paraId="6F95A3E7" w14:textId="77777777" w:rsidR="002442E5" w:rsidRPr="002442E5" w:rsidRDefault="002442E5" w:rsidP="00017970">
            <w:pPr>
              <w:pStyle w:val="a4"/>
              <w:numPr>
                <w:ilvl w:val="0"/>
                <w:numId w:val="2"/>
              </w:numPr>
              <w:jc w:val="center"/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</w:p>
        </w:tc>
        <w:tc>
          <w:tcPr>
            <w:tcW w:w="3648" w:type="dxa"/>
          </w:tcPr>
          <w:p w14:paraId="5ABDCB4E" w14:textId="59F95462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>Garowow Permanguly</w:t>
            </w:r>
          </w:p>
        </w:tc>
        <w:tc>
          <w:tcPr>
            <w:tcW w:w="4198" w:type="dxa"/>
          </w:tcPr>
          <w:p w14:paraId="3E2D48E0" w14:textId="1BB61AB0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 xml:space="preserve">Inžener ulgamlary we torlary                                              </w:t>
            </w:r>
          </w:p>
        </w:tc>
        <w:tc>
          <w:tcPr>
            <w:tcW w:w="1582" w:type="dxa"/>
            <w:shd w:val="clear" w:color="auto" w:fill="auto"/>
          </w:tcPr>
          <w:p w14:paraId="6A519589" w14:textId="3A4298AC" w:rsidR="002442E5" w:rsidRPr="00FF66A6" w:rsidRDefault="00E6215C" w:rsidP="00FF66A6">
            <w:pPr>
              <w:jc w:val="center"/>
              <w:rPr>
                <w:rFonts w:ascii="Times New Roman" w:hAnsi="Times New Roman" w:cs="Times New Roman"/>
                <w:b/>
                <w:lang w:val="tk-TM"/>
              </w:rPr>
            </w:pPr>
            <w:r w:rsidRPr="00FF66A6">
              <w:rPr>
                <w:rFonts w:ascii="Times New Roman" w:hAnsi="Times New Roman" w:cs="Times New Roman"/>
                <w:b/>
                <w:lang w:val="tk-TM"/>
              </w:rPr>
              <w:t>28</w:t>
            </w:r>
          </w:p>
        </w:tc>
      </w:tr>
      <w:tr w:rsidR="002442E5" w14:paraId="5ADD19BE" w14:textId="77777777" w:rsidTr="00FF66A6">
        <w:tc>
          <w:tcPr>
            <w:tcW w:w="637" w:type="dxa"/>
          </w:tcPr>
          <w:p w14:paraId="482FFED9" w14:textId="77777777" w:rsidR="002442E5" w:rsidRPr="002442E5" w:rsidRDefault="002442E5" w:rsidP="00017970">
            <w:pPr>
              <w:pStyle w:val="a4"/>
              <w:numPr>
                <w:ilvl w:val="0"/>
                <w:numId w:val="2"/>
              </w:numPr>
              <w:jc w:val="center"/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</w:p>
        </w:tc>
        <w:tc>
          <w:tcPr>
            <w:tcW w:w="3648" w:type="dxa"/>
          </w:tcPr>
          <w:p w14:paraId="7450AD23" w14:textId="5EB320FE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>Guljaýewa Mährigözel</w:t>
            </w:r>
          </w:p>
        </w:tc>
        <w:tc>
          <w:tcPr>
            <w:tcW w:w="4198" w:type="dxa"/>
          </w:tcPr>
          <w:p w14:paraId="560EFD8B" w14:textId="342A85DD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 xml:space="preserve">Inžener ulgamlary we torlary                                              </w:t>
            </w:r>
          </w:p>
        </w:tc>
        <w:tc>
          <w:tcPr>
            <w:tcW w:w="1582" w:type="dxa"/>
            <w:shd w:val="clear" w:color="auto" w:fill="auto"/>
          </w:tcPr>
          <w:p w14:paraId="182191A5" w14:textId="05C729CB" w:rsidR="002442E5" w:rsidRPr="00FF66A6" w:rsidRDefault="00E6215C" w:rsidP="00FF66A6">
            <w:pPr>
              <w:jc w:val="center"/>
              <w:rPr>
                <w:rFonts w:ascii="Times New Roman" w:hAnsi="Times New Roman" w:cs="Times New Roman"/>
                <w:b/>
                <w:lang w:val="tk-TM"/>
              </w:rPr>
            </w:pPr>
            <w:r w:rsidRPr="00FF66A6">
              <w:rPr>
                <w:rFonts w:ascii="Times New Roman" w:hAnsi="Times New Roman" w:cs="Times New Roman"/>
                <w:b/>
                <w:lang w:val="tk-TM"/>
              </w:rPr>
              <w:t>36</w:t>
            </w:r>
          </w:p>
        </w:tc>
      </w:tr>
      <w:tr w:rsidR="002442E5" w14:paraId="06A5F5C1" w14:textId="77777777" w:rsidTr="00FF66A6">
        <w:tc>
          <w:tcPr>
            <w:tcW w:w="637" w:type="dxa"/>
          </w:tcPr>
          <w:p w14:paraId="37CABB7A" w14:textId="77777777" w:rsidR="002442E5" w:rsidRPr="002442E5" w:rsidRDefault="002442E5" w:rsidP="00017970">
            <w:pPr>
              <w:pStyle w:val="a4"/>
              <w:numPr>
                <w:ilvl w:val="0"/>
                <w:numId w:val="2"/>
              </w:numPr>
              <w:jc w:val="center"/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</w:p>
        </w:tc>
        <w:tc>
          <w:tcPr>
            <w:tcW w:w="3648" w:type="dxa"/>
          </w:tcPr>
          <w:p w14:paraId="77870FCF" w14:textId="7C362640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>Annagurbanow Begenç</w:t>
            </w:r>
          </w:p>
        </w:tc>
        <w:tc>
          <w:tcPr>
            <w:tcW w:w="4198" w:type="dxa"/>
          </w:tcPr>
          <w:p w14:paraId="137665E6" w14:textId="5E5E4467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 xml:space="preserve">Inžener ulgamlary we torlary                                              </w:t>
            </w:r>
          </w:p>
        </w:tc>
        <w:tc>
          <w:tcPr>
            <w:tcW w:w="1582" w:type="dxa"/>
            <w:shd w:val="clear" w:color="auto" w:fill="auto"/>
          </w:tcPr>
          <w:p w14:paraId="402FD909" w14:textId="0815265E" w:rsidR="002442E5" w:rsidRPr="00FF66A6" w:rsidRDefault="00E6215C" w:rsidP="00FF66A6">
            <w:pPr>
              <w:jc w:val="center"/>
              <w:rPr>
                <w:rFonts w:ascii="Times New Roman" w:hAnsi="Times New Roman" w:cs="Times New Roman"/>
                <w:b/>
                <w:lang w:val="tk-TM"/>
              </w:rPr>
            </w:pPr>
            <w:r w:rsidRPr="00FF66A6">
              <w:rPr>
                <w:rFonts w:ascii="Times New Roman" w:hAnsi="Times New Roman" w:cs="Times New Roman"/>
                <w:b/>
                <w:lang w:val="tk-TM"/>
              </w:rPr>
              <w:t>48</w:t>
            </w:r>
          </w:p>
        </w:tc>
      </w:tr>
      <w:tr w:rsidR="002442E5" w14:paraId="713CF993" w14:textId="77777777" w:rsidTr="00FF66A6">
        <w:tc>
          <w:tcPr>
            <w:tcW w:w="637" w:type="dxa"/>
          </w:tcPr>
          <w:p w14:paraId="7C548581" w14:textId="77777777" w:rsidR="002442E5" w:rsidRPr="002442E5" w:rsidRDefault="002442E5" w:rsidP="00017970">
            <w:pPr>
              <w:pStyle w:val="a4"/>
              <w:numPr>
                <w:ilvl w:val="0"/>
                <w:numId w:val="2"/>
              </w:numPr>
              <w:jc w:val="center"/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</w:p>
        </w:tc>
        <w:tc>
          <w:tcPr>
            <w:tcW w:w="3648" w:type="dxa"/>
          </w:tcPr>
          <w:p w14:paraId="51929F52" w14:textId="17770093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>Toşşyýewa Jennet</w:t>
            </w:r>
          </w:p>
        </w:tc>
        <w:tc>
          <w:tcPr>
            <w:tcW w:w="4198" w:type="dxa"/>
          </w:tcPr>
          <w:p w14:paraId="00F6F791" w14:textId="61730A71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 xml:space="preserve">Inžener ulgamlary we torlary                                              </w:t>
            </w:r>
          </w:p>
        </w:tc>
        <w:tc>
          <w:tcPr>
            <w:tcW w:w="1582" w:type="dxa"/>
            <w:shd w:val="clear" w:color="auto" w:fill="auto"/>
          </w:tcPr>
          <w:p w14:paraId="1D8422EF" w14:textId="3ECE963E" w:rsidR="002442E5" w:rsidRPr="00FF66A6" w:rsidRDefault="00E6215C" w:rsidP="00FF66A6">
            <w:pPr>
              <w:jc w:val="center"/>
              <w:rPr>
                <w:rFonts w:ascii="Times New Roman" w:hAnsi="Times New Roman" w:cs="Times New Roman"/>
                <w:b/>
                <w:lang w:val="tk-TM"/>
              </w:rPr>
            </w:pPr>
            <w:r w:rsidRPr="00FF66A6">
              <w:rPr>
                <w:rFonts w:ascii="Times New Roman" w:hAnsi="Times New Roman" w:cs="Times New Roman"/>
                <w:b/>
                <w:lang w:val="tk-TM"/>
              </w:rPr>
              <w:t>28</w:t>
            </w:r>
          </w:p>
        </w:tc>
      </w:tr>
      <w:tr w:rsidR="002442E5" w14:paraId="1FDFB713" w14:textId="77777777" w:rsidTr="00FF66A6">
        <w:tc>
          <w:tcPr>
            <w:tcW w:w="637" w:type="dxa"/>
          </w:tcPr>
          <w:p w14:paraId="6AC0BB70" w14:textId="77777777" w:rsidR="002442E5" w:rsidRPr="002442E5" w:rsidRDefault="002442E5" w:rsidP="00017970">
            <w:pPr>
              <w:pStyle w:val="a4"/>
              <w:numPr>
                <w:ilvl w:val="0"/>
                <w:numId w:val="2"/>
              </w:numPr>
              <w:jc w:val="center"/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</w:p>
        </w:tc>
        <w:tc>
          <w:tcPr>
            <w:tcW w:w="3648" w:type="dxa"/>
          </w:tcPr>
          <w:p w14:paraId="7EE395DE" w14:textId="3C1202A9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>Gadyrow Amandurdy</w:t>
            </w:r>
          </w:p>
        </w:tc>
        <w:tc>
          <w:tcPr>
            <w:tcW w:w="4198" w:type="dxa"/>
          </w:tcPr>
          <w:p w14:paraId="7BF97236" w14:textId="156487E4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 xml:space="preserve">Inžener ulgamlary we torlary                                              </w:t>
            </w:r>
          </w:p>
        </w:tc>
        <w:tc>
          <w:tcPr>
            <w:tcW w:w="1582" w:type="dxa"/>
            <w:shd w:val="clear" w:color="auto" w:fill="auto"/>
          </w:tcPr>
          <w:p w14:paraId="2B9F7888" w14:textId="7BCE4BAD" w:rsidR="002442E5" w:rsidRPr="00FF66A6" w:rsidRDefault="00E6215C" w:rsidP="00FF66A6">
            <w:pPr>
              <w:jc w:val="center"/>
              <w:rPr>
                <w:rFonts w:ascii="Times New Roman" w:hAnsi="Times New Roman" w:cs="Times New Roman"/>
                <w:b/>
                <w:lang w:val="tk-TM"/>
              </w:rPr>
            </w:pPr>
            <w:r w:rsidRPr="00FF66A6">
              <w:rPr>
                <w:rFonts w:ascii="Times New Roman" w:hAnsi="Times New Roman" w:cs="Times New Roman"/>
                <w:b/>
                <w:lang w:val="tk-TM"/>
              </w:rPr>
              <w:t>32</w:t>
            </w:r>
          </w:p>
        </w:tc>
      </w:tr>
      <w:tr w:rsidR="002442E5" w14:paraId="3B38058A" w14:textId="77777777" w:rsidTr="00FF66A6">
        <w:tc>
          <w:tcPr>
            <w:tcW w:w="637" w:type="dxa"/>
          </w:tcPr>
          <w:p w14:paraId="1E99FF3B" w14:textId="77777777" w:rsidR="002442E5" w:rsidRPr="002442E5" w:rsidRDefault="002442E5" w:rsidP="00017970">
            <w:pPr>
              <w:pStyle w:val="a4"/>
              <w:numPr>
                <w:ilvl w:val="0"/>
                <w:numId w:val="2"/>
              </w:numPr>
              <w:jc w:val="center"/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</w:p>
        </w:tc>
        <w:tc>
          <w:tcPr>
            <w:tcW w:w="3648" w:type="dxa"/>
          </w:tcPr>
          <w:p w14:paraId="14E13867" w14:textId="5342ED9E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>Pötdiýew Döwletgeldi</w:t>
            </w:r>
          </w:p>
        </w:tc>
        <w:tc>
          <w:tcPr>
            <w:tcW w:w="4198" w:type="dxa"/>
          </w:tcPr>
          <w:p w14:paraId="1F3D8337" w14:textId="4CBDEC73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 xml:space="preserve">Inžener ulgamlary we torlary                                              </w:t>
            </w:r>
          </w:p>
        </w:tc>
        <w:tc>
          <w:tcPr>
            <w:tcW w:w="1582" w:type="dxa"/>
            <w:shd w:val="clear" w:color="auto" w:fill="auto"/>
          </w:tcPr>
          <w:p w14:paraId="15DF8683" w14:textId="360C483B" w:rsidR="002442E5" w:rsidRPr="00FF66A6" w:rsidRDefault="00E6215C" w:rsidP="00FF66A6">
            <w:pPr>
              <w:jc w:val="center"/>
              <w:rPr>
                <w:rFonts w:ascii="Times New Roman" w:hAnsi="Times New Roman" w:cs="Times New Roman"/>
                <w:b/>
                <w:lang w:val="tk-TM"/>
              </w:rPr>
            </w:pPr>
            <w:r w:rsidRPr="00FF66A6">
              <w:rPr>
                <w:rFonts w:ascii="Times New Roman" w:hAnsi="Times New Roman" w:cs="Times New Roman"/>
                <w:b/>
                <w:lang w:val="tk-TM"/>
              </w:rPr>
              <w:t>34</w:t>
            </w:r>
          </w:p>
        </w:tc>
      </w:tr>
      <w:tr w:rsidR="002442E5" w14:paraId="1E3FC812" w14:textId="77777777" w:rsidTr="00FF66A6">
        <w:tc>
          <w:tcPr>
            <w:tcW w:w="637" w:type="dxa"/>
          </w:tcPr>
          <w:p w14:paraId="374E5EAA" w14:textId="77777777" w:rsidR="002442E5" w:rsidRPr="002442E5" w:rsidRDefault="002442E5" w:rsidP="00017970">
            <w:pPr>
              <w:pStyle w:val="a4"/>
              <w:numPr>
                <w:ilvl w:val="0"/>
                <w:numId w:val="2"/>
              </w:numPr>
              <w:jc w:val="center"/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</w:p>
        </w:tc>
        <w:tc>
          <w:tcPr>
            <w:tcW w:w="3648" w:type="dxa"/>
          </w:tcPr>
          <w:p w14:paraId="5492812A" w14:textId="27E946F4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>Merişowa Oguljahan</w:t>
            </w:r>
          </w:p>
        </w:tc>
        <w:tc>
          <w:tcPr>
            <w:tcW w:w="4198" w:type="dxa"/>
          </w:tcPr>
          <w:p w14:paraId="13720732" w14:textId="2D24E194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 xml:space="preserve">Inžener ulgamlary we torlary                                              </w:t>
            </w:r>
          </w:p>
        </w:tc>
        <w:tc>
          <w:tcPr>
            <w:tcW w:w="1582" w:type="dxa"/>
            <w:shd w:val="clear" w:color="auto" w:fill="auto"/>
          </w:tcPr>
          <w:p w14:paraId="188AC1F6" w14:textId="60D4DD94" w:rsidR="002442E5" w:rsidRPr="00FF66A6" w:rsidRDefault="00E6215C" w:rsidP="00FF66A6">
            <w:pPr>
              <w:jc w:val="center"/>
              <w:rPr>
                <w:rFonts w:ascii="Times New Roman" w:hAnsi="Times New Roman" w:cs="Times New Roman"/>
                <w:b/>
                <w:lang w:val="tk-TM"/>
              </w:rPr>
            </w:pPr>
            <w:r w:rsidRPr="00FF66A6">
              <w:rPr>
                <w:rFonts w:ascii="Times New Roman" w:hAnsi="Times New Roman" w:cs="Times New Roman"/>
                <w:b/>
                <w:lang w:val="tk-TM"/>
              </w:rPr>
              <w:t>32</w:t>
            </w:r>
          </w:p>
        </w:tc>
      </w:tr>
      <w:tr w:rsidR="002442E5" w14:paraId="17118BD6" w14:textId="77777777" w:rsidTr="00FF66A6">
        <w:tc>
          <w:tcPr>
            <w:tcW w:w="637" w:type="dxa"/>
          </w:tcPr>
          <w:p w14:paraId="4B26116A" w14:textId="77777777" w:rsidR="002442E5" w:rsidRPr="002442E5" w:rsidRDefault="002442E5" w:rsidP="00017970">
            <w:pPr>
              <w:pStyle w:val="a4"/>
              <w:numPr>
                <w:ilvl w:val="0"/>
                <w:numId w:val="2"/>
              </w:numPr>
              <w:jc w:val="center"/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</w:p>
        </w:tc>
        <w:tc>
          <w:tcPr>
            <w:tcW w:w="3648" w:type="dxa"/>
          </w:tcPr>
          <w:p w14:paraId="0E76E108" w14:textId="1584C909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>Hojageldiýewa Maral</w:t>
            </w:r>
          </w:p>
        </w:tc>
        <w:tc>
          <w:tcPr>
            <w:tcW w:w="4198" w:type="dxa"/>
          </w:tcPr>
          <w:p w14:paraId="01A3BB5D" w14:textId="7AEEB085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 xml:space="preserve">Inžener ulgamlary we torlary                                              </w:t>
            </w:r>
          </w:p>
        </w:tc>
        <w:tc>
          <w:tcPr>
            <w:tcW w:w="1582" w:type="dxa"/>
            <w:shd w:val="clear" w:color="auto" w:fill="auto"/>
          </w:tcPr>
          <w:p w14:paraId="01578EE5" w14:textId="3C0F7206" w:rsidR="002442E5" w:rsidRPr="00FF66A6" w:rsidRDefault="00E6215C" w:rsidP="00FF66A6">
            <w:pPr>
              <w:jc w:val="center"/>
              <w:rPr>
                <w:rFonts w:ascii="Times New Roman" w:hAnsi="Times New Roman" w:cs="Times New Roman"/>
                <w:b/>
                <w:lang w:val="tk-TM"/>
              </w:rPr>
            </w:pPr>
            <w:r w:rsidRPr="00FF66A6">
              <w:rPr>
                <w:rFonts w:ascii="Times New Roman" w:hAnsi="Times New Roman" w:cs="Times New Roman"/>
                <w:b/>
                <w:lang w:val="tk-TM"/>
              </w:rPr>
              <w:t>70</w:t>
            </w:r>
          </w:p>
        </w:tc>
      </w:tr>
      <w:tr w:rsidR="002442E5" w14:paraId="32046111" w14:textId="77777777" w:rsidTr="00FF66A6">
        <w:tc>
          <w:tcPr>
            <w:tcW w:w="637" w:type="dxa"/>
          </w:tcPr>
          <w:p w14:paraId="479447C2" w14:textId="77777777" w:rsidR="002442E5" w:rsidRPr="002442E5" w:rsidRDefault="002442E5" w:rsidP="00017970">
            <w:pPr>
              <w:pStyle w:val="a4"/>
              <w:numPr>
                <w:ilvl w:val="0"/>
                <w:numId w:val="2"/>
              </w:numPr>
              <w:jc w:val="center"/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</w:p>
        </w:tc>
        <w:tc>
          <w:tcPr>
            <w:tcW w:w="3648" w:type="dxa"/>
          </w:tcPr>
          <w:p w14:paraId="1E91AEC7" w14:textId="034A14DD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>Kerimow Orazniýaz</w:t>
            </w:r>
          </w:p>
        </w:tc>
        <w:tc>
          <w:tcPr>
            <w:tcW w:w="4198" w:type="dxa"/>
          </w:tcPr>
          <w:p w14:paraId="55EABED7" w14:textId="31F6E2A4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 xml:space="preserve">Inžener ulgamlary we torlary                                              </w:t>
            </w:r>
          </w:p>
        </w:tc>
        <w:tc>
          <w:tcPr>
            <w:tcW w:w="1582" w:type="dxa"/>
            <w:shd w:val="clear" w:color="auto" w:fill="auto"/>
          </w:tcPr>
          <w:p w14:paraId="29A820F0" w14:textId="6CB6A232" w:rsidR="002442E5" w:rsidRPr="00FF66A6" w:rsidRDefault="00993CD5" w:rsidP="00FF66A6">
            <w:pPr>
              <w:jc w:val="center"/>
              <w:rPr>
                <w:rFonts w:ascii="Times New Roman" w:hAnsi="Times New Roman" w:cs="Times New Roman"/>
                <w:b/>
                <w:lang w:val="tk-TM"/>
              </w:rPr>
            </w:pPr>
            <w:r w:rsidRPr="00FF66A6">
              <w:rPr>
                <w:rFonts w:ascii="Times New Roman" w:hAnsi="Times New Roman" w:cs="Times New Roman"/>
                <w:b/>
                <w:lang w:val="tk-TM"/>
              </w:rPr>
              <w:t>74</w:t>
            </w:r>
          </w:p>
        </w:tc>
      </w:tr>
      <w:tr w:rsidR="002442E5" w14:paraId="24465D66" w14:textId="77777777" w:rsidTr="00FF66A6">
        <w:tc>
          <w:tcPr>
            <w:tcW w:w="637" w:type="dxa"/>
          </w:tcPr>
          <w:p w14:paraId="55CA811C" w14:textId="77777777" w:rsidR="002442E5" w:rsidRPr="002442E5" w:rsidRDefault="002442E5" w:rsidP="00017970">
            <w:pPr>
              <w:pStyle w:val="a4"/>
              <w:numPr>
                <w:ilvl w:val="0"/>
                <w:numId w:val="2"/>
              </w:numPr>
              <w:jc w:val="center"/>
              <w:rPr>
                <w:rFonts w:ascii="Times New Roman" w:hAnsi="Times New Roman" w:cs="Times New Roman"/>
                <w:b/>
                <w:sz w:val="28"/>
                <w:szCs w:val="28"/>
                <w:lang w:val="tk-TM"/>
              </w:rPr>
            </w:pPr>
          </w:p>
        </w:tc>
        <w:tc>
          <w:tcPr>
            <w:tcW w:w="3648" w:type="dxa"/>
          </w:tcPr>
          <w:p w14:paraId="54C7E1E4" w14:textId="6343FB30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>Bekmämmedow Amanmämet</w:t>
            </w:r>
          </w:p>
        </w:tc>
        <w:tc>
          <w:tcPr>
            <w:tcW w:w="4198" w:type="dxa"/>
          </w:tcPr>
          <w:p w14:paraId="1331D60D" w14:textId="67617F06" w:rsidR="002442E5" w:rsidRPr="002442E5" w:rsidRDefault="002442E5" w:rsidP="002442E5">
            <w:pPr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</w:pPr>
            <w:r w:rsidRPr="002442E5">
              <w:rPr>
                <w:rFonts w:ascii="Times New Roman" w:hAnsi="Times New Roman" w:cs="Times New Roman"/>
                <w:b/>
                <w:sz w:val="24"/>
                <w:szCs w:val="24"/>
                <w:lang w:val="tk-TM"/>
              </w:rPr>
              <w:t xml:space="preserve">Inžener ulgamlary we torlary                                              </w:t>
            </w:r>
          </w:p>
        </w:tc>
        <w:tc>
          <w:tcPr>
            <w:tcW w:w="1582" w:type="dxa"/>
            <w:shd w:val="clear" w:color="auto" w:fill="auto"/>
          </w:tcPr>
          <w:p w14:paraId="79ED6B9D" w14:textId="0BD838F8" w:rsidR="002442E5" w:rsidRPr="00FF66A6" w:rsidRDefault="00993CD5" w:rsidP="00FF66A6">
            <w:pPr>
              <w:jc w:val="center"/>
              <w:rPr>
                <w:rFonts w:ascii="Times New Roman" w:hAnsi="Times New Roman" w:cs="Times New Roman"/>
                <w:b/>
                <w:lang w:val="tk-TM"/>
              </w:rPr>
            </w:pPr>
            <w:r w:rsidRPr="00FF66A6">
              <w:rPr>
                <w:rFonts w:ascii="Times New Roman" w:hAnsi="Times New Roman" w:cs="Times New Roman"/>
                <w:b/>
                <w:lang w:val="tk-TM"/>
              </w:rPr>
              <w:t>72</w:t>
            </w:r>
          </w:p>
        </w:tc>
      </w:tr>
    </w:tbl>
    <w:p w14:paraId="54018856" w14:textId="77777777" w:rsidR="00A31BEF" w:rsidRDefault="00A31BEF" w:rsidP="00A31BEF">
      <w:pPr>
        <w:ind w:left="2835" w:hanging="2835"/>
        <w:rPr>
          <w:rFonts w:ascii="Times New Roman" w:hAnsi="Times New Roman" w:cs="Times New Roman"/>
          <w:b/>
          <w:sz w:val="28"/>
          <w:szCs w:val="28"/>
          <w:lang w:val="tk-TM"/>
        </w:rPr>
      </w:pPr>
    </w:p>
    <w:p w14:paraId="4B51254B" w14:textId="77777777" w:rsidR="00A31BEF" w:rsidRDefault="00A31BEF" w:rsidP="00A31BEF">
      <w:pPr>
        <w:spacing w:after="0"/>
        <w:ind w:left="2835" w:hanging="2835"/>
        <w:rPr>
          <w:rFonts w:ascii="Times New Roman" w:hAnsi="Times New Roman" w:cs="Times New Roman"/>
          <w:b/>
          <w:sz w:val="28"/>
          <w:szCs w:val="28"/>
          <w:lang w:val="tk-TM"/>
        </w:rPr>
      </w:pPr>
      <w:r>
        <w:rPr>
          <w:rFonts w:ascii="Times New Roman" w:hAnsi="Times New Roman" w:cs="Times New Roman"/>
          <w:b/>
          <w:sz w:val="28"/>
          <w:szCs w:val="28"/>
          <w:lang w:val="tk-TM"/>
        </w:rPr>
        <w:t xml:space="preserve">Çyzuwly geometriýa we </w:t>
      </w:r>
    </w:p>
    <w:p w14:paraId="59D821C8" w14:textId="2252F408" w:rsidR="00A31BEF" w:rsidRDefault="00A31BEF" w:rsidP="00A31BEF">
      <w:pPr>
        <w:spacing w:after="0"/>
        <w:ind w:left="2835" w:hanging="2835"/>
        <w:rPr>
          <w:rFonts w:ascii="Times New Roman" w:hAnsi="Times New Roman" w:cs="Times New Roman"/>
          <w:b/>
          <w:sz w:val="28"/>
          <w:szCs w:val="28"/>
          <w:lang w:val="tk-TM"/>
        </w:rPr>
      </w:pPr>
      <w:r>
        <w:rPr>
          <w:rFonts w:ascii="Times New Roman" w:hAnsi="Times New Roman" w:cs="Times New Roman"/>
          <w:b/>
          <w:sz w:val="28"/>
          <w:szCs w:val="28"/>
          <w:lang w:val="tk-TM"/>
        </w:rPr>
        <w:t xml:space="preserve">inžener grafikasy                                                      </w:t>
      </w:r>
      <w:r>
        <w:rPr>
          <w:lang w:val="tk-TM"/>
        </w:rPr>
        <w:t xml:space="preserve">                 </w:t>
      </w:r>
      <w:r>
        <w:rPr>
          <w:rFonts w:ascii="Times New Roman" w:hAnsi="Times New Roman" w:cs="Times New Roman"/>
          <w:b/>
          <w:sz w:val="28"/>
          <w:szCs w:val="28"/>
          <w:lang w:val="tk-TM"/>
        </w:rPr>
        <w:t>A</w:t>
      </w:r>
      <w:r w:rsidR="002442E5">
        <w:rPr>
          <w:rFonts w:ascii="Times New Roman" w:hAnsi="Times New Roman" w:cs="Times New Roman"/>
          <w:b/>
          <w:sz w:val="28"/>
          <w:szCs w:val="28"/>
          <w:lang w:val="tk-TM"/>
        </w:rPr>
        <w:t>.</w:t>
      </w:r>
      <w:r>
        <w:rPr>
          <w:rFonts w:ascii="Times New Roman" w:hAnsi="Times New Roman" w:cs="Times New Roman"/>
          <w:b/>
          <w:sz w:val="28"/>
          <w:szCs w:val="28"/>
          <w:lang w:val="tk-TM"/>
        </w:rPr>
        <w:t xml:space="preserve"> Öremedow</w:t>
      </w:r>
    </w:p>
    <w:p w14:paraId="5394EDFD" w14:textId="77777777" w:rsidR="00A31BEF" w:rsidRDefault="00A31BEF" w:rsidP="00A31BEF">
      <w:pPr>
        <w:spacing w:after="0"/>
        <w:rPr>
          <w:rFonts w:ascii="Times New Roman" w:hAnsi="Times New Roman" w:cs="Times New Roman"/>
          <w:b/>
          <w:sz w:val="28"/>
          <w:szCs w:val="28"/>
          <w:lang w:val="tk-TM"/>
        </w:rPr>
      </w:pPr>
    </w:p>
    <w:p w14:paraId="137AF82D" w14:textId="63688B21" w:rsidR="00A31BEF" w:rsidRDefault="00A31BEF" w:rsidP="00A31BEF">
      <w:pPr>
        <w:spacing w:after="0"/>
        <w:rPr>
          <w:rFonts w:ascii="Times New Roman" w:hAnsi="Times New Roman" w:cs="Times New Roman"/>
          <w:b/>
          <w:sz w:val="28"/>
          <w:szCs w:val="28"/>
          <w:lang w:val="tk-TM"/>
        </w:rPr>
      </w:pPr>
      <w:r>
        <w:rPr>
          <w:rFonts w:ascii="Times New Roman" w:hAnsi="Times New Roman" w:cs="Times New Roman"/>
          <w:b/>
          <w:sz w:val="28"/>
          <w:szCs w:val="28"/>
          <w:lang w:val="tk-TM"/>
        </w:rPr>
        <w:t xml:space="preserve">Fizika we elektrotehnika                                                   </w:t>
      </w:r>
      <w:r w:rsidR="002E70C9">
        <w:rPr>
          <w:rFonts w:ascii="Times New Roman" w:hAnsi="Times New Roman" w:cs="Times New Roman"/>
          <w:b/>
          <w:sz w:val="28"/>
          <w:szCs w:val="28"/>
          <w:lang w:val="tk-TM"/>
        </w:rPr>
        <w:t xml:space="preserve"> </w:t>
      </w:r>
      <w:r>
        <w:rPr>
          <w:rFonts w:ascii="Times New Roman" w:hAnsi="Times New Roman" w:cs="Times New Roman"/>
          <w:b/>
          <w:sz w:val="28"/>
          <w:szCs w:val="28"/>
          <w:lang w:val="tk-TM"/>
        </w:rPr>
        <w:t xml:space="preserve">  B</w:t>
      </w:r>
      <w:r w:rsidR="002442E5">
        <w:rPr>
          <w:rFonts w:ascii="Times New Roman" w:hAnsi="Times New Roman" w:cs="Times New Roman"/>
          <w:b/>
          <w:sz w:val="28"/>
          <w:szCs w:val="28"/>
          <w:lang w:val="tk-TM"/>
        </w:rPr>
        <w:t>.</w:t>
      </w:r>
      <w:r>
        <w:rPr>
          <w:rFonts w:ascii="Times New Roman" w:hAnsi="Times New Roman" w:cs="Times New Roman"/>
          <w:b/>
          <w:sz w:val="28"/>
          <w:szCs w:val="28"/>
          <w:lang w:val="tk-TM"/>
        </w:rPr>
        <w:t xml:space="preserve"> Jumakulyýew  </w:t>
      </w:r>
    </w:p>
    <w:p w14:paraId="6F8F9416" w14:textId="77777777" w:rsidR="00A31BEF" w:rsidRDefault="00A31BEF" w:rsidP="00A31BEF">
      <w:pPr>
        <w:spacing w:after="0"/>
        <w:rPr>
          <w:rFonts w:ascii="Times New Roman" w:hAnsi="Times New Roman" w:cs="Times New Roman"/>
          <w:b/>
          <w:sz w:val="28"/>
          <w:szCs w:val="28"/>
          <w:lang w:val="tk-TM"/>
        </w:rPr>
      </w:pPr>
    </w:p>
    <w:p w14:paraId="7231039B" w14:textId="3CAE61FB" w:rsidR="00A31BEF" w:rsidRDefault="00A31BEF" w:rsidP="00A31BEF">
      <w:pPr>
        <w:spacing w:after="0"/>
        <w:rPr>
          <w:rFonts w:ascii="Times New Roman" w:hAnsi="Times New Roman" w:cs="Times New Roman"/>
          <w:b/>
          <w:sz w:val="28"/>
          <w:szCs w:val="28"/>
          <w:lang w:val="tk-TM"/>
        </w:rPr>
      </w:pPr>
      <w:r>
        <w:rPr>
          <w:rFonts w:ascii="Times New Roman" w:hAnsi="Times New Roman" w:cs="Times New Roman"/>
          <w:b/>
          <w:sz w:val="28"/>
          <w:szCs w:val="28"/>
          <w:lang w:val="tk-TM"/>
        </w:rPr>
        <w:t>Inžener ulgamlary we torlary                                              D</w:t>
      </w:r>
      <w:r w:rsidR="002442E5">
        <w:rPr>
          <w:rFonts w:ascii="Times New Roman" w:hAnsi="Times New Roman" w:cs="Times New Roman"/>
          <w:b/>
          <w:sz w:val="28"/>
          <w:szCs w:val="28"/>
          <w:lang w:val="tk-TM"/>
        </w:rPr>
        <w:t>.</w:t>
      </w:r>
      <w:r>
        <w:rPr>
          <w:rFonts w:ascii="Times New Roman" w:hAnsi="Times New Roman" w:cs="Times New Roman"/>
          <w:b/>
          <w:sz w:val="28"/>
          <w:szCs w:val="28"/>
          <w:lang w:val="tk-TM"/>
        </w:rPr>
        <w:t xml:space="preserve"> Aşyrow</w:t>
      </w:r>
    </w:p>
    <w:p w14:paraId="7F2C099E" w14:textId="77777777" w:rsidR="00A31BEF" w:rsidRDefault="00A31BEF" w:rsidP="00A31BEF">
      <w:pPr>
        <w:spacing w:after="0"/>
        <w:rPr>
          <w:rFonts w:ascii="Times New Roman" w:hAnsi="Times New Roman" w:cs="Times New Roman"/>
          <w:b/>
          <w:sz w:val="28"/>
          <w:szCs w:val="28"/>
          <w:lang w:val="tk-TM"/>
        </w:rPr>
      </w:pPr>
    </w:p>
    <w:p w14:paraId="5779EA95" w14:textId="1B858048" w:rsidR="00A31BEF" w:rsidRDefault="00A31BEF" w:rsidP="00A31BEF">
      <w:pPr>
        <w:spacing w:after="0"/>
        <w:rPr>
          <w:rFonts w:ascii="Times New Roman" w:hAnsi="Times New Roman" w:cs="Times New Roman"/>
          <w:b/>
          <w:sz w:val="28"/>
          <w:szCs w:val="28"/>
          <w:lang w:val="tk-TM"/>
        </w:rPr>
      </w:pPr>
      <w:r>
        <w:rPr>
          <w:rFonts w:ascii="Times New Roman" w:hAnsi="Times New Roman" w:cs="Times New Roman"/>
          <w:b/>
          <w:sz w:val="28"/>
          <w:szCs w:val="28"/>
          <w:lang w:val="tk-TM"/>
        </w:rPr>
        <w:t>Dekanyň w.w.ü.ý                                                                   B.Şemiýew</w:t>
      </w:r>
    </w:p>
    <w:p w14:paraId="7B293D74" w14:textId="77777777" w:rsidR="00A31BEF" w:rsidRDefault="00A31BEF" w:rsidP="00A31BEF">
      <w:pPr>
        <w:spacing w:after="0"/>
        <w:rPr>
          <w:rFonts w:ascii="Times New Roman" w:hAnsi="Times New Roman" w:cs="Times New Roman"/>
          <w:b/>
          <w:sz w:val="28"/>
          <w:szCs w:val="28"/>
          <w:lang w:val="tk-TM"/>
        </w:rPr>
      </w:pPr>
    </w:p>
    <w:p w14:paraId="7827777C" w14:textId="08F1B0BB" w:rsidR="00A31BEF" w:rsidRDefault="00A31BEF" w:rsidP="00A31BEF">
      <w:pPr>
        <w:spacing w:after="0"/>
        <w:rPr>
          <w:rFonts w:ascii="Times New Roman" w:hAnsi="Times New Roman" w:cs="Times New Roman"/>
          <w:b/>
          <w:sz w:val="28"/>
          <w:szCs w:val="28"/>
          <w:lang w:val="tk-TM"/>
        </w:rPr>
      </w:pPr>
      <w:r>
        <w:rPr>
          <w:rFonts w:ascii="Times New Roman" w:hAnsi="Times New Roman" w:cs="Times New Roman"/>
          <w:b/>
          <w:sz w:val="28"/>
          <w:szCs w:val="28"/>
          <w:lang w:val="tk-TM"/>
        </w:rPr>
        <w:t>Okuw bölüminiň w.w.ý.ý                                                      O</w:t>
      </w:r>
      <w:r w:rsidR="002442E5">
        <w:rPr>
          <w:rFonts w:ascii="Times New Roman" w:hAnsi="Times New Roman" w:cs="Times New Roman"/>
          <w:b/>
          <w:sz w:val="28"/>
          <w:szCs w:val="28"/>
          <w:lang w:val="tk-TM"/>
        </w:rPr>
        <w:t>.</w:t>
      </w:r>
      <w:r>
        <w:rPr>
          <w:rFonts w:ascii="Times New Roman" w:hAnsi="Times New Roman" w:cs="Times New Roman"/>
          <w:b/>
          <w:sz w:val="28"/>
          <w:szCs w:val="28"/>
          <w:lang w:val="tk-TM"/>
        </w:rPr>
        <w:t xml:space="preserve"> Muhammedowa</w:t>
      </w:r>
    </w:p>
    <w:p w14:paraId="1D1FC310" w14:textId="77777777" w:rsidR="00A31BEF" w:rsidRPr="00E95473" w:rsidRDefault="00A31BEF" w:rsidP="00A31BEF">
      <w:pPr>
        <w:rPr>
          <w:lang w:val="tk-TM"/>
        </w:rPr>
      </w:pPr>
    </w:p>
    <w:p w14:paraId="5E0C166A" w14:textId="0D24D01A" w:rsidR="002E70C9" w:rsidRDefault="002E70C9" w:rsidP="00EE2BB4">
      <w:pPr>
        <w:rPr>
          <w:lang w:val="tk-TM"/>
        </w:rPr>
      </w:pPr>
      <w:r>
        <w:rPr>
          <w:lang w:val="tk-TM"/>
        </w:rPr>
        <w:t xml:space="preserve"> </w:t>
      </w:r>
    </w:p>
    <w:sectPr w:rsidR="002E70C9" w:rsidSect="00145804">
      <w:pgSz w:w="11906" w:h="16838"/>
      <w:pgMar w:top="709" w:right="850" w:bottom="1134" w:left="1134" w:header="708" w:footer="708" w:gutter="0"/>
      <w:cols w:space="708"/>
      <w:docGrid w:linePitch="360"/>
    </w:sectPr>
  </w:body>
</w:document>
</file>

<file path=word/fontTable.xml><?xml version="1.0" encoding="utf-8"?>
<w:font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mc:Ignorable="w14 w15 w16se w16cid">
  <w:font w:name="Calibri">
    <w:panose1 w:val="020F0502020204030204"/>
    <w:charset w:val="CC"/>
    <w:family w:val="swiss"/>
    <w:pitch w:val="variable"/>
    <w:sig w:usb0="E4002EFF" w:usb1="C000247B" w:usb2="00000009" w:usb3="00000000" w:csb0="000001FF" w:csb1="00000000"/>
  </w:font>
  <w:font w:name="Times New Roman">
    <w:panose1 w:val="02020603050405020304"/>
    <w:charset w:val="CC"/>
    <w:family w:val="roman"/>
    <w:pitch w:val="variable"/>
    <w:sig w:usb0="E0002EFF" w:usb1="C000785B" w:usb2="00000009" w:usb3="00000000" w:csb0="000001FF" w:csb1="00000000"/>
  </w:font>
  <w:font w:name="Calibri Light">
    <w:panose1 w:val="020F0302020204030204"/>
    <w:charset w:val="CC"/>
    <w:family w:val="swiss"/>
    <w:pitch w:val="variable"/>
    <w:sig w:usb0="E4002EFF" w:usb1="C000247B" w:usb2="00000009" w:usb3="00000000" w:csb0="000001FF" w:csb1="00000000"/>
  </w:font>
</w:fonts>
</file>

<file path=word/numbering.xml><?xml version="1.0" encoding="utf-8"?>
<w:numberin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16se w16cid wp14">
  <w:abstractNum w:abstractNumId="0" w15:restartNumberingAfterBreak="0">
    <w:nsid w:val="1B3573E5"/>
    <w:multiLevelType w:val="hybridMultilevel"/>
    <w:tmpl w:val="EE48E2FE"/>
    <w:lvl w:ilvl="0" w:tplc="0419000F">
      <w:start w:val="1"/>
      <w:numFmt w:val="decimal"/>
      <w:lvlText w:val="%1."/>
      <w:lvlJc w:val="left"/>
      <w:pPr>
        <w:ind w:left="360" w:hanging="360"/>
      </w:pPr>
    </w:lvl>
    <w:lvl w:ilvl="1" w:tplc="04190019" w:tentative="1">
      <w:start w:val="1"/>
      <w:numFmt w:val="lowerLetter"/>
      <w:lvlText w:val="%2."/>
      <w:lvlJc w:val="left"/>
      <w:pPr>
        <w:ind w:left="1080" w:hanging="360"/>
      </w:pPr>
    </w:lvl>
    <w:lvl w:ilvl="2" w:tplc="0419001B" w:tentative="1">
      <w:start w:val="1"/>
      <w:numFmt w:val="lowerRoman"/>
      <w:lvlText w:val="%3."/>
      <w:lvlJc w:val="right"/>
      <w:pPr>
        <w:ind w:left="1800" w:hanging="180"/>
      </w:pPr>
    </w:lvl>
    <w:lvl w:ilvl="3" w:tplc="0419000F" w:tentative="1">
      <w:start w:val="1"/>
      <w:numFmt w:val="decimal"/>
      <w:lvlText w:val="%4."/>
      <w:lvlJc w:val="left"/>
      <w:pPr>
        <w:ind w:left="2520" w:hanging="360"/>
      </w:pPr>
    </w:lvl>
    <w:lvl w:ilvl="4" w:tplc="04190019" w:tentative="1">
      <w:start w:val="1"/>
      <w:numFmt w:val="lowerLetter"/>
      <w:lvlText w:val="%5."/>
      <w:lvlJc w:val="left"/>
      <w:pPr>
        <w:ind w:left="3240" w:hanging="360"/>
      </w:pPr>
    </w:lvl>
    <w:lvl w:ilvl="5" w:tplc="0419001B" w:tentative="1">
      <w:start w:val="1"/>
      <w:numFmt w:val="lowerRoman"/>
      <w:lvlText w:val="%6."/>
      <w:lvlJc w:val="right"/>
      <w:pPr>
        <w:ind w:left="3960" w:hanging="180"/>
      </w:pPr>
    </w:lvl>
    <w:lvl w:ilvl="6" w:tplc="0419000F" w:tentative="1">
      <w:start w:val="1"/>
      <w:numFmt w:val="decimal"/>
      <w:lvlText w:val="%7."/>
      <w:lvlJc w:val="left"/>
      <w:pPr>
        <w:ind w:left="4680" w:hanging="360"/>
      </w:pPr>
    </w:lvl>
    <w:lvl w:ilvl="7" w:tplc="04190019" w:tentative="1">
      <w:start w:val="1"/>
      <w:numFmt w:val="lowerLetter"/>
      <w:lvlText w:val="%8."/>
      <w:lvlJc w:val="left"/>
      <w:pPr>
        <w:ind w:left="5400" w:hanging="360"/>
      </w:pPr>
    </w:lvl>
    <w:lvl w:ilvl="8" w:tplc="0419001B" w:tentative="1">
      <w:start w:val="1"/>
      <w:numFmt w:val="lowerRoman"/>
      <w:lvlText w:val="%9."/>
      <w:lvlJc w:val="right"/>
      <w:pPr>
        <w:ind w:left="6120" w:hanging="180"/>
      </w:pPr>
    </w:lvl>
  </w:abstractNum>
  <w:abstractNum w:abstractNumId="1" w15:restartNumberingAfterBreak="0">
    <w:nsid w:val="43F01F57"/>
    <w:multiLevelType w:val="hybridMultilevel"/>
    <w:tmpl w:val="2692277C"/>
    <w:lvl w:ilvl="0" w:tplc="0419000F">
      <w:start w:val="1"/>
      <w:numFmt w:val="decimal"/>
      <w:lvlText w:val="%1."/>
      <w:lvlJc w:val="left"/>
      <w:pPr>
        <w:ind w:left="360" w:hanging="360"/>
      </w:pPr>
    </w:lvl>
    <w:lvl w:ilvl="1" w:tplc="04190019" w:tentative="1">
      <w:start w:val="1"/>
      <w:numFmt w:val="lowerLetter"/>
      <w:lvlText w:val="%2."/>
      <w:lvlJc w:val="left"/>
      <w:pPr>
        <w:ind w:left="1080" w:hanging="360"/>
      </w:pPr>
    </w:lvl>
    <w:lvl w:ilvl="2" w:tplc="0419001B" w:tentative="1">
      <w:start w:val="1"/>
      <w:numFmt w:val="lowerRoman"/>
      <w:lvlText w:val="%3."/>
      <w:lvlJc w:val="right"/>
      <w:pPr>
        <w:ind w:left="1800" w:hanging="180"/>
      </w:pPr>
    </w:lvl>
    <w:lvl w:ilvl="3" w:tplc="0419000F" w:tentative="1">
      <w:start w:val="1"/>
      <w:numFmt w:val="decimal"/>
      <w:lvlText w:val="%4."/>
      <w:lvlJc w:val="left"/>
      <w:pPr>
        <w:ind w:left="2520" w:hanging="360"/>
      </w:pPr>
    </w:lvl>
    <w:lvl w:ilvl="4" w:tplc="04190019" w:tentative="1">
      <w:start w:val="1"/>
      <w:numFmt w:val="lowerLetter"/>
      <w:lvlText w:val="%5."/>
      <w:lvlJc w:val="left"/>
      <w:pPr>
        <w:ind w:left="3240" w:hanging="360"/>
      </w:pPr>
    </w:lvl>
    <w:lvl w:ilvl="5" w:tplc="0419001B" w:tentative="1">
      <w:start w:val="1"/>
      <w:numFmt w:val="lowerRoman"/>
      <w:lvlText w:val="%6."/>
      <w:lvlJc w:val="right"/>
      <w:pPr>
        <w:ind w:left="3960" w:hanging="180"/>
      </w:pPr>
    </w:lvl>
    <w:lvl w:ilvl="6" w:tplc="0419000F" w:tentative="1">
      <w:start w:val="1"/>
      <w:numFmt w:val="decimal"/>
      <w:lvlText w:val="%7."/>
      <w:lvlJc w:val="left"/>
      <w:pPr>
        <w:ind w:left="4680" w:hanging="360"/>
      </w:pPr>
    </w:lvl>
    <w:lvl w:ilvl="7" w:tplc="04190019" w:tentative="1">
      <w:start w:val="1"/>
      <w:numFmt w:val="lowerLetter"/>
      <w:lvlText w:val="%8."/>
      <w:lvlJc w:val="left"/>
      <w:pPr>
        <w:ind w:left="5400" w:hanging="360"/>
      </w:pPr>
    </w:lvl>
    <w:lvl w:ilvl="8" w:tplc="0419001B" w:tentative="1">
      <w:start w:val="1"/>
      <w:numFmt w:val="lowerRoman"/>
      <w:lvlText w:val="%9."/>
      <w:lvlJc w:val="right"/>
      <w:pPr>
        <w:ind w:left="6120" w:hanging="180"/>
      </w:pPr>
    </w:lvl>
  </w:abstractNum>
  <w:num w:numId="1">
    <w:abstractNumId w:val="0"/>
  </w:num>
  <w:num w:numId="2">
    <w:abstractNumId w:val="1"/>
  </w:num>
</w:numbering>
</file>

<file path=word/settings.xml><?xml version="1.0" encoding="utf-8"?>
<w:settings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sl="http://schemas.openxmlformats.org/schemaLibrary/2006/main" mc:Ignorable="w14 w15 w16se w16cid">
  <w:zoom w:percent="90"/>
  <w:proofState w:spelling="clean" w:grammar="clean"/>
  <w:defaultTabStop w:val="708"/>
  <w:characterSpacingControl w:val="doNotCompress"/>
  <w:compat>
    <w:compatSetting w:name="compatibilityMode" w:uri="http://schemas.microsoft.com/office/word" w:val="15"/>
    <w:compatSetting w:name="overrideTableStyleFontSizeAndJustification" w:uri="http://schemas.microsoft.com/office/word" w:val="1"/>
    <w:compatSetting w:name="enableOpenTypeFeatures" w:uri="http://schemas.microsoft.com/office/word" w:val="1"/>
    <w:compatSetting w:name="doNotFlipMirrorIndents" w:uri="http://schemas.microsoft.com/office/word" w:val="1"/>
    <w:compatSetting w:name="differentiateMultirowTableHeaders" w:uri="http://schemas.microsoft.com/office/word" w:val="1"/>
    <w:compatSetting w:name="useWord2013TrackBottomHyphenation" w:uri="http://schemas.microsoft.com/office/word" w:val="0"/>
  </w:compat>
  <w:rsids>
    <w:rsidRoot w:val="00917D17"/>
    <w:rsid w:val="00012FA4"/>
    <w:rsid w:val="00017970"/>
    <w:rsid w:val="000579DE"/>
    <w:rsid w:val="0007640D"/>
    <w:rsid w:val="00120805"/>
    <w:rsid w:val="0014081D"/>
    <w:rsid w:val="00145804"/>
    <w:rsid w:val="002442E5"/>
    <w:rsid w:val="002E70C9"/>
    <w:rsid w:val="00431D0A"/>
    <w:rsid w:val="00491831"/>
    <w:rsid w:val="004A29E2"/>
    <w:rsid w:val="00545329"/>
    <w:rsid w:val="005D2643"/>
    <w:rsid w:val="00671213"/>
    <w:rsid w:val="00690302"/>
    <w:rsid w:val="006A0E12"/>
    <w:rsid w:val="006F1D83"/>
    <w:rsid w:val="006F4285"/>
    <w:rsid w:val="007141F0"/>
    <w:rsid w:val="00864CFE"/>
    <w:rsid w:val="008D2A13"/>
    <w:rsid w:val="008E3218"/>
    <w:rsid w:val="00917D17"/>
    <w:rsid w:val="00982672"/>
    <w:rsid w:val="00993CD5"/>
    <w:rsid w:val="00A31BEF"/>
    <w:rsid w:val="00AB2537"/>
    <w:rsid w:val="00B672C5"/>
    <w:rsid w:val="00BC65D2"/>
    <w:rsid w:val="00C152E5"/>
    <w:rsid w:val="00C53906"/>
    <w:rsid w:val="00C9167A"/>
    <w:rsid w:val="00CD5EDB"/>
    <w:rsid w:val="00E6215C"/>
    <w:rsid w:val="00E82D01"/>
    <w:rsid w:val="00E95473"/>
    <w:rsid w:val="00EA32FF"/>
    <w:rsid w:val="00EE2BB4"/>
    <w:rsid w:val="00FF66A6"/>
  </w:rsids>
  <m:mathPr>
    <m:mathFont m:val="Cambria Math"/>
    <m:brkBin m:val="before"/>
    <m:brkBinSub m:val="--"/>
    <m:smallFrac m:val="0"/>
    <m:dispDef/>
    <m:lMargin m:val="0"/>
    <m:rMargin m:val="0"/>
    <m:defJc m:val="centerGroup"/>
    <m:wrapIndent m:val="1440"/>
    <m:intLim m:val="subSup"/>
    <m:naryLim m:val="undOvr"/>
  </m:mathPr>
  <w:themeFontLang w:val="ru-RU"/>
  <w:clrSchemeMapping w:bg1="light1" w:t1="dark1" w:bg2="light2" w:t2="dark2" w:accent1="accent1" w:accent2="accent2" w:accent3="accent3" w:accent4="accent4" w:accent5="accent5" w:accent6="accent6" w:hyperlink="hyperlink" w:followedHyperlink="followedHyperlink"/>
  <w:shapeDefaults>
    <o:shapedefaults v:ext="edit" spidmax="1026"/>
    <o:shapelayout v:ext="edit">
      <o:idmap v:ext="edit" data="1"/>
    </o:shapelayout>
  </w:shapeDefaults>
  <w:decimalSymbol w:val=","/>
  <w:listSeparator w:val=";"/>
  <w14:docId w14:val="73035838"/>
  <w15:chartTrackingRefBased/>
  <w15:docId w15:val="{850C1149-A635-4375-9C54-BAAB1DF0D240}"/>
</w:settings>
</file>

<file path=word/styles.xml><?xml version="1.0" encoding="utf-8"?>
<w:style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mc:Ignorable="w14 w15 w16se w16cid">
  <w:docDefaults>
    <w:rPrDefault>
      <w:rPr>
        <w:rFonts w:asciiTheme="minorHAnsi" w:eastAsiaTheme="minorHAnsi" w:hAnsiTheme="minorHAnsi" w:cstheme="minorBidi"/>
        <w:sz w:val="22"/>
        <w:szCs w:val="22"/>
        <w:lang w:val="ru-RU" w:eastAsia="en-US" w:bidi="ar-SA"/>
      </w:rPr>
    </w:rPrDefault>
    <w:pPrDefault>
      <w:pPr>
        <w:spacing w:after="160" w:line="259" w:lineRule="auto"/>
      </w:pPr>
    </w:pPrDefault>
  </w:docDefaults>
  <w:latentStyles w:defLockedState="0" w:defUIPriority="99" w:defSemiHidden="0" w:defUnhideWhenUsed="0" w:defQFormat="0" w:count="375">
    <w:lsdException w:name="Normal" w:uiPriority="0" w:qFormat="1"/>
    <w:lsdException w:name="heading 1" w:uiPriority="9" w:qFormat="1"/>
    <w:lsdException w:name="heading 2" w:semiHidden="1" w:uiPriority="9" w:unhideWhenUsed="1" w:qFormat="1"/>
    <w:lsdException w:name="heading 3" w:semiHidden="1" w:uiPriority="9" w:unhideWhenUsed="1" w:qFormat="1"/>
    <w:lsdException w:name="heading 4" w:semiHidden="1" w:uiPriority="9" w:unhideWhenUsed="1" w:qFormat="1"/>
    <w:lsdException w:name="heading 5" w:semiHidden="1" w:uiPriority="9" w:unhideWhenUsed="1" w:qFormat="1"/>
    <w:lsdException w:name="heading 6" w:semiHidden="1" w:uiPriority="9" w:unhideWhenUsed="1" w:qFormat="1"/>
    <w:lsdException w:name="heading 7" w:semiHidden="1" w:uiPriority="9" w:unhideWhenUsed="1" w:qFormat="1"/>
    <w:lsdException w:name="heading 8" w:semiHidden="1" w:uiPriority="9" w:unhideWhenUsed="1" w:qFormat="1"/>
    <w:lsdException w:name="heading 9" w:semiHidden="1" w:uiPriority="9" w:unhideWhenUsed="1" w:qFormat="1"/>
    <w:lsdException w:name="index 1" w:semiHidden="1" w:unhideWhenUsed="1"/>
    <w:lsdException w:name="index 2" w:semiHidden="1" w:unhideWhenUsed="1"/>
    <w:lsdException w:name="index 3" w:semiHidden="1" w:unhideWhenUsed="1"/>
    <w:lsdException w:name="index 4" w:semiHidden="1" w:unhideWhenUsed="1"/>
    <w:lsdException w:name="index 5" w:semiHidden="1" w:unhideWhenUsed="1"/>
    <w:lsdException w:name="index 6" w:semiHidden="1" w:unhideWhenUsed="1"/>
    <w:lsdException w:name="index 7" w:semiHidden="1" w:unhideWhenUsed="1"/>
    <w:lsdException w:name="index 8" w:semiHidden="1" w:unhideWhenUsed="1"/>
    <w:lsdException w:name="index 9" w:semiHidden="1" w:unhideWhenUsed="1"/>
    <w:lsdException w:name="toc 1" w:semiHidden="1" w:uiPriority="39" w:unhideWhenUsed="1"/>
    <w:lsdException w:name="toc 2" w:semiHidden="1" w:uiPriority="39" w:unhideWhenUsed="1"/>
    <w:lsdException w:name="toc 3" w:semiHidden="1" w:uiPriority="39" w:unhideWhenUsed="1"/>
    <w:lsdException w:name="toc 4" w:semiHidden="1" w:uiPriority="39" w:unhideWhenUsed="1"/>
    <w:lsdException w:name="toc 5" w:semiHidden="1" w:uiPriority="39" w:unhideWhenUsed="1"/>
    <w:lsdException w:name="toc 6" w:semiHidden="1" w:uiPriority="39" w:unhideWhenUsed="1"/>
    <w:lsdException w:name="toc 7" w:semiHidden="1" w:uiPriority="39" w:unhideWhenUsed="1"/>
    <w:lsdException w:name="toc 8" w:semiHidden="1" w:uiPriority="39" w:unhideWhenUsed="1"/>
    <w:lsdException w:name="toc 9" w:semiHidden="1" w:uiPriority="39" w:unhideWhenUsed="1"/>
    <w:lsdException w:name="Normal Indent" w:semiHidden="1" w:unhideWhenUsed="1"/>
    <w:lsdException w:name="footnote text" w:semiHidden="1" w:unhideWhenUsed="1"/>
    <w:lsdException w:name="annotation text" w:semiHidden="1" w:unhideWhenUsed="1"/>
    <w:lsdException w:name="header" w:semiHidden="1" w:unhideWhenUsed="1"/>
    <w:lsdException w:name="footer" w:semiHidden="1" w:unhideWhenUsed="1"/>
    <w:lsdException w:name="index heading" w:semiHidden="1" w:unhideWhenUsed="1"/>
    <w:lsdException w:name="caption" w:semiHidden="1" w:uiPriority="35" w:unhideWhenUsed="1" w:qFormat="1"/>
    <w:lsdException w:name="table of figures" w:semiHidden="1" w:unhideWhenUsed="1"/>
    <w:lsdException w:name="envelope address" w:semiHidden="1" w:unhideWhenUsed="1"/>
    <w:lsdException w:name="envelope return" w:semiHidden="1" w:unhideWhenUsed="1"/>
    <w:lsdException w:name="footnote reference" w:semiHidden="1" w:unhideWhenUsed="1"/>
    <w:lsdException w:name="annotation reference" w:semiHidden="1" w:unhideWhenUsed="1"/>
    <w:lsdException w:name="line number" w:semiHidden="1" w:unhideWhenUsed="1"/>
    <w:lsdException w:name="page number" w:semiHidden="1" w:unhideWhenUsed="1"/>
    <w:lsdException w:name="endnote reference" w:semiHidden="1" w:unhideWhenUsed="1"/>
    <w:lsdException w:name="endnote text" w:semiHidden="1" w:unhideWhenUsed="1"/>
    <w:lsdException w:name="table of authorities" w:semiHidden="1" w:unhideWhenUsed="1"/>
    <w:lsdException w:name="macro" w:semiHidden="1" w:unhideWhenUsed="1"/>
    <w:lsdException w:name="toa heading" w:semiHidden="1" w:unhideWhenUsed="1"/>
    <w:lsdException w:name="List" w:semiHidden="1" w:unhideWhenUsed="1"/>
    <w:lsdException w:name="List Bullet" w:semiHidden="1" w:unhideWhenUsed="1"/>
    <w:lsdException w:name="List Number" w:semiHidden="1" w:unhideWhenUsed="1"/>
    <w:lsdException w:name="List 2" w:semiHidden="1" w:unhideWhenUsed="1"/>
    <w:lsdException w:name="List 3" w:semiHidden="1" w:unhideWhenUsed="1"/>
    <w:lsdException w:name="List 4" w:semiHidden="1" w:unhideWhenUsed="1"/>
    <w:lsdException w:name="List 5" w:semiHidden="1" w:unhideWhenUsed="1"/>
    <w:lsdException w:name="List Bullet 2" w:semiHidden="1" w:unhideWhenUsed="1"/>
    <w:lsdException w:name="List Bullet 3" w:semiHidden="1" w:unhideWhenUsed="1"/>
    <w:lsdException w:name="List Bullet 4" w:semiHidden="1" w:unhideWhenUsed="1"/>
    <w:lsdException w:name="List Bullet 5" w:semiHidden="1" w:unhideWhenUsed="1"/>
    <w:lsdException w:name="List Number 2" w:semiHidden="1" w:unhideWhenUsed="1"/>
    <w:lsdException w:name="List Number 3" w:semiHidden="1" w:unhideWhenUsed="1"/>
    <w:lsdException w:name="List Number 4" w:semiHidden="1" w:unhideWhenUsed="1"/>
    <w:lsdException w:name="List Number 5" w:semiHidden="1" w:unhideWhenUsed="1"/>
    <w:lsdException w:name="Title" w:uiPriority="10" w:qFormat="1"/>
    <w:lsdException w:name="Closing" w:semiHidden="1" w:unhideWhenUsed="1"/>
    <w:lsdException w:name="Signature" w:semiHidden="1" w:unhideWhenUsed="1"/>
    <w:lsdException w:name="Default Paragraph Font" w:semiHidden="1" w:uiPriority="1" w:unhideWhenUsed="1"/>
    <w:lsdException w:name="Body Text" w:semiHidden="1" w:unhideWhenUsed="1"/>
    <w:lsdException w:name="Body Text Indent" w:semiHidden="1" w:unhideWhenUsed="1"/>
    <w:lsdException w:name="List Continue" w:semiHidden="1" w:unhideWhenUsed="1"/>
    <w:lsdException w:name="List Continue 2" w:semiHidden="1" w:unhideWhenUsed="1"/>
    <w:lsdException w:name="List Continue 3" w:semiHidden="1" w:unhideWhenUsed="1"/>
    <w:lsdException w:name="List Continue 4" w:semiHidden="1" w:unhideWhenUsed="1"/>
    <w:lsdException w:name="List Continue 5" w:semiHidden="1" w:unhideWhenUsed="1"/>
    <w:lsdException w:name="Message Header" w:semiHidden="1" w:unhideWhenUsed="1"/>
    <w:lsdException w:name="Subtitle" w:uiPriority="11" w:qFormat="1"/>
    <w:lsdException w:name="Salutation" w:semiHidden="1" w:unhideWhenUsed="1"/>
    <w:lsdException w:name="Date" w:semiHidden="1" w:unhideWhenUsed="1"/>
    <w:lsdException w:name="Body Text First Indent" w:semiHidden="1" w:unhideWhenUsed="1"/>
    <w:lsdException w:name="Body Text First Indent 2" w:semiHidden="1" w:unhideWhenUsed="1"/>
    <w:lsdException w:name="Note Heading" w:semiHidden="1" w:unhideWhenUsed="1"/>
    <w:lsdException w:name="Body Text 2" w:semiHidden="1" w:unhideWhenUsed="1"/>
    <w:lsdException w:name="Body Text 3" w:semiHidden="1" w:unhideWhenUsed="1"/>
    <w:lsdException w:name="Body Text Indent 2" w:semiHidden="1" w:unhideWhenUsed="1"/>
    <w:lsdException w:name="Body Text Indent 3" w:semiHidden="1" w:unhideWhenUsed="1"/>
    <w:lsdException w:name="Block Text" w:semiHidden="1" w:unhideWhenUsed="1"/>
    <w:lsdException w:name="Hyperlink" w:semiHidden="1" w:unhideWhenUsed="1"/>
    <w:lsdException w:name="FollowedHyperlink" w:semiHidden="1" w:unhideWhenUsed="1"/>
    <w:lsdException w:name="Strong" w:uiPriority="22" w:qFormat="1"/>
    <w:lsdException w:name="Emphasis" w:uiPriority="20" w:qFormat="1"/>
    <w:lsdException w:name="Document Map" w:semiHidden="1" w:unhideWhenUsed="1"/>
    <w:lsdException w:name="Plain Text" w:semiHidden="1" w:unhideWhenUsed="1"/>
    <w:lsdException w:name="E-mail Signature" w:semiHidden="1" w:unhideWhenUsed="1"/>
    <w:lsdException w:name="HTML Top of Form" w:semiHidden="1" w:unhideWhenUsed="1"/>
    <w:lsdException w:name="HTML Bottom of Form" w:semiHidden="1" w:unhideWhenUsed="1"/>
    <w:lsdException w:name="Normal (Web)" w:semiHidden="1" w:unhideWhenUsed="1"/>
    <w:lsdException w:name="HTML Acronym" w:semiHidden="1" w:unhideWhenUsed="1"/>
    <w:lsdException w:name="HTML Address" w:semiHidden="1" w:unhideWhenUsed="1"/>
    <w:lsdException w:name="HTML Cite" w:semiHidden="1" w:unhideWhenUsed="1"/>
    <w:lsdException w:name="HTML Code" w:semiHidden="1" w:unhideWhenUsed="1"/>
    <w:lsdException w:name="HTML Definition" w:semiHidden="1" w:unhideWhenUsed="1"/>
    <w:lsdException w:name="HTML Keyboard" w:semiHidden="1" w:unhideWhenUsed="1"/>
    <w:lsdException w:name="HTML Preformatted" w:semiHidden="1" w:unhideWhenUsed="1"/>
    <w:lsdException w:name="HTML Sample" w:semiHidden="1" w:unhideWhenUsed="1"/>
    <w:lsdException w:name="HTML Typewriter" w:semiHidden="1" w:unhideWhenUsed="1"/>
    <w:lsdException w:name="HTML Variable" w:semiHidden="1" w:unhideWhenUsed="1"/>
    <w:lsdException w:name="Normal Table" w:semiHidden="1" w:unhideWhenUsed="1"/>
    <w:lsdException w:name="annotation subject" w:semiHidden="1" w:unhideWhenUsed="1"/>
    <w:lsdException w:name="No List" w:semiHidden="1" w:unhideWhenUsed="1"/>
    <w:lsdException w:name="Outline List 1" w:semiHidden="1" w:unhideWhenUsed="1"/>
    <w:lsdException w:name="Outline List 2" w:semiHidden="1" w:unhideWhenUsed="1"/>
    <w:lsdException w:name="Outline List 3" w:semiHidden="1" w:unhideWhenUsed="1"/>
    <w:lsdException w:name="Table Simple 1" w:semiHidden="1" w:unhideWhenUsed="1"/>
    <w:lsdException w:name="Table Simple 2" w:semiHidden="1" w:unhideWhenUsed="1"/>
    <w:lsdException w:name="Table Simple 3" w:semiHidden="1" w:unhideWhenUsed="1"/>
    <w:lsdException w:name="Table Classic 1" w:semiHidden="1" w:unhideWhenUsed="1"/>
    <w:lsdException w:name="Table Classic 2" w:semiHidden="1" w:unhideWhenUsed="1"/>
    <w:lsdException w:name="Table Classic 3" w:semiHidden="1" w:unhideWhenUsed="1"/>
    <w:lsdException w:name="Table Classic 4" w:semiHidden="1" w:unhideWhenUsed="1"/>
    <w:lsdException w:name="Table Colorful 1" w:semiHidden="1" w:unhideWhenUsed="1"/>
    <w:lsdException w:name="Table Colorful 2" w:semiHidden="1" w:unhideWhenUsed="1"/>
    <w:lsdException w:name="Table Colorful 3" w:semiHidden="1" w:unhideWhenUsed="1"/>
    <w:lsdException w:name="Table Columns 1" w:semiHidden="1" w:unhideWhenUsed="1"/>
    <w:lsdException w:name="Table Columns 2" w:semiHidden="1" w:unhideWhenUsed="1"/>
    <w:lsdException w:name="Table Columns 3" w:semiHidden="1" w:unhideWhenUsed="1"/>
    <w:lsdException w:name="Table Columns 4" w:semiHidden="1" w:unhideWhenUsed="1"/>
    <w:lsdException w:name="Table Columns 5" w:semiHidden="1" w:unhideWhenUsed="1"/>
    <w:lsdException w:name="Table Grid 1" w:semiHidden="1" w:unhideWhenUsed="1"/>
    <w:lsdException w:name="Table Grid 2" w:semiHidden="1" w:unhideWhenUsed="1"/>
    <w:lsdException w:name="Table Grid 3" w:semiHidden="1" w:unhideWhenUsed="1"/>
    <w:lsdException w:name="Table Grid 4" w:semiHidden="1" w:unhideWhenUsed="1"/>
    <w:lsdException w:name="Table Grid 5" w:semiHidden="1" w:unhideWhenUsed="1"/>
    <w:lsdException w:name="Table Grid 6" w:semiHidden="1" w:unhideWhenUsed="1"/>
    <w:lsdException w:name="Table Grid 7" w:semiHidden="1" w:unhideWhenUsed="1"/>
    <w:lsdException w:name="Table Grid 8" w:semiHidden="1" w:unhideWhenUsed="1"/>
    <w:lsdException w:name="Table List 1" w:semiHidden="1" w:unhideWhenUsed="1"/>
    <w:lsdException w:name="Table List 2" w:semiHidden="1" w:unhideWhenUsed="1"/>
    <w:lsdException w:name="Table List 3" w:semiHidden="1" w:unhideWhenUsed="1"/>
    <w:lsdException w:name="Table List 4" w:semiHidden="1" w:unhideWhenUsed="1"/>
    <w:lsdException w:name="Table List 5" w:semiHidden="1" w:unhideWhenUsed="1"/>
    <w:lsdException w:name="Table List 6" w:semiHidden="1" w:unhideWhenUsed="1"/>
    <w:lsdException w:name="Table List 7" w:semiHidden="1" w:unhideWhenUsed="1"/>
    <w:lsdException w:name="Table List 8" w:semiHidden="1" w:unhideWhenUsed="1"/>
    <w:lsdException w:name="Table 3D effects 1" w:semiHidden="1" w:unhideWhenUsed="1"/>
    <w:lsdException w:name="Table 3D effects 2" w:semiHidden="1" w:unhideWhenUsed="1"/>
    <w:lsdException w:name="Table 3D effects 3" w:semiHidden="1" w:unhideWhenUsed="1"/>
    <w:lsdException w:name="Table Contemporary" w:semiHidden="1" w:unhideWhenUsed="1"/>
    <w:lsdException w:name="Table Elegant" w:semiHidden="1" w:unhideWhenUsed="1"/>
    <w:lsdException w:name="Table Professional" w:semiHidden="1" w:unhideWhenUsed="1"/>
    <w:lsdException w:name="Table Subtle 1" w:semiHidden="1" w:unhideWhenUsed="1"/>
    <w:lsdException w:name="Table Subtle 2" w:semiHidden="1" w:unhideWhenUsed="1"/>
    <w:lsdException w:name="Table Web 1" w:semiHidden="1" w:unhideWhenUsed="1"/>
    <w:lsdException w:name="Table Web 2" w:semiHidden="1" w:unhideWhenUsed="1"/>
    <w:lsdException w:name="Table Web 3" w:semiHidden="1" w:unhideWhenUsed="1"/>
    <w:lsdException w:name="Balloon Text" w:semiHidden="1" w:unhideWhenUsed="1"/>
    <w:lsdException w:name="Table Grid" w:uiPriority="39"/>
    <w:lsdException w:name="Table Theme" w:semiHidden="1" w:unhideWhenUsed="1"/>
    <w:lsdException w:name="Placeholder Text" w:semiHidden="1"/>
    <w:lsdException w:name="No Spacing" w:uiPriority="1" w:qFormat="1"/>
    <w:lsdException w:name="Light Shading" w:uiPriority="60"/>
    <w:lsdException w:name="Light List" w:uiPriority="61"/>
    <w:lsdException w:name="Light Grid" w:uiPriority="62"/>
    <w:lsdException w:name="Medium Shading 1" w:uiPriority="63"/>
    <w:lsdException w:name="Medium Shading 2" w:uiPriority="64"/>
    <w:lsdException w:name="Medium List 1" w:uiPriority="65"/>
    <w:lsdException w:name="Medium List 2" w:uiPriority="66"/>
    <w:lsdException w:name="Medium Grid 1" w:uiPriority="67"/>
    <w:lsdException w:name="Medium Grid 2" w:uiPriority="68"/>
    <w:lsdException w:name="Medium Grid 3" w:uiPriority="69"/>
    <w:lsdException w:name="Dark List" w:uiPriority="70"/>
    <w:lsdException w:name="Colorful Shading" w:uiPriority="71"/>
    <w:lsdException w:name="Colorful List" w:uiPriority="72"/>
    <w:lsdException w:name="Colorful Grid" w:uiPriority="73"/>
    <w:lsdException w:name="Light Shading Accent 1" w:uiPriority="60"/>
    <w:lsdException w:name="Light List Accent 1" w:uiPriority="61"/>
    <w:lsdException w:name="Light Grid Accent 1" w:uiPriority="62"/>
    <w:lsdException w:name="Medium Shading 1 Accent 1" w:uiPriority="63"/>
    <w:lsdException w:name="Medium Shading 2 Accent 1" w:uiPriority="64"/>
    <w:lsdException w:name="Medium List 1 Accent 1" w:uiPriority="65"/>
    <w:lsdException w:name="Revision" w:semiHidden="1"/>
    <w:lsdException w:name="List Paragraph" w:uiPriority="34" w:qFormat="1"/>
    <w:lsdException w:name="Quote" w:uiPriority="29" w:qFormat="1"/>
    <w:lsdException w:name="Intense Quote" w:uiPriority="30" w:qFormat="1"/>
    <w:lsdException w:name="Medium List 2 Accent 1" w:uiPriority="66"/>
    <w:lsdException w:name="Medium Grid 1 Accent 1" w:uiPriority="67"/>
    <w:lsdException w:name="Medium Grid 2 Accent 1" w:uiPriority="68"/>
    <w:lsdException w:name="Medium Grid 3 Accent 1" w:uiPriority="69"/>
    <w:lsdException w:name="Dark List Accent 1" w:uiPriority="70"/>
    <w:lsdException w:name="Colorful Shading Accent 1" w:uiPriority="71"/>
    <w:lsdException w:name="Colorful List Accent 1" w:uiPriority="72"/>
    <w:lsdException w:name="Colorful Grid Accent 1" w:uiPriority="73"/>
    <w:lsdException w:name="Light Shading Accent 2" w:uiPriority="60"/>
    <w:lsdException w:name="Light List Accent 2" w:uiPriority="61"/>
    <w:lsdException w:name="Light Grid Accent 2" w:uiPriority="62"/>
    <w:lsdException w:name="Medium Shading 1 Accent 2" w:uiPriority="63"/>
    <w:lsdException w:name="Medium Shading 2 Accent 2" w:uiPriority="64"/>
    <w:lsdException w:name="Medium List 1 Accent 2" w:uiPriority="65"/>
    <w:lsdException w:name="Medium List 2 Accent 2" w:uiPriority="66"/>
    <w:lsdException w:name="Medium Grid 1 Accent 2" w:uiPriority="67"/>
    <w:lsdException w:name="Medium Grid 2 Accent 2" w:uiPriority="68"/>
    <w:lsdException w:name="Medium Grid 3 Accent 2" w:uiPriority="69"/>
    <w:lsdException w:name="Dark List Accent 2" w:uiPriority="70"/>
    <w:lsdException w:name="Colorful Shading Accent 2" w:uiPriority="71"/>
    <w:lsdException w:name="Colorful List Accent 2" w:uiPriority="72"/>
    <w:lsdException w:name="Colorful Grid Accent 2" w:uiPriority="73"/>
    <w:lsdException w:name="Light Shading Accent 3" w:uiPriority="60"/>
    <w:lsdException w:name="Light List Accent 3" w:uiPriority="61"/>
    <w:lsdException w:name="Light Grid Accent 3" w:uiPriority="62"/>
    <w:lsdException w:name="Medium Shading 1 Accent 3" w:uiPriority="63"/>
    <w:lsdException w:name="Medium Shading 2 Accent 3" w:uiPriority="64"/>
    <w:lsdException w:name="Medium List 1 Accent 3" w:uiPriority="65"/>
    <w:lsdException w:name="Medium List 2 Accent 3" w:uiPriority="66"/>
    <w:lsdException w:name="Medium Grid 1 Accent 3" w:uiPriority="67"/>
    <w:lsdException w:name="Medium Grid 2 Accent 3" w:uiPriority="68"/>
    <w:lsdException w:name="Medium Grid 3 Accent 3" w:uiPriority="69"/>
    <w:lsdException w:name="Dark List Accent 3" w:uiPriority="70"/>
    <w:lsdException w:name="Colorful Shading Accent 3" w:uiPriority="71"/>
    <w:lsdException w:name="Colorful List Accent 3" w:uiPriority="72"/>
    <w:lsdException w:name="Colorful Grid Accent 3" w:uiPriority="73"/>
    <w:lsdException w:name="Light Shading Accent 4" w:uiPriority="60"/>
    <w:lsdException w:name="Light List Accent 4" w:uiPriority="61"/>
    <w:lsdException w:name="Light Grid Accent 4" w:uiPriority="62"/>
    <w:lsdException w:name="Medium Shading 1 Accent 4" w:uiPriority="63"/>
    <w:lsdException w:name="Medium Shading 2 Accent 4" w:uiPriority="64"/>
    <w:lsdException w:name="Medium List 1 Accent 4" w:uiPriority="65"/>
    <w:lsdException w:name="Medium List 2 Accent 4" w:uiPriority="66"/>
    <w:lsdException w:name="Medium Grid 1 Accent 4" w:uiPriority="67"/>
    <w:lsdException w:name="Medium Grid 2 Accent 4" w:uiPriority="68"/>
    <w:lsdException w:name="Medium Grid 3 Accent 4" w:uiPriority="69"/>
    <w:lsdException w:name="Dark List Accent 4" w:uiPriority="70"/>
    <w:lsdException w:name="Colorful Shading Accent 4" w:uiPriority="71"/>
    <w:lsdException w:name="Colorful List Accent 4" w:uiPriority="72"/>
    <w:lsdException w:name="Colorful Grid Accent 4" w:uiPriority="73"/>
    <w:lsdException w:name="Light Shading Accent 5" w:uiPriority="60"/>
    <w:lsdException w:name="Light List Accent 5" w:uiPriority="61"/>
    <w:lsdException w:name="Light Grid Accent 5" w:uiPriority="62"/>
    <w:lsdException w:name="Medium Shading 1 Accent 5" w:uiPriority="63"/>
    <w:lsdException w:name="Medium Shading 2 Accent 5" w:uiPriority="64"/>
    <w:lsdException w:name="Medium List 1 Accent 5" w:uiPriority="65"/>
    <w:lsdException w:name="Medium List 2 Accent 5" w:uiPriority="66"/>
    <w:lsdException w:name="Medium Grid 1 Accent 5" w:uiPriority="67"/>
    <w:lsdException w:name="Medium Grid 2 Accent 5" w:uiPriority="68"/>
    <w:lsdException w:name="Medium Grid 3 Accent 5" w:uiPriority="69"/>
    <w:lsdException w:name="Dark List Accent 5" w:uiPriority="70"/>
    <w:lsdException w:name="Colorful Shading Accent 5" w:uiPriority="71"/>
    <w:lsdException w:name="Colorful List Accent 5" w:uiPriority="72"/>
    <w:lsdException w:name="Colorful Grid Accent 5" w:uiPriority="73"/>
    <w:lsdException w:name="Light Shading Accent 6" w:uiPriority="60"/>
    <w:lsdException w:name="Light List Accent 6" w:uiPriority="61"/>
    <w:lsdException w:name="Light Grid Accent 6" w:uiPriority="62"/>
    <w:lsdException w:name="Medium Shading 1 Accent 6" w:uiPriority="63"/>
    <w:lsdException w:name="Medium Shading 2 Accent 6" w:uiPriority="64"/>
    <w:lsdException w:name="Medium List 1 Accent 6" w:uiPriority="65"/>
    <w:lsdException w:name="Medium List 2 Accent 6" w:uiPriority="66"/>
    <w:lsdException w:name="Medium Grid 1 Accent 6" w:uiPriority="67"/>
    <w:lsdException w:name="Medium Grid 2 Accent 6" w:uiPriority="68"/>
    <w:lsdException w:name="Medium Grid 3 Accent 6" w:uiPriority="69"/>
    <w:lsdException w:name="Dark List Accent 6" w:uiPriority="70"/>
    <w:lsdException w:name="Colorful Shading Accent 6" w:uiPriority="71"/>
    <w:lsdException w:name="Colorful List Accent 6" w:uiPriority="72"/>
    <w:lsdException w:name="Colorful Grid Accent 6" w:uiPriority="73"/>
    <w:lsdException w:name="Subtle Emphasis" w:uiPriority="19" w:qFormat="1"/>
    <w:lsdException w:name="Intense Emphasis" w:uiPriority="21" w:qFormat="1"/>
    <w:lsdException w:name="Subtle Reference" w:uiPriority="31" w:qFormat="1"/>
    <w:lsdException w:name="Intense Reference" w:uiPriority="32" w:qFormat="1"/>
    <w:lsdException w:name="Book Title" w:uiPriority="33" w:qFormat="1"/>
    <w:lsdException w:name="Bibliography" w:semiHidden="1" w:uiPriority="37" w:unhideWhenUsed="1"/>
    <w:lsdException w:name="TOC Heading" w:semiHidden="1" w:uiPriority="39" w:unhideWhenUsed="1" w:qFormat="1"/>
    <w:lsdException w:name="Plain Table 1" w:uiPriority="41"/>
    <w:lsdException w:name="Plain Table 2" w:uiPriority="42"/>
    <w:lsdException w:name="Plain Table 3" w:uiPriority="43"/>
    <w:lsdException w:name="Plain Table 4" w:uiPriority="44"/>
    <w:lsdException w:name="Plain Table 5" w:uiPriority="45"/>
    <w:lsdException w:name="Grid Table Light" w:uiPriority="40"/>
    <w:lsdException w:name="Grid Table 1 Light" w:uiPriority="46"/>
    <w:lsdException w:name="Grid Table 2" w:uiPriority="47"/>
    <w:lsdException w:name="Grid Table 3" w:uiPriority="48"/>
    <w:lsdException w:name="Grid Table 4" w:uiPriority="49"/>
    <w:lsdException w:name="Grid Table 5 Dark" w:uiPriority="50"/>
    <w:lsdException w:name="Grid Table 6 Colorful" w:uiPriority="51"/>
    <w:lsdException w:name="Grid Table 7 Colorful" w:uiPriority="52"/>
    <w:lsdException w:name="Grid Table 1 Light Accent 1" w:uiPriority="46"/>
    <w:lsdException w:name="Grid Table 2 Accent 1" w:uiPriority="47"/>
    <w:lsdException w:name="Grid Table 3 Accent 1" w:uiPriority="48"/>
    <w:lsdException w:name="Grid Table 4 Accent 1" w:uiPriority="49"/>
    <w:lsdException w:name="Grid Table 5 Dark Accent 1" w:uiPriority="50"/>
    <w:lsdException w:name="Grid Table 6 Colorful Accent 1" w:uiPriority="51"/>
    <w:lsdException w:name="Grid Table 7 Colorful Accent 1" w:uiPriority="52"/>
    <w:lsdException w:name="Grid Table 1 Light Accent 2" w:uiPriority="46"/>
    <w:lsdException w:name="Grid Table 2 Accent 2" w:uiPriority="47"/>
    <w:lsdException w:name="Grid Table 3 Accent 2" w:uiPriority="48"/>
    <w:lsdException w:name="Grid Table 4 Accent 2" w:uiPriority="49"/>
    <w:lsdException w:name="Grid Table 5 Dark Accent 2" w:uiPriority="50"/>
    <w:lsdException w:name="Grid Table 6 Colorful Accent 2" w:uiPriority="51"/>
    <w:lsdException w:name="Grid Table 7 Colorful Accent 2" w:uiPriority="52"/>
    <w:lsdException w:name="Grid Table 1 Light Accent 3" w:uiPriority="46"/>
    <w:lsdException w:name="Grid Table 2 Accent 3" w:uiPriority="47"/>
    <w:lsdException w:name="Grid Table 3 Accent 3" w:uiPriority="48"/>
    <w:lsdException w:name="Grid Table 4 Accent 3" w:uiPriority="49"/>
    <w:lsdException w:name="Grid Table 5 Dark Accent 3" w:uiPriority="50"/>
    <w:lsdException w:name="Grid Table 6 Colorful Accent 3" w:uiPriority="51"/>
    <w:lsdException w:name="Grid Table 7 Colorful Accent 3" w:uiPriority="52"/>
    <w:lsdException w:name="Grid Table 1 Light Accent 4" w:uiPriority="46"/>
    <w:lsdException w:name="Grid Table 2 Accent 4" w:uiPriority="47"/>
    <w:lsdException w:name="Grid Table 3 Accent 4" w:uiPriority="48"/>
    <w:lsdException w:name="Grid Table 4 Accent 4" w:uiPriority="49"/>
    <w:lsdException w:name="Grid Table 5 Dark Accent 4" w:uiPriority="50"/>
    <w:lsdException w:name="Grid Table 6 Colorful Accent 4" w:uiPriority="51"/>
    <w:lsdException w:name="Grid Table 7 Colorful Accent 4" w:uiPriority="52"/>
    <w:lsdException w:name="Grid Table 1 Light Accent 5" w:uiPriority="46"/>
    <w:lsdException w:name="Grid Table 2 Accent 5" w:uiPriority="47"/>
    <w:lsdException w:name="Grid Table 3 Accent 5" w:uiPriority="48"/>
    <w:lsdException w:name="Grid Table 4 Accent 5" w:uiPriority="49"/>
    <w:lsdException w:name="Grid Table 5 Dark Accent 5" w:uiPriority="50"/>
    <w:lsdException w:name="Grid Table 6 Colorful Accent 5" w:uiPriority="51"/>
    <w:lsdException w:name="Grid Table 7 Colorful Accent 5" w:uiPriority="52"/>
    <w:lsdException w:name="Grid Table 1 Light Accent 6" w:uiPriority="46"/>
    <w:lsdException w:name="Grid Table 2 Accent 6" w:uiPriority="47"/>
    <w:lsdException w:name="Grid Table 3 Accent 6" w:uiPriority="48"/>
    <w:lsdException w:name="Grid Table 4 Accent 6" w:uiPriority="49"/>
    <w:lsdException w:name="Grid Table 5 Dark Accent 6" w:uiPriority="50"/>
    <w:lsdException w:name="Grid Table 6 Colorful Accent 6" w:uiPriority="51"/>
    <w:lsdException w:name="Grid Table 7 Colorful Accent 6" w:uiPriority="52"/>
    <w:lsdException w:name="List Table 1 Light" w:uiPriority="46"/>
    <w:lsdException w:name="List Table 2" w:uiPriority="47"/>
    <w:lsdException w:name="List Table 3" w:uiPriority="48"/>
    <w:lsdException w:name="List Table 4" w:uiPriority="49"/>
    <w:lsdException w:name="List Table 5 Dark" w:uiPriority="50"/>
    <w:lsdException w:name="List Table 6 Colorful" w:uiPriority="51"/>
    <w:lsdException w:name="List Table 7 Colorful" w:uiPriority="52"/>
    <w:lsdException w:name="List Table 1 Light Accent 1" w:uiPriority="46"/>
    <w:lsdException w:name="List Table 2 Accent 1" w:uiPriority="47"/>
    <w:lsdException w:name="List Table 3 Accent 1" w:uiPriority="48"/>
    <w:lsdException w:name="List Table 4 Accent 1" w:uiPriority="49"/>
    <w:lsdException w:name="List Table 5 Dark Accent 1" w:uiPriority="50"/>
    <w:lsdException w:name="List Table 6 Colorful Accent 1" w:uiPriority="51"/>
    <w:lsdException w:name="List Table 7 Colorful Accent 1" w:uiPriority="52"/>
    <w:lsdException w:name="List Table 1 Light Accent 2" w:uiPriority="46"/>
    <w:lsdException w:name="List Table 2 Accent 2" w:uiPriority="47"/>
    <w:lsdException w:name="List Table 3 Accent 2" w:uiPriority="48"/>
    <w:lsdException w:name="List Table 4 Accent 2" w:uiPriority="49"/>
    <w:lsdException w:name="List Table 5 Dark Accent 2" w:uiPriority="50"/>
    <w:lsdException w:name="List Table 6 Colorful Accent 2" w:uiPriority="51"/>
    <w:lsdException w:name="List Table 7 Colorful Accent 2" w:uiPriority="52"/>
    <w:lsdException w:name="List Table 1 Light Accent 3" w:uiPriority="46"/>
    <w:lsdException w:name="List Table 2 Accent 3" w:uiPriority="47"/>
    <w:lsdException w:name="List Table 3 Accent 3" w:uiPriority="48"/>
    <w:lsdException w:name="List Table 4 Accent 3" w:uiPriority="49"/>
    <w:lsdException w:name="List Table 5 Dark Accent 3" w:uiPriority="50"/>
    <w:lsdException w:name="List Table 6 Colorful Accent 3" w:uiPriority="51"/>
    <w:lsdException w:name="List Table 7 Colorful Accent 3" w:uiPriority="52"/>
    <w:lsdException w:name="List Table 1 Light Accent 4" w:uiPriority="46"/>
    <w:lsdException w:name="List Table 2 Accent 4" w:uiPriority="47"/>
    <w:lsdException w:name="List Table 3 Accent 4" w:uiPriority="48"/>
    <w:lsdException w:name="List Table 4 Accent 4" w:uiPriority="49"/>
    <w:lsdException w:name="List Table 5 Dark Accent 4" w:uiPriority="50"/>
    <w:lsdException w:name="List Table 6 Colorful Accent 4" w:uiPriority="51"/>
    <w:lsdException w:name="List Table 7 Colorful Accent 4" w:uiPriority="52"/>
    <w:lsdException w:name="List Table 1 Light Accent 5" w:uiPriority="46"/>
    <w:lsdException w:name="List Table 2 Accent 5" w:uiPriority="47"/>
    <w:lsdException w:name="List Table 3 Accent 5" w:uiPriority="48"/>
    <w:lsdException w:name="List Table 4 Accent 5" w:uiPriority="49"/>
    <w:lsdException w:name="List Table 5 Dark Accent 5" w:uiPriority="50"/>
    <w:lsdException w:name="List Table 6 Colorful Accent 5" w:uiPriority="51"/>
    <w:lsdException w:name="List Table 7 Colorful Accent 5" w:uiPriority="52"/>
    <w:lsdException w:name="List Table 1 Light Accent 6" w:uiPriority="46"/>
    <w:lsdException w:name="List Table 2 Accent 6" w:uiPriority="47"/>
    <w:lsdException w:name="List Table 3 Accent 6" w:uiPriority="48"/>
    <w:lsdException w:name="List Table 4 Accent 6" w:uiPriority="49"/>
    <w:lsdException w:name="List Table 5 Dark Accent 6" w:uiPriority="50"/>
    <w:lsdException w:name="List Table 6 Colorful Accent 6" w:uiPriority="51"/>
    <w:lsdException w:name="List Table 7 Colorful Accent 6" w:uiPriority="52"/>
    <w:lsdException w:name="Mention" w:semiHidden="1" w:unhideWhenUsed="1"/>
    <w:lsdException w:name="Smart Hyperlink" w:semiHidden="1" w:unhideWhenUsed="1"/>
    <w:lsdException w:name="Hashtag" w:semiHidden="1" w:unhideWhenUsed="1"/>
    <w:lsdException w:name="Unresolved Mention" w:semiHidden="1" w:unhideWhenUsed="1"/>
  </w:latentStyles>
  <w:style w:type="paragraph" w:default="1" w:styleId="a">
    <w:name w:val="Normal"/>
    <w:qFormat/>
  </w:style>
  <w:style w:type="character" w:default="1" w:styleId="a0">
    <w:name w:val="Default Paragraph Font"/>
    <w:uiPriority w:val="1"/>
    <w:semiHidden/>
    <w:unhideWhenUsed/>
  </w:style>
  <w:style w:type="table" w:default="1" w:styleId="a1">
    <w:name w:val="Normal Table"/>
    <w:uiPriority w:val="99"/>
    <w:semiHidden/>
    <w:unhideWhenUsed/>
    <w:tblPr>
      <w:tblInd w:w="0" w:type="dxa"/>
      <w:tblCellMar>
        <w:top w:w="0" w:type="dxa"/>
        <w:left w:w="108" w:type="dxa"/>
        <w:bottom w:w="0" w:type="dxa"/>
        <w:right w:w="108" w:type="dxa"/>
      </w:tblCellMar>
    </w:tblPr>
  </w:style>
  <w:style w:type="numbering" w:default="1" w:styleId="a2">
    <w:name w:val="No List"/>
    <w:uiPriority w:val="99"/>
    <w:semiHidden/>
    <w:unhideWhenUsed/>
  </w:style>
  <w:style w:type="table" w:styleId="a3">
    <w:name w:val="Table Grid"/>
    <w:basedOn w:val="a1"/>
    <w:uiPriority w:val="39"/>
    <w:rsid w:val="00C9167A"/>
    <w:pPr>
      <w:spacing w:after="0" w:line="240" w:lineRule="auto"/>
    </w:pPr>
    <w:tblPr>
      <w:tblBorders>
        <w:top w:val="single" w:sz="4" w:space="0" w:color="auto"/>
        <w:left w:val="single" w:sz="4" w:space="0" w:color="auto"/>
        <w:bottom w:val="single" w:sz="4" w:space="0" w:color="auto"/>
        <w:right w:val="single" w:sz="4" w:space="0" w:color="auto"/>
        <w:insideH w:val="single" w:sz="4" w:space="0" w:color="auto"/>
        <w:insideV w:val="single" w:sz="4" w:space="0" w:color="auto"/>
      </w:tblBorders>
    </w:tblPr>
  </w:style>
  <w:style w:type="paragraph" w:styleId="a4">
    <w:name w:val="List Paragraph"/>
    <w:basedOn w:val="a"/>
    <w:uiPriority w:val="34"/>
    <w:qFormat/>
    <w:rsid w:val="002442E5"/>
    <w:pPr>
      <w:ind w:left="720"/>
      <w:contextualSpacing/>
    </w:pPr>
  </w:style>
</w:styles>
</file>

<file path=word/webSettings.xml><?xml version="1.0" encoding="utf-8"?>
<w:webSetting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mc:Ignorable="w14 w15 w16se w16cid">
  <w:optimizeForBrowser/>
  <w:allowPNG/>
</w:webSettings>
</file>

<file path=word/_rels/document.xml.rels><?xml version="1.0" encoding="UTF-8" standalone="yes"?>
<Relationships xmlns="http://schemas.openxmlformats.org/package/2006/relationships"><Relationship Id="rId3" Type="http://schemas.openxmlformats.org/officeDocument/2006/relationships/styles" Target="styles.xml"/><Relationship Id="rId7" Type="http://schemas.openxmlformats.org/officeDocument/2006/relationships/theme" Target="theme/theme1.xml"/><Relationship Id="rId2" Type="http://schemas.openxmlformats.org/officeDocument/2006/relationships/numbering" Target="numbering.xml"/><Relationship Id="rId1" Type="http://schemas.openxmlformats.org/officeDocument/2006/relationships/customXml" Target="../customXml/item1.xml"/><Relationship Id="rId6" Type="http://schemas.openxmlformats.org/officeDocument/2006/relationships/fontTable" Target="fontTable.xml"/><Relationship Id="rId5" Type="http://schemas.openxmlformats.org/officeDocument/2006/relationships/webSettings" Target="webSettings.xml"/><Relationship Id="rId4" Type="http://schemas.openxmlformats.org/officeDocument/2006/relationships/settings" Target="settings.xml"/></Relationships>
</file>

<file path=word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b:Sources xmlns:b="http://schemas.openxmlformats.org/officeDocument/2006/bibliography" xmlns="http://schemas.openxmlformats.org/officeDocument/2006/bibliography" SelectedStyle="\APASixthEditionOfficeOnline.xsl" StyleName="APA" Version="6"/>
</file>

<file path=customXml/itemProps1.xml><?xml version="1.0" encoding="utf-8"?>
<ds:datastoreItem xmlns:ds="http://schemas.openxmlformats.org/officeDocument/2006/customXml" ds:itemID="{B9774921-2611-4351-919F-89713BBC3397}">
  <ds:schemaRefs>
    <ds:schemaRef ds:uri="http://schemas.openxmlformats.org/officeDocument/2006/bibliograph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Normal</Template>
  <TotalTime>225</TotalTime>
  <Pages>2</Pages>
  <Words>430</Words>
  <Characters>2452</Characters>
  <Application>Microsoft Office Word</Application>
  <DocSecurity>0</DocSecurity>
  <Lines>20</Lines>
  <Paragraphs>5</Paragraphs>
  <ScaleCrop>false</ScaleCrop>
  <HeadingPairs>
    <vt:vector size="2" baseType="variant">
      <vt:variant>
        <vt:lpstr>Название</vt:lpstr>
      </vt:variant>
      <vt:variant>
        <vt:i4>1</vt:i4>
      </vt:variant>
    </vt:vector>
  </HeadingPairs>
  <TitlesOfParts>
    <vt:vector size="1" baseType="lpstr">
      <vt:lpstr/>
    </vt:vector>
  </TitlesOfParts>
  <Company/>
  <LinksUpToDate>false</LinksUpToDate>
  <CharactersWithSpaces>2877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Okuw bolum</dc:creator>
  <cp:keywords/>
  <dc:description/>
  <cp:lastModifiedBy>Okuw bolum</cp:lastModifiedBy>
  <cp:revision>83</cp:revision>
  <dcterms:created xsi:type="dcterms:W3CDTF">2021-06-01T06:07:00Z</dcterms:created>
  <dcterms:modified xsi:type="dcterms:W3CDTF">2021-06-01T11:41:00Z</dcterms:modified>
</cp:coreProperties>
</file>