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45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09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4711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5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412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957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69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48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7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7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69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75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11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80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94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6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4FF3B-8659-407A-A122-68C5D4E75BD3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ABF58D-A071-4A62-AD08-482FEE3F4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2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0933" y="0"/>
            <a:ext cx="11700934" cy="6604000"/>
          </a:xfrm>
        </p:spPr>
        <p:txBody>
          <a:bodyPr/>
          <a:lstStyle/>
          <a:p>
            <a:pPr algn="ctr"/>
            <a:r>
              <a:rPr lang="tk-TM" b="1" u="sng" dirty="0" smtClean="0">
                <a:solidFill>
                  <a:schemeClr val="tx1"/>
                </a:solidFill>
              </a:rPr>
              <a:t>Tema:</a:t>
            </a:r>
            <a:r>
              <a:rPr lang="ru-RU" b="1" u="sng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Giriş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r>
              <a:rPr lang="ru-RU" b="1" dirty="0" err="1">
                <a:solidFill>
                  <a:schemeClr val="tx1"/>
                </a:solidFill>
              </a:rPr>
              <a:t>Önümçilik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barada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düşünje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b="1" dirty="0">
                <a:solidFill>
                  <a:schemeClr val="tx1"/>
                </a:solidFill>
              </a:rPr>
              <a:t>1. </a:t>
            </a:r>
            <a:r>
              <a:rPr lang="ru-RU" b="1" dirty="0" err="1">
                <a:solidFill>
                  <a:schemeClr val="tx1"/>
                </a:solidFill>
              </a:rPr>
              <a:t>Önümçiligi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guramak</a:t>
            </a:r>
            <a:r>
              <a:rPr lang="ru-RU" b="1" dirty="0">
                <a:solidFill>
                  <a:schemeClr val="tx1"/>
                </a:solidFill>
              </a:rPr>
              <a:t>.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b="1" dirty="0" smtClean="0">
                <a:solidFill>
                  <a:schemeClr val="tx1"/>
                </a:solidFill>
                <a:effectLst/>
              </a:rPr>
            </a:br>
            <a:r>
              <a:rPr lang="ru-RU" b="1" dirty="0">
                <a:solidFill>
                  <a:schemeClr val="tx1"/>
                </a:solidFill>
              </a:rPr>
              <a:t>2. </a:t>
            </a:r>
            <a:r>
              <a:rPr lang="ru-RU" b="1" dirty="0" err="1">
                <a:solidFill>
                  <a:schemeClr val="tx1"/>
                </a:solidFill>
              </a:rPr>
              <a:t>Önümçiligi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ösdürmegiň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ähmiýeti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3. </a:t>
            </a:r>
            <a:r>
              <a:rPr lang="ru-RU" b="1" dirty="0" err="1">
                <a:solidFill>
                  <a:schemeClr val="tx1"/>
                </a:solidFill>
              </a:rPr>
              <a:t>Önümçilik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pudagynyň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üpjünçiliginiň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möhüm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ulgamlary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53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203200"/>
            <a:ext cx="11836400" cy="6468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k-TM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endParaRPr lang="tk-TM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goraglylygyny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özleşdirilmelidir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kepillendirmeleriniň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aşyrylmagy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goýulmagynda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resmileşdirilmesi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döwletdäki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hödürnamasy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660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267" y="270933"/>
            <a:ext cx="11768666" cy="6417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girýänligini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özleşdirmeklik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gorunyň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mukdarynyň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anyklanylmagy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işlenilmeginde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aýratynlykda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gelejekde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durnuklylyklaryny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2128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169333"/>
            <a:ext cx="11802534" cy="6688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kesgitlenilmelidir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görkezilmelidir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işlenilmegine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işlemäge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091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000" y="254001"/>
            <a:ext cx="11684000" cy="6366932"/>
          </a:xfrm>
        </p:spPr>
        <p:txBody>
          <a:bodyPr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2.Önümçiligi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endParaRPr lang="tk-TM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berkemegine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giňeldilip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orunlarynyň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gowulandyrylmagyna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gönükdirilýär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ornaşdyrmagyň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bäsleşige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03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169333"/>
            <a:ext cx="11768667" cy="6400800"/>
          </a:xfrm>
        </p:spPr>
        <p:txBody>
          <a:bodyPr/>
          <a:lstStyle/>
          <a:p>
            <a:pPr marL="0" indent="0">
              <a:buNone/>
            </a:pP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togtamaýan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depginde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öwrüler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goşandyny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aýry-aýrylykda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aýry-aýrylykda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iýmitlenýän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energiýasynyň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edilmelidir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energiýasynyň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näsazlyklar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zerarly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öçürilen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bökdençlik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çykmaz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çeşmäniň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girizilmegi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goýulmalydyr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bökdençligi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aýyrsa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näsazlygyň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88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200" y="169333"/>
            <a:ext cx="11734800" cy="63161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endParaRPr lang="tk-TM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zähmetkeşleriň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gigiýena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zähmetkeşleriň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aşaklatmak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öndürmekdäki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733" y="270933"/>
            <a:ext cx="11684000" cy="61976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tk-TM" dirty="0" smtClean="0"/>
              <a:t>     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azaltmak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ornuny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gelmelidir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ulansaň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öwürmek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depginde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öwürýär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zähmetkeşleriň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goraglylygyny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49778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909</Words>
  <Application>Microsoft Office PowerPoint</Application>
  <PresentationFormat>Широкоэкранный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Tema: Giriş. Önümçilik barada düşünje 1. Önümçiligi guramak. 2. Önümçiligi ösdürmegiň ähmiýeti 3. Önümçilik pudagynyň üpjünçiliginiň möhüm ulgamlary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Giriş. Önümçilik barada düşünje 1. Önümçiligi guramak. 2. Önümçiligi ösdürmegiň ähmiýeti 3. Önümçilik pudagynyň üpjünçiliginiň möhüm ulgamlary </dc:title>
  <dc:creator>Lenovo</dc:creator>
  <cp:lastModifiedBy>Lenovo</cp:lastModifiedBy>
  <cp:revision>4</cp:revision>
  <dcterms:created xsi:type="dcterms:W3CDTF">2021-02-12T12:34:05Z</dcterms:created>
  <dcterms:modified xsi:type="dcterms:W3CDTF">2021-02-18T08:54:16Z</dcterms:modified>
</cp:coreProperties>
</file>