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7" r:id="rId1"/>
  </p:sldMasterIdLst>
  <p:sldIdLst>
    <p:sldId id="256" r:id="rId2"/>
    <p:sldId id="266" r:id="rId3"/>
    <p:sldId id="267" r:id="rId4"/>
    <p:sldId id="268" r:id="rId5"/>
    <p:sldId id="269" r:id="rId6"/>
    <p:sldId id="270" r:id="rId7"/>
    <p:sldId id="271" r:id="rId8"/>
    <p:sldId id="272" r:id="rId9"/>
    <p:sldId id="273" r:id="rId10"/>
    <p:sldId id="274" r:id="rId11"/>
    <p:sldId id="275" r:id="rId1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6" d="100"/>
          <a:sy n="66" d="100"/>
        </p:scale>
        <p:origin x="79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39AF2-6047-4018-8A6D-216977E35738}" type="datetimeFigureOut">
              <a:rPr lang="ru-RU" smtClean="0"/>
              <a:t>05.02.2020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4627F-C0F1-435B-B639-1A100AFC16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30507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39AF2-6047-4018-8A6D-216977E35738}" type="datetimeFigureOut">
              <a:rPr lang="ru-RU" smtClean="0"/>
              <a:t>05.02.2020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4627F-C0F1-435B-B639-1A100AFC16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74322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39AF2-6047-4018-8A6D-216977E35738}" type="datetimeFigureOut">
              <a:rPr lang="ru-RU" smtClean="0"/>
              <a:t>05.02.2020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4627F-C0F1-435B-B639-1A100AFC16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17814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39AF2-6047-4018-8A6D-216977E35738}" type="datetimeFigureOut">
              <a:rPr lang="ru-RU" smtClean="0"/>
              <a:t>05.02.2020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4627F-C0F1-435B-B639-1A100AFC16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15048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39AF2-6047-4018-8A6D-216977E35738}" type="datetimeFigureOut">
              <a:rPr lang="ru-RU" smtClean="0"/>
              <a:t>05.02.2020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4627F-C0F1-435B-B639-1A100AFC16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8657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39AF2-6047-4018-8A6D-216977E35738}" type="datetimeFigureOut">
              <a:rPr lang="ru-RU" smtClean="0"/>
              <a:t>05.02.2020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4627F-C0F1-435B-B639-1A100AFC16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35289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39AF2-6047-4018-8A6D-216977E35738}" type="datetimeFigureOut">
              <a:rPr lang="ru-RU" smtClean="0"/>
              <a:t>05.02.2020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4627F-C0F1-435B-B639-1A100AFC16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10207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39AF2-6047-4018-8A6D-216977E35738}" type="datetimeFigureOut">
              <a:rPr lang="ru-RU" smtClean="0"/>
              <a:t>05.02.2020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4627F-C0F1-435B-B639-1A100AFC16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773924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39AF2-6047-4018-8A6D-216977E35738}" type="datetimeFigureOut">
              <a:rPr lang="ru-RU" smtClean="0"/>
              <a:t>05.02.2020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4627F-C0F1-435B-B639-1A100AFC16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07057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39AF2-6047-4018-8A6D-216977E35738}" type="datetimeFigureOut">
              <a:rPr lang="ru-RU" smtClean="0"/>
              <a:t>05.02.2020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4627F-C0F1-435B-B639-1A100AFC16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4222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39AF2-6047-4018-8A6D-216977E35738}" type="datetimeFigureOut">
              <a:rPr lang="ru-RU" smtClean="0"/>
              <a:t>05.02.2020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4627F-C0F1-435B-B639-1A100AFC16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44879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E39AF2-6047-4018-8A6D-216977E35738}" type="datetimeFigureOut">
              <a:rPr lang="ru-RU" smtClean="0"/>
              <a:t>05.02.2020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04627F-C0F1-435B-B639-1A100AFC16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63038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8" r:id="rId1"/>
    <p:sldLayoutId id="2147483769" r:id="rId2"/>
    <p:sldLayoutId id="2147483770" r:id="rId3"/>
    <p:sldLayoutId id="2147483771" r:id="rId4"/>
    <p:sldLayoutId id="2147483772" r:id="rId5"/>
    <p:sldLayoutId id="2147483773" r:id="rId6"/>
    <p:sldLayoutId id="2147483774" r:id="rId7"/>
    <p:sldLayoutId id="2147483775" r:id="rId8"/>
    <p:sldLayoutId id="2147483776" r:id="rId9"/>
    <p:sldLayoutId id="2147483777" r:id="rId10"/>
    <p:sldLayoutId id="214748377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1999" cy="6857999"/>
          </a:xfrm>
        </p:spPr>
        <p:txBody>
          <a:bodyPr>
            <a:normAutofit/>
          </a:bodyPr>
          <a:lstStyle/>
          <a:p>
            <a:pPr algn="ctr"/>
            <a:endParaRPr lang="tk-TM" sz="3600" b="1" dirty="0" smtClean="0">
              <a:solidFill>
                <a:schemeClr val="accent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/>
            <a:r>
              <a:rPr lang="hr-HR" sz="4400" b="1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Ekwiwalent  öwürmek  </a:t>
            </a:r>
            <a:r>
              <a:rPr lang="hr-HR" sz="4400" b="1" dirty="0" smtClean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usuly</a:t>
            </a:r>
            <a:r>
              <a:rPr lang="en-US" sz="4400" b="1" dirty="0" smtClean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tk-TM" sz="4400" b="1" dirty="0" smtClean="0">
              <a:solidFill>
                <a:schemeClr val="accent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tk-TM" sz="3600" b="1" dirty="0" smtClean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Meýilnama:</a:t>
            </a:r>
          </a:p>
          <a:p>
            <a:pPr algn="ctr"/>
            <a:endParaRPr lang="tk-TM" sz="3600" b="1" dirty="0" smtClean="0">
              <a:solidFill>
                <a:schemeClr val="accent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k-TM" sz="3600" b="1" dirty="0" smtClean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</a:t>
            </a:r>
            <a:r>
              <a:rPr lang="hr-HR" sz="3600" b="1" dirty="0" smtClean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Ekwiwalent  </a:t>
            </a:r>
            <a:r>
              <a:rPr lang="hr-HR" sz="3600" b="1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öwürmek  </a:t>
            </a:r>
            <a:r>
              <a:rPr lang="hr-HR" sz="3600" b="1" dirty="0" smtClean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usuly</a:t>
            </a:r>
            <a:r>
              <a:rPr lang="tk-TM" sz="3600" b="1" dirty="0" smtClean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tk-TM" sz="3600" b="1" dirty="0" smtClean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</a:t>
            </a:r>
            <a:r>
              <a:rPr lang="hr-HR" sz="3600" b="1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r-HR" sz="3600" b="1" dirty="0" smtClean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tk-TM" sz="3600" b="1" dirty="0" smtClean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roporsional ululyklar usuly.</a:t>
            </a:r>
            <a:endParaRPr lang="tk-TM" sz="3600" dirty="0" smtClean="0">
              <a:solidFill>
                <a:schemeClr val="accent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k-TM" sz="3600" b="1" dirty="0" smtClean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Düwünara naprýaženiýe usuly.</a:t>
            </a:r>
          </a:p>
          <a:p>
            <a:pPr algn="ctr"/>
            <a:endParaRPr lang="tk-TM" sz="4000" b="1" dirty="0" smtClean="0">
              <a:solidFill>
                <a:schemeClr val="accent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493504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1999" cy="6857999"/>
          </a:xfrm>
        </p:spPr>
        <p:txBody>
          <a:bodyPr/>
          <a:lstStyle/>
          <a:p>
            <a:pPr algn="ctr"/>
            <a:endParaRPr lang="tk-TM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8938" y="140677"/>
            <a:ext cx="11711353" cy="6202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4508144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1999" cy="6857999"/>
          </a:xfrm>
        </p:spPr>
        <p:txBody>
          <a:bodyPr/>
          <a:lstStyle/>
          <a:p>
            <a:pPr algn="ctr"/>
            <a:endParaRPr lang="tk-TM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8938" y="316523"/>
            <a:ext cx="11641016" cy="61033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1195547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2222" y="174172"/>
            <a:ext cx="11755315" cy="647337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</p:pic>
    </p:spTree>
    <p:extLst>
      <p:ext uri="{BB962C8B-B14F-4D97-AF65-F5344CB8AC3E}">
        <p14:creationId xmlns:p14="http://schemas.microsoft.com/office/powerpoint/2010/main" val="1351156591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1999" cy="6857999"/>
          </a:xfrm>
        </p:spPr>
        <p:txBody>
          <a:bodyPr/>
          <a:lstStyle/>
          <a:p>
            <a:pPr algn="ctr"/>
            <a:endParaRPr lang="tk-TM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7730" y="184638"/>
            <a:ext cx="11649807" cy="6433876"/>
          </a:xfrm>
          <a:prstGeom prst="rect">
            <a:avLst/>
          </a:prstGeom>
          <a:solidFill>
            <a:schemeClr val="bg2"/>
          </a:solidFill>
        </p:spPr>
      </p:pic>
    </p:spTree>
    <p:extLst>
      <p:ext uri="{BB962C8B-B14F-4D97-AF65-F5344CB8AC3E}">
        <p14:creationId xmlns:p14="http://schemas.microsoft.com/office/powerpoint/2010/main" val="2092198144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1999" cy="6857999"/>
          </a:xfrm>
        </p:spPr>
        <p:txBody>
          <a:bodyPr/>
          <a:lstStyle/>
          <a:p>
            <a:pPr algn="ctr"/>
            <a:endParaRPr lang="tk-TM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2506" y="228600"/>
            <a:ext cx="11780201" cy="623025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</p:pic>
    </p:spTree>
    <p:extLst>
      <p:ext uri="{BB962C8B-B14F-4D97-AF65-F5344CB8AC3E}">
        <p14:creationId xmlns:p14="http://schemas.microsoft.com/office/powerpoint/2010/main" val="3327836275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1999" cy="6857999"/>
          </a:xfrm>
        </p:spPr>
        <p:txBody>
          <a:bodyPr/>
          <a:lstStyle/>
          <a:p>
            <a:pPr algn="ctr"/>
            <a:endParaRPr lang="tk-TM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2232" y="174171"/>
            <a:ext cx="11591345" cy="632188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</p:pic>
    </p:spTree>
    <p:extLst>
      <p:ext uri="{BB962C8B-B14F-4D97-AF65-F5344CB8AC3E}">
        <p14:creationId xmlns:p14="http://schemas.microsoft.com/office/powerpoint/2010/main" val="2029500982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1999" cy="6857999"/>
          </a:xfrm>
        </p:spPr>
        <p:txBody>
          <a:bodyPr/>
          <a:lstStyle/>
          <a:p>
            <a:pPr algn="ctr"/>
            <a:endParaRPr lang="tk-TM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0676" y="404447"/>
            <a:ext cx="11913577" cy="58820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0361969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1999" cy="6857999"/>
          </a:xfrm>
        </p:spPr>
        <p:txBody>
          <a:bodyPr/>
          <a:lstStyle/>
          <a:p>
            <a:pPr algn="ctr"/>
            <a:endParaRPr lang="tk-TM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130" y="-1"/>
            <a:ext cx="12027878" cy="67346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5799041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1999" cy="6857999"/>
          </a:xfrm>
        </p:spPr>
        <p:txBody>
          <a:bodyPr/>
          <a:lstStyle/>
          <a:p>
            <a:pPr algn="ctr"/>
            <a:endParaRPr lang="tk-TM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8262" y="175846"/>
            <a:ext cx="11869615" cy="62344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1525775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1999" cy="6857999"/>
          </a:xfrm>
        </p:spPr>
        <p:txBody>
          <a:bodyPr/>
          <a:lstStyle/>
          <a:p>
            <a:pPr algn="ctr"/>
            <a:endParaRPr lang="tk-TM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506" y="263770"/>
            <a:ext cx="11843239" cy="61465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7104695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143</TotalTime>
  <Words>25</Words>
  <Application>Microsoft Office PowerPoint</Application>
  <PresentationFormat>Широкоэкранный</PresentationFormat>
  <Paragraphs>7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Аманов Гуйчгельды</dc:creator>
  <cp:lastModifiedBy>Lenovo</cp:lastModifiedBy>
  <cp:revision>37</cp:revision>
  <dcterms:created xsi:type="dcterms:W3CDTF">2019-02-27T16:48:01Z</dcterms:created>
  <dcterms:modified xsi:type="dcterms:W3CDTF">2020-02-05T13:33:52Z</dcterms:modified>
</cp:coreProperties>
</file>