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02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063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58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1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36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378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466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67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35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796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15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29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054AB-EB94-43D0-85D7-1B7729C3BC75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61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7869" y="578498"/>
            <a:ext cx="10898155" cy="5673012"/>
          </a:xfrm>
        </p:spPr>
        <p:txBody>
          <a:bodyPr/>
          <a:lstStyle/>
          <a:p>
            <a:r>
              <a:rPr lang="ru-RU" b="1" dirty="0"/>
              <a:t> </a:t>
            </a:r>
            <a:r>
              <a:rPr lang="tk-TM" b="1" dirty="0" smtClean="0"/>
              <a:t>Umumy sapagyň</a:t>
            </a:r>
            <a:r>
              <a:rPr lang="ru-RU" b="1" dirty="0" smtClean="0"/>
              <a:t> </a:t>
            </a:r>
            <a:r>
              <a:rPr lang="tk-TM" b="1" dirty="0" err="1"/>
              <a:t>t</a:t>
            </a:r>
            <a:r>
              <a:rPr lang="ru-RU" b="1" dirty="0" err="1" smtClean="0"/>
              <a:t>ema</a:t>
            </a:r>
            <a:r>
              <a:rPr lang="tk-TM" b="1" dirty="0" smtClean="0"/>
              <a:t>sy</a:t>
            </a:r>
            <a:r>
              <a:rPr lang="ru-RU" b="1" dirty="0" smtClean="0"/>
              <a:t>: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psihologiýasy</a:t>
            </a:r>
            <a:endParaRPr lang="ru-RU" dirty="0"/>
          </a:p>
          <a:p>
            <a:r>
              <a:rPr lang="ru-RU" b="1" dirty="0" err="1"/>
              <a:t>Meýilnama</a:t>
            </a:r>
            <a:r>
              <a:rPr lang="ru-RU" b="1" dirty="0"/>
              <a:t>:</a:t>
            </a:r>
            <a:endParaRPr lang="ru-RU" dirty="0"/>
          </a:p>
          <a:p>
            <a:pPr algn="l"/>
            <a:r>
              <a:rPr lang="ru-RU" b="1" dirty="0"/>
              <a:t>1. </a:t>
            </a:r>
            <a:r>
              <a:rPr lang="ru-RU" b="1" dirty="0" err="1"/>
              <a:t>Şahsyýet</a:t>
            </a:r>
            <a:r>
              <a:rPr lang="ru-RU" b="1" dirty="0"/>
              <a:t>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düşünje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2. </a:t>
            </a:r>
            <a:r>
              <a:rPr lang="ru-RU" b="1" dirty="0" err="1"/>
              <a:t>Indiwid</a:t>
            </a:r>
            <a:r>
              <a:rPr lang="ru-RU" b="1" dirty="0"/>
              <a:t>, </a:t>
            </a:r>
            <a:r>
              <a:rPr lang="ru-RU" b="1" dirty="0" err="1"/>
              <a:t>indiwiduallyk</a:t>
            </a:r>
            <a:r>
              <a:rPr lang="ru-RU" b="1" dirty="0"/>
              <a:t>, </a:t>
            </a:r>
            <a:r>
              <a:rPr lang="ru-RU" b="1" dirty="0" err="1"/>
              <a:t>şahsyýet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3.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psihologik</a:t>
            </a:r>
            <a:r>
              <a:rPr lang="ru-RU" b="1" dirty="0"/>
              <a:t> </a:t>
            </a:r>
            <a:r>
              <a:rPr lang="ru-RU" b="1" dirty="0" err="1"/>
              <a:t>gurluşy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4.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taglymaty</a:t>
            </a:r>
            <a:r>
              <a:rPr lang="ru-RU" b="1" dirty="0"/>
              <a:t> </a:t>
            </a:r>
            <a:r>
              <a:rPr lang="ru-RU" b="1" dirty="0" err="1"/>
              <a:t>öwrenilişi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5. </a:t>
            </a:r>
            <a:r>
              <a:rPr lang="ru-RU" b="1" dirty="0" err="1"/>
              <a:t>Z.Freýdiň</a:t>
            </a:r>
            <a:r>
              <a:rPr lang="ru-RU" b="1" dirty="0"/>
              <a:t> </a:t>
            </a:r>
            <a:r>
              <a:rPr lang="ru-RU" b="1" dirty="0" err="1"/>
              <a:t>psihoanaliz</a:t>
            </a:r>
            <a:r>
              <a:rPr lang="ru-RU" b="1" dirty="0"/>
              <a:t> </a:t>
            </a:r>
            <a:r>
              <a:rPr lang="ru-RU" b="1" dirty="0" err="1"/>
              <a:t>taglymaty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6. </a:t>
            </a:r>
            <a:r>
              <a:rPr lang="ru-RU" b="1" dirty="0" err="1"/>
              <a:t>Psihikanyň</a:t>
            </a:r>
            <a:r>
              <a:rPr lang="ru-RU" b="1" dirty="0"/>
              <a:t> </a:t>
            </a:r>
            <a:r>
              <a:rPr lang="ru-RU" b="1" dirty="0" err="1"/>
              <a:t>aňlanylýan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aňlanylmaýan</a:t>
            </a:r>
            <a:r>
              <a:rPr lang="ru-RU" b="1" dirty="0"/>
              <a:t> </a:t>
            </a:r>
            <a:r>
              <a:rPr lang="ru-RU" b="1" dirty="0" err="1"/>
              <a:t>derejeleri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7. </a:t>
            </a:r>
            <a:r>
              <a:rPr lang="ru-RU" b="1" dirty="0" err="1"/>
              <a:t>Id</a:t>
            </a:r>
            <a:r>
              <a:rPr lang="ru-RU" b="1" dirty="0"/>
              <a:t>, </a:t>
            </a:r>
            <a:r>
              <a:rPr lang="ru-RU" b="1" dirty="0" err="1"/>
              <a:t>ego</a:t>
            </a:r>
            <a:r>
              <a:rPr lang="ru-RU" b="1" dirty="0"/>
              <a:t>, </a:t>
            </a:r>
            <a:r>
              <a:rPr lang="ru-RU" b="1" dirty="0" err="1"/>
              <a:t>super</a:t>
            </a:r>
            <a:r>
              <a:rPr lang="ru-RU" b="1" dirty="0"/>
              <a:t> </a:t>
            </a:r>
            <a:r>
              <a:rPr lang="ru-RU" b="1" dirty="0" err="1"/>
              <a:t>ego</a:t>
            </a:r>
            <a:r>
              <a:rPr lang="ru-RU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131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134" y="581891"/>
            <a:ext cx="11554691" cy="5270269"/>
          </a:xfrm>
        </p:spPr>
        <p:txBody>
          <a:bodyPr/>
          <a:lstStyle/>
          <a:p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içki</a:t>
            </a:r>
            <a:r>
              <a:rPr lang="ru-RU" dirty="0"/>
              <a:t> </a:t>
            </a:r>
            <a:r>
              <a:rPr lang="ru-RU" dirty="0" err="1"/>
              <a:t>dünýäsinde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geçýän</a:t>
            </a:r>
            <a:r>
              <a:rPr lang="ru-RU" dirty="0"/>
              <a:t> </a:t>
            </a:r>
            <a:r>
              <a:rPr lang="ru-RU" dirty="0" err="1"/>
              <a:t>prosesleriň</a:t>
            </a:r>
            <a:r>
              <a:rPr lang="ru-RU" dirty="0"/>
              <a:t> </a:t>
            </a:r>
            <a:r>
              <a:rPr lang="ru-RU" dirty="0" err="1"/>
              <a:t>köpüsi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tarapyndan</a:t>
            </a:r>
            <a:r>
              <a:rPr lang="ru-RU" dirty="0"/>
              <a:t> </a:t>
            </a:r>
            <a:r>
              <a:rPr lang="ru-RU" dirty="0" err="1"/>
              <a:t>aňlanylmaýar</a:t>
            </a:r>
            <a:r>
              <a:rPr lang="ru-RU" dirty="0"/>
              <a:t>.</a:t>
            </a:r>
          </a:p>
          <a:p>
            <a:r>
              <a:rPr lang="ru-RU" dirty="0" err="1"/>
              <a:t>Aňlanylmaýan</a:t>
            </a:r>
            <a:r>
              <a:rPr lang="ru-RU" dirty="0"/>
              <a:t> </a:t>
            </a:r>
            <a:r>
              <a:rPr lang="ru-RU" dirty="0" err="1"/>
              <a:t>psihiki</a:t>
            </a:r>
            <a:r>
              <a:rPr lang="ru-RU" dirty="0"/>
              <a:t> </a:t>
            </a:r>
            <a:r>
              <a:rPr lang="ru-RU" dirty="0" err="1"/>
              <a:t>prosesler</a:t>
            </a:r>
            <a:r>
              <a:rPr lang="ru-RU" dirty="0"/>
              <a:t>, </a:t>
            </a:r>
            <a:r>
              <a:rPr lang="ru-RU" dirty="0" err="1"/>
              <a:t>hadysalar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operasiýalar</a:t>
            </a:r>
            <a:r>
              <a:rPr lang="ru-RU" dirty="0"/>
              <a:t> </a:t>
            </a:r>
            <a:r>
              <a:rPr lang="ru-RU" dirty="0" err="1"/>
              <a:t>psihiki</a:t>
            </a:r>
            <a:r>
              <a:rPr lang="ru-RU" dirty="0"/>
              <a:t> </a:t>
            </a:r>
            <a:r>
              <a:rPr lang="ru-RU" dirty="0" err="1"/>
              <a:t>durmuşyň</a:t>
            </a:r>
            <a:r>
              <a:rPr lang="ru-RU" dirty="0"/>
              <a:t> </a:t>
            </a:r>
            <a:r>
              <a:rPr lang="ru-RU" dirty="0" err="1"/>
              <a:t>aýratyn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gatlagyny</a:t>
            </a:r>
            <a:r>
              <a:rPr lang="ru-RU" dirty="0"/>
              <a:t>, </a:t>
            </a:r>
            <a:r>
              <a:rPr lang="ru-RU" dirty="0" err="1"/>
              <a:t>gurşawyny</a:t>
            </a:r>
            <a:r>
              <a:rPr lang="ru-RU" dirty="0"/>
              <a:t> </a:t>
            </a:r>
            <a:r>
              <a:rPr lang="ru-RU" dirty="0" err="1"/>
              <a:t>emele</a:t>
            </a:r>
            <a:r>
              <a:rPr lang="ru-RU" dirty="0"/>
              <a:t> </a:t>
            </a:r>
            <a:r>
              <a:rPr lang="ru-RU" dirty="0" err="1"/>
              <a:t>getirýärler</a:t>
            </a:r>
            <a:r>
              <a:rPr lang="ru-RU" dirty="0"/>
              <a:t>. </a:t>
            </a:r>
            <a:r>
              <a:rPr lang="ru-RU" dirty="0" err="1"/>
              <a:t>Olar</a:t>
            </a:r>
            <a:r>
              <a:rPr lang="ru-RU" dirty="0"/>
              <a:t> </a:t>
            </a:r>
            <a:r>
              <a:rPr lang="ru-RU" dirty="0" err="1"/>
              <a:t>psihologiýa</a:t>
            </a:r>
            <a:r>
              <a:rPr lang="ru-RU" dirty="0"/>
              <a:t> </a:t>
            </a:r>
            <a:r>
              <a:rPr lang="ru-RU" dirty="0" err="1"/>
              <a:t>ylmynda</a:t>
            </a:r>
            <a:r>
              <a:rPr lang="ru-RU" dirty="0"/>
              <a:t> </a:t>
            </a:r>
            <a:r>
              <a:rPr lang="ru-RU" dirty="0" err="1"/>
              <a:t>aňlanylmaýan</a:t>
            </a:r>
            <a:r>
              <a:rPr lang="ru-RU" dirty="0"/>
              <a:t> </a:t>
            </a:r>
            <a:r>
              <a:rPr lang="ru-RU" dirty="0" err="1"/>
              <a:t>psihika</a:t>
            </a:r>
            <a:r>
              <a:rPr lang="ru-RU" dirty="0"/>
              <a:t> </a:t>
            </a:r>
            <a:r>
              <a:rPr lang="ru-RU" dirty="0" err="1"/>
              <a:t>diýlip</a:t>
            </a:r>
            <a:r>
              <a:rPr lang="ru-RU" dirty="0"/>
              <a:t> </a:t>
            </a:r>
            <a:r>
              <a:rPr lang="ru-RU" dirty="0" err="1"/>
              <a:t>düşündirilýär</a:t>
            </a:r>
            <a:r>
              <a:rPr lang="ru-RU" dirty="0"/>
              <a:t>.</a:t>
            </a:r>
          </a:p>
          <a:p>
            <a:r>
              <a:rPr lang="ru-RU" dirty="0" err="1"/>
              <a:t>Aňlanylmazlyk</a:t>
            </a:r>
            <a:r>
              <a:rPr lang="ru-RU" dirty="0"/>
              <a:t> </a:t>
            </a:r>
            <a:r>
              <a:rPr lang="ru-RU" dirty="0" err="1"/>
              <a:t>ýa-da</a:t>
            </a:r>
            <a:r>
              <a:rPr lang="ru-RU" dirty="0"/>
              <a:t> </a:t>
            </a:r>
            <a:r>
              <a:rPr lang="ru-RU" dirty="0" err="1"/>
              <a:t>aňlanylmaýan</a:t>
            </a:r>
            <a:r>
              <a:rPr lang="ru-RU" dirty="0"/>
              <a:t> </a:t>
            </a:r>
            <a:r>
              <a:rPr lang="ru-RU" dirty="0" err="1"/>
              <a:t>psihika</a:t>
            </a:r>
            <a:r>
              <a:rPr lang="ru-RU" dirty="0"/>
              <a:t> </a:t>
            </a:r>
            <a:r>
              <a:rPr lang="ru-RU" dirty="0" err="1"/>
              <a:t>psihiki</a:t>
            </a:r>
            <a:r>
              <a:rPr lang="ru-RU" dirty="0"/>
              <a:t> </a:t>
            </a:r>
            <a:r>
              <a:rPr lang="ru-RU" dirty="0" err="1"/>
              <a:t>şöhlelenmäniň</a:t>
            </a:r>
            <a:r>
              <a:rPr lang="ru-RU" dirty="0"/>
              <a:t> </a:t>
            </a:r>
            <a:r>
              <a:rPr lang="ru-RU" dirty="0" err="1"/>
              <a:t>aýratyn</a:t>
            </a:r>
            <a:r>
              <a:rPr lang="ru-RU" dirty="0"/>
              <a:t> </a:t>
            </a:r>
            <a:r>
              <a:rPr lang="ru-RU" dirty="0" err="1"/>
              <a:t>alnan</a:t>
            </a:r>
            <a:r>
              <a:rPr lang="ru-RU" dirty="0"/>
              <a:t> </a:t>
            </a:r>
            <a:r>
              <a:rPr lang="ru-RU" dirty="0" err="1"/>
              <a:t>görnüşi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orta</a:t>
            </a:r>
            <a:r>
              <a:rPr lang="ru-RU" dirty="0"/>
              <a:t> </a:t>
            </a:r>
            <a:r>
              <a:rPr lang="ru-RU" dirty="0" err="1"/>
              <a:t>çykýar</a:t>
            </a:r>
            <a:r>
              <a:rPr lang="ru-RU" dirty="0"/>
              <a:t>. </a:t>
            </a:r>
            <a:r>
              <a:rPr lang="ru-RU" dirty="0" err="1"/>
              <a:t>Onda</a:t>
            </a:r>
            <a:r>
              <a:rPr lang="ru-RU" dirty="0"/>
              <a:t> </a:t>
            </a:r>
            <a:r>
              <a:rPr lang="ru-RU" dirty="0" err="1"/>
              <a:t>hakykatyň</a:t>
            </a:r>
            <a:r>
              <a:rPr lang="ru-RU" dirty="0"/>
              <a:t> </a:t>
            </a:r>
            <a:r>
              <a:rPr lang="ru-RU" dirty="0" err="1"/>
              <a:t>obrazy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subýektiň</a:t>
            </a:r>
            <a:r>
              <a:rPr lang="ru-RU" dirty="0"/>
              <a:t> </a:t>
            </a:r>
            <a:r>
              <a:rPr lang="ru-RU" dirty="0" err="1"/>
              <a:t>oňa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gatnaşygy</a:t>
            </a:r>
            <a:r>
              <a:rPr lang="ru-RU" dirty="0"/>
              <a:t> </a:t>
            </a:r>
            <a:r>
              <a:rPr lang="ru-RU" dirty="0" err="1"/>
              <a:t>ýörite</a:t>
            </a:r>
            <a:r>
              <a:rPr lang="ru-RU" dirty="0"/>
              <a:t> </a:t>
            </a:r>
            <a:r>
              <a:rPr lang="ru-RU" dirty="0" err="1"/>
              <a:t>refleksiň</a:t>
            </a:r>
            <a:r>
              <a:rPr lang="ru-RU" dirty="0"/>
              <a:t> </a:t>
            </a:r>
            <a:r>
              <a:rPr lang="ru-RU" dirty="0" err="1"/>
              <a:t>predmeti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öňe</a:t>
            </a:r>
            <a:r>
              <a:rPr lang="ru-RU" dirty="0"/>
              <a:t> </a:t>
            </a:r>
            <a:r>
              <a:rPr lang="ru-RU" dirty="0" err="1"/>
              <a:t>çykmaýar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577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5389" y="648393"/>
            <a:ext cx="11188931" cy="552857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 </a:t>
            </a:r>
            <a:r>
              <a:rPr lang="ru-RU" b="1" dirty="0" err="1"/>
              <a:t>Id</a:t>
            </a:r>
            <a:r>
              <a:rPr lang="ru-RU" b="1" dirty="0"/>
              <a:t>, </a:t>
            </a:r>
            <a:r>
              <a:rPr lang="ru-RU" b="1" dirty="0" err="1"/>
              <a:t>ego</a:t>
            </a:r>
            <a:r>
              <a:rPr lang="ru-RU" b="1" dirty="0"/>
              <a:t>, </a:t>
            </a:r>
            <a:r>
              <a:rPr lang="ru-RU" b="1" dirty="0" err="1"/>
              <a:t>super</a:t>
            </a:r>
            <a:r>
              <a:rPr lang="ru-RU" b="1" dirty="0"/>
              <a:t> </a:t>
            </a:r>
            <a:r>
              <a:rPr lang="ru-RU" b="1" dirty="0" err="1"/>
              <a:t>ego</a:t>
            </a:r>
            <a:endParaRPr lang="ru-RU" dirty="0"/>
          </a:p>
          <a:p>
            <a:r>
              <a:rPr lang="ru-RU" dirty="0" err="1"/>
              <a:t>Awstriýa-Amerikan</a:t>
            </a:r>
            <a:r>
              <a:rPr lang="ru-RU" dirty="0"/>
              <a:t> </a:t>
            </a:r>
            <a:r>
              <a:rPr lang="ru-RU" dirty="0" err="1"/>
              <a:t>psihoanalitigi</a:t>
            </a:r>
            <a:r>
              <a:rPr lang="ru-RU" dirty="0"/>
              <a:t> </a:t>
            </a:r>
            <a:r>
              <a:rPr lang="ru-RU" dirty="0" err="1"/>
              <a:t>Zigmund</a:t>
            </a:r>
            <a:r>
              <a:rPr lang="ru-RU" dirty="0"/>
              <a:t> </a:t>
            </a:r>
            <a:r>
              <a:rPr lang="ru-RU" dirty="0" err="1"/>
              <a:t>Freýd</a:t>
            </a:r>
            <a:r>
              <a:rPr lang="ru-RU" dirty="0"/>
              <a:t> (1856-1939)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gurluşynda</a:t>
            </a:r>
            <a:r>
              <a:rPr lang="ru-RU" dirty="0"/>
              <a:t> </a:t>
            </a:r>
            <a:r>
              <a:rPr lang="ru-RU" dirty="0" err="1"/>
              <a:t>üç</a:t>
            </a:r>
            <a:r>
              <a:rPr lang="ru-RU" dirty="0"/>
              <a:t> </a:t>
            </a:r>
            <a:r>
              <a:rPr lang="ru-RU" dirty="0" err="1"/>
              <a:t>sany</a:t>
            </a:r>
            <a:r>
              <a:rPr lang="ru-RU" dirty="0"/>
              <a:t> </a:t>
            </a:r>
            <a:r>
              <a:rPr lang="ru-RU" dirty="0" err="1"/>
              <a:t>esasy</a:t>
            </a:r>
            <a:r>
              <a:rPr lang="ru-RU" dirty="0"/>
              <a:t> </a:t>
            </a:r>
            <a:r>
              <a:rPr lang="ru-RU" dirty="0" err="1"/>
              <a:t>psihologik</a:t>
            </a:r>
            <a:r>
              <a:rPr lang="ru-RU" dirty="0"/>
              <a:t> </a:t>
            </a:r>
            <a:r>
              <a:rPr lang="ru-RU" dirty="0" err="1"/>
              <a:t>aspekti</a:t>
            </a:r>
            <a:r>
              <a:rPr lang="ru-RU" dirty="0"/>
              <a:t> </a:t>
            </a:r>
            <a:r>
              <a:rPr lang="ru-RU" dirty="0" err="1"/>
              <a:t>görýär</a:t>
            </a:r>
            <a:r>
              <a:rPr lang="ru-RU" dirty="0"/>
              <a:t>:</a:t>
            </a:r>
          </a:p>
          <a:p>
            <a:r>
              <a:rPr lang="en-US" dirty="0"/>
              <a:t>1.,Ol” (Id).</a:t>
            </a:r>
            <a:endParaRPr lang="ru-RU" dirty="0"/>
          </a:p>
          <a:p>
            <a:r>
              <a:rPr lang="en-US" dirty="0"/>
              <a:t>2.,,Men” (Ego).</a:t>
            </a:r>
            <a:endParaRPr lang="ru-RU" dirty="0"/>
          </a:p>
          <a:p>
            <a:r>
              <a:rPr lang="en-US" dirty="0"/>
              <a:t>3.,,Aşa-men” (Superego).</a:t>
            </a:r>
            <a:endParaRPr lang="ru-RU" dirty="0"/>
          </a:p>
          <a:p>
            <a:r>
              <a:rPr lang="en-US" dirty="0"/>
              <a:t>,,</a:t>
            </a:r>
            <a:r>
              <a:rPr lang="en-US" dirty="0" err="1"/>
              <a:t>Ol</a:t>
            </a:r>
            <a:r>
              <a:rPr lang="en-US" dirty="0"/>
              <a:t>” </a:t>
            </a:r>
            <a:r>
              <a:rPr lang="en-US" dirty="0" err="1"/>
              <a:t>şahsyýetiň</a:t>
            </a:r>
            <a:r>
              <a:rPr lang="en-US" dirty="0"/>
              <a:t> </a:t>
            </a:r>
            <a:r>
              <a:rPr lang="en-US" dirty="0" err="1"/>
              <a:t>aňlanylmaýan</a:t>
            </a:r>
            <a:r>
              <a:rPr lang="en-US" dirty="0"/>
              <a:t> </a:t>
            </a:r>
            <a:r>
              <a:rPr lang="en-US" dirty="0" err="1"/>
              <a:t>ýerli</a:t>
            </a:r>
            <a:r>
              <a:rPr lang="en-US" dirty="0"/>
              <a:t> </a:t>
            </a:r>
            <a:r>
              <a:rPr lang="en-US" dirty="0" err="1"/>
              <a:t>düzüm</a:t>
            </a:r>
            <a:r>
              <a:rPr lang="en-US" dirty="0"/>
              <a:t> </a:t>
            </a:r>
            <a:r>
              <a:rPr lang="en-US" dirty="0" err="1"/>
              <a:t>bölegini</a:t>
            </a:r>
            <a:r>
              <a:rPr lang="en-US" dirty="0"/>
              <a:t> </a:t>
            </a:r>
            <a:r>
              <a:rPr lang="en-US" dirty="0" err="1"/>
              <a:t>aňlatmak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,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hökmany</a:t>
            </a:r>
            <a:r>
              <a:rPr lang="en-US" dirty="0"/>
              <a:t> </a:t>
            </a:r>
            <a:r>
              <a:rPr lang="en-US" dirty="0" err="1"/>
              <a:t>suratda</a:t>
            </a:r>
            <a:r>
              <a:rPr lang="en-US" dirty="0"/>
              <a:t> </a:t>
            </a:r>
            <a:r>
              <a:rPr lang="en-US" dirty="0" err="1"/>
              <a:t>çalt</a:t>
            </a:r>
            <a:r>
              <a:rPr lang="en-US" dirty="0"/>
              <a:t> </a:t>
            </a:r>
            <a:r>
              <a:rPr lang="en-US" dirty="0" err="1"/>
              <a:t>kanagatlanmaklyga</a:t>
            </a:r>
            <a:r>
              <a:rPr lang="en-US" dirty="0"/>
              <a:t> </a:t>
            </a:r>
            <a:r>
              <a:rPr lang="en-US" dirty="0" err="1"/>
              <a:t>gönükdirilen</a:t>
            </a:r>
            <a:r>
              <a:rPr lang="en-US" dirty="0"/>
              <a:t> </a:t>
            </a:r>
            <a:r>
              <a:rPr lang="en-US" dirty="0" err="1"/>
              <a:t>ýönekeý</a:t>
            </a:r>
            <a:r>
              <a:rPr lang="en-US" dirty="0"/>
              <a:t>, </a:t>
            </a:r>
            <a:r>
              <a:rPr lang="en-US" dirty="0" err="1"/>
              <a:t>instinktiw</a:t>
            </a:r>
            <a:r>
              <a:rPr lang="en-US" dirty="0"/>
              <a:t> </a:t>
            </a:r>
            <a:r>
              <a:rPr lang="en-US" dirty="0" err="1"/>
              <a:t>isleglerini</a:t>
            </a:r>
            <a:r>
              <a:rPr lang="en-US" dirty="0"/>
              <a:t>, </a:t>
            </a:r>
            <a:r>
              <a:rPr lang="en-US" dirty="0" err="1"/>
              <a:t>meýillerini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öňünde</a:t>
            </a:r>
            <a:r>
              <a:rPr lang="en-US" dirty="0"/>
              <a:t> </a:t>
            </a:r>
            <a:r>
              <a:rPr lang="en-US" dirty="0" err="1"/>
              <a:t>tutýar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7805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643" y="748145"/>
            <a:ext cx="10922923" cy="542881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,,Men’’ hem </a:t>
            </a:r>
            <a:r>
              <a:rPr lang="en-US" dirty="0" err="1"/>
              <a:t>şahsyýetiň</a:t>
            </a:r>
            <a:r>
              <a:rPr lang="en-US" dirty="0"/>
              <a:t> </a:t>
            </a:r>
            <a:r>
              <a:rPr lang="en-US" dirty="0" err="1"/>
              <a:t>gurluşynyň</a:t>
            </a:r>
            <a:r>
              <a:rPr lang="en-US" dirty="0"/>
              <a:t> </a:t>
            </a:r>
            <a:r>
              <a:rPr lang="en-US" dirty="0" err="1"/>
              <a:t>düzüm</a:t>
            </a:r>
            <a:r>
              <a:rPr lang="en-US" dirty="0"/>
              <a:t> </a:t>
            </a:r>
            <a:r>
              <a:rPr lang="en-US" dirty="0" err="1"/>
              <a:t>bölegi</a:t>
            </a:r>
            <a:r>
              <a:rPr lang="en-US" dirty="0"/>
              <a:t> </a:t>
            </a:r>
            <a:r>
              <a:rPr lang="en-US" dirty="0" err="1"/>
              <a:t>bolmak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,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aňy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baglanyşykly</a:t>
            </a:r>
            <a:r>
              <a:rPr lang="en-US" dirty="0"/>
              <a:t> </a:t>
            </a:r>
            <a:r>
              <a:rPr lang="en-US" dirty="0" err="1"/>
              <a:t>düşünjedir</a:t>
            </a:r>
            <a:r>
              <a:rPr lang="en-US" dirty="0"/>
              <a:t>, </a:t>
            </a:r>
            <a:r>
              <a:rPr lang="en-US" dirty="0" err="1"/>
              <a:t>şeýle</a:t>
            </a:r>
            <a:r>
              <a:rPr lang="en-US" dirty="0"/>
              <a:t> </a:t>
            </a:r>
            <a:r>
              <a:rPr lang="en-US" dirty="0" err="1"/>
              <a:t>ýagdaýda</a:t>
            </a:r>
            <a:r>
              <a:rPr lang="en-US" dirty="0"/>
              <a:t> </a:t>
            </a:r>
            <a:r>
              <a:rPr lang="en-US" dirty="0" err="1"/>
              <a:t>şahsyýet</a:t>
            </a:r>
            <a:r>
              <a:rPr lang="en-US" dirty="0"/>
              <a:t> </a:t>
            </a:r>
            <a:r>
              <a:rPr lang="en-US" dirty="0" err="1"/>
              <a:t>daşarky</a:t>
            </a:r>
            <a:r>
              <a:rPr lang="en-US" dirty="0"/>
              <a:t> </a:t>
            </a:r>
            <a:r>
              <a:rPr lang="en-US" dirty="0" err="1"/>
              <a:t>dünýä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baglanyşykly</a:t>
            </a:r>
            <a:r>
              <a:rPr lang="en-US" dirty="0"/>
              <a:t> </a:t>
            </a:r>
            <a:r>
              <a:rPr lang="en-US" dirty="0" err="1"/>
              <a:t>hereket</a:t>
            </a:r>
            <a:r>
              <a:rPr lang="en-US" dirty="0"/>
              <a:t> </a:t>
            </a:r>
            <a:r>
              <a:rPr lang="en-US" dirty="0" err="1"/>
              <a:t>edýär</a:t>
            </a:r>
            <a:r>
              <a:rPr lang="en-US" dirty="0"/>
              <a:t>, </a:t>
            </a:r>
            <a:r>
              <a:rPr lang="en-US" dirty="0" err="1"/>
              <a:t>özüniň</a:t>
            </a:r>
            <a:r>
              <a:rPr lang="en-US" dirty="0"/>
              <a:t> </a:t>
            </a:r>
            <a:r>
              <a:rPr lang="en-US" dirty="0" err="1"/>
              <a:t>gatnaşyklaryny</a:t>
            </a:r>
            <a:r>
              <a:rPr lang="en-US" dirty="0"/>
              <a:t> </a:t>
            </a:r>
            <a:r>
              <a:rPr lang="en-US" dirty="0" err="1"/>
              <a:t>dolandyrýar</a:t>
            </a:r>
            <a:r>
              <a:rPr lang="en-US" dirty="0"/>
              <a:t> we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kararlar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jogapkärçilik</a:t>
            </a:r>
            <a:r>
              <a:rPr lang="en-US" dirty="0"/>
              <a:t> </a:t>
            </a:r>
            <a:r>
              <a:rPr lang="en-US" dirty="0" err="1"/>
              <a:t>çekýär</a:t>
            </a:r>
            <a:r>
              <a:rPr lang="en-US" dirty="0"/>
              <a:t>. ,,</a:t>
            </a:r>
            <a:r>
              <a:rPr lang="en-US" dirty="0" err="1"/>
              <a:t>Ol</a:t>
            </a:r>
            <a:r>
              <a:rPr lang="en-US" dirty="0"/>
              <a:t>’’-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tapawutlylykda</a:t>
            </a:r>
            <a:r>
              <a:rPr lang="en-US" dirty="0"/>
              <a:t>, ,,Men” </a:t>
            </a:r>
            <a:r>
              <a:rPr lang="en-US" dirty="0" err="1"/>
              <a:t>hakykatyň</a:t>
            </a:r>
            <a:r>
              <a:rPr lang="en-US" dirty="0"/>
              <a:t> </a:t>
            </a:r>
            <a:r>
              <a:rPr lang="en-US" dirty="0" err="1"/>
              <a:t>esas</a:t>
            </a:r>
            <a:r>
              <a:rPr lang="en-US" dirty="0"/>
              <a:t> </a:t>
            </a:r>
            <a:r>
              <a:rPr lang="en-US" dirty="0" err="1"/>
              <a:t>alnan</a:t>
            </a:r>
            <a:r>
              <a:rPr lang="en-US" dirty="0"/>
              <a:t> </a:t>
            </a:r>
            <a:r>
              <a:rPr lang="en-US" dirty="0" err="1"/>
              <a:t>ugruna</a:t>
            </a:r>
            <a:r>
              <a:rPr lang="en-US" dirty="0"/>
              <a:t> (</a:t>
            </a:r>
            <a:r>
              <a:rPr lang="en-US" dirty="0" err="1"/>
              <a:t>prinsipine</a:t>
            </a:r>
            <a:r>
              <a:rPr lang="en-US" dirty="0"/>
              <a:t>) </a:t>
            </a:r>
            <a:r>
              <a:rPr lang="en-US" dirty="0" err="1"/>
              <a:t>tabyn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 </a:t>
            </a:r>
            <a:r>
              <a:rPr lang="en-US" dirty="0" err="1"/>
              <a:t>durýar</a:t>
            </a:r>
            <a:r>
              <a:rPr lang="en-US" dirty="0"/>
              <a:t>. ,,</a:t>
            </a:r>
            <a:r>
              <a:rPr lang="en-US" dirty="0" err="1"/>
              <a:t>Aşa</a:t>
            </a:r>
            <a:r>
              <a:rPr lang="en-US" dirty="0"/>
              <a:t>-men” hem </a:t>
            </a:r>
            <a:r>
              <a:rPr lang="en-US" dirty="0" err="1"/>
              <a:t>şahsyýetiň</a:t>
            </a:r>
            <a:r>
              <a:rPr lang="en-US" dirty="0"/>
              <a:t> </a:t>
            </a:r>
            <a:r>
              <a:rPr lang="en-US" dirty="0" err="1"/>
              <a:t>gurluşynyň</a:t>
            </a:r>
            <a:r>
              <a:rPr lang="en-US" dirty="0"/>
              <a:t> </a:t>
            </a:r>
            <a:r>
              <a:rPr lang="en-US" dirty="0" err="1"/>
              <a:t>düzüm</a:t>
            </a:r>
            <a:r>
              <a:rPr lang="en-US" dirty="0"/>
              <a:t> </a:t>
            </a:r>
            <a:r>
              <a:rPr lang="en-US" dirty="0" err="1"/>
              <a:t>bölegi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, </a:t>
            </a:r>
            <a:r>
              <a:rPr lang="en-US" dirty="0" err="1"/>
              <a:t>indiwidiň</a:t>
            </a:r>
            <a:r>
              <a:rPr lang="en-US" dirty="0"/>
              <a:t> </a:t>
            </a:r>
            <a:r>
              <a:rPr lang="en-US" dirty="0" err="1"/>
              <a:t>özleşdiren</a:t>
            </a:r>
            <a:r>
              <a:rPr lang="en-US" dirty="0"/>
              <a:t> </a:t>
            </a:r>
            <a:r>
              <a:rPr lang="en-US" dirty="0" err="1"/>
              <a:t>möhüm</a:t>
            </a:r>
            <a:r>
              <a:rPr lang="en-US" dirty="0"/>
              <a:t> </a:t>
            </a:r>
            <a:r>
              <a:rPr lang="en-US" dirty="0" err="1"/>
              <a:t>jemgyýetçilik</a:t>
            </a:r>
            <a:r>
              <a:rPr lang="en-US" dirty="0"/>
              <a:t> </a:t>
            </a:r>
            <a:r>
              <a:rPr lang="en-US" dirty="0" err="1"/>
              <a:t>kararlarynyň</a:t>
            </a:r>
            <a:r>
              <a:rPr lang="en-US" dirty="0"/>
              <a:t> we </a:t>
            </a:r>
            <a:r>
              <a:rPr lang="en-US" dirty="0" err="1"/>
              <a:t>standartlaşdyrylan</a:t>
            </a:r>
            <a:r>
              <a:rPr lang="en-US" dirty="0"/>
              <a:t> </a:t>
            </a:r>
            <a:r>
              <a:rPr lang="en-US" dirty="0" err="1"/>
              <a:t>häsiýetleriniň</a:t>
            </a:r>
            <a:r>
              <a:rPr lang="en-US" dirty="0"/>
              <a:t> </a:t>
            </a:r>
            <a:r>
              <a:rPr lang="en-US" dirty="0" err="1"/>
              <a:t>esasynda</a:t>
            </a:r>
            <a:r>
              <a:rPr lang="en-US" dirty="0"/>
              <a:t> </a:t>
            </a:r>
            <a:r>
              <a:rPr lang="en-US" dirty="0" err="1"/>
              <a:t>hereket</a:t>
            </a:r>
            <a:r>
              <a:rPr lang="en-US" dirty="0"/>
              <a:t> </a:t>
            </a:r>
            <a:r>
              <a:rPr lang="en-US" dirty="0" err="1"/>
              <a:t>edýär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Freýd</a:t>
            </a:r>
            <a:r>
              <a:rPr lang="en-US" dirty="0"/>
              <a:t> ,,</a:t>
            </a:r>
            <a:r>
              <a:rPr lang="en-US" dirty="0" err="1"/>
              <a:t>Aşa-meni</a:t>
            </a:r>
            <a:r>
              <a:rPr lang="en-US" dirty="0"/>
              <a:t>” </a:t>
            </a:r>
            <a:r>
              <a:rPr lang="en-US" dirty="0" err="1"/>
              <a:t>şahsyýetiň</a:t>
            </a:r>
            <a:r>
              <a:rPr lang="en-US" dirty="0"/>
              <a:t> </a:t>
            </a:r>
            <a:r>
              <a:rPr lang="en-US" dirty="0" err="1"/>
              <a:t>içerki</a:t>
            </a:r>
            <a:r>
              <a:rPr lang="en-US" dirty="0"/>
              <a:t> </a:t>
            </a:r>
            <a:r>
              <a:rPr lang="en-US" dirty="0" err="1"/>
              <a:t>gözegçisi</a:t>
            </a:r>
            <a:r>
              <a:rPr lang="en-US" dirty="0"/>
              <a:t>, </a:t>
            </a:r>
            <a:r>
              <a:rPr lang="en-US" dirty="0" err="1"/>
              <a:t>tankytçysy</a:t>
            </a:r>
            <a:r>
              <a:rPr lang="en-US" dirty="0"/>
              <a:t>, </a:t>
            </a:r>
            <a:r>
              <a:rPr lang="en-US" dirty="0" err="1"/>
              <a:t>ahlak</a:t>
            </a:r>
            <a:r>
              <a:rPr lang="en-US" dirty="0"/>
              <a:t> </a:t>
            </a:r>
            <a:r>
              <a:rPr lang="en-US" dirty="0" err="1"/>
              <a:t>taýdan</a:t>
            </a:r>
            <a:r>
              <a:rPr lang="en-US" dirty="0"/>
              <a:t> </a:t>
            </a:r>
            <a:r>
              <a:rPr lang="en-US" dirty="0" err="1"/>
              <a:t>özüňi</a:t>
            </a:r>
            <a:r>
              <a:rPr lang="en-US" dirty="0"/>
              <a:t> </a:t>
            </a:r>
            <a:r>
              <a:rPr lang="en-US" dirty="0" err="1"/>
              <a:t>çäklendirmegiň</a:t>
            </a:r>
            <a:r>
              <a:rPr lang="en-US" dirty="0"/>
              <a:t> </a:t>
            </a:r>
            <a:r>
              <a:rPr lang="en-US" dirty="0" err="1"/>
              <a:t>çeşmesi</a:t>
            </a:r>
            <a:r>
              <a:rPr lang="en-US" dirty="0"/>
              <a:t> </a:t>
            </a:r>
            <a:r>
              <a:rPr lang="en-US" dirty="0" err="1"/>
              <a:t>diýip</a:t>
            </a:r>
            <a:r>
              <a:rPr lang="en-US" dirty="0"/>
              <a:t> </a:t>
            </a:r>
            <a:r>
              <a:rPr lang="en-US" dirty="0" err="1"/>
              <a:t>düşündirýär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8566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930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65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53143"/>
            <a:ext cx="10515600" cy="5523820"/>
          </a:xfrm>
        </p:spPr>
        <p:txBody>
          <a:bodyPr>
            <a:normAutofit/>
          </a:bodyPr>
          <a:lstStyle/>
          <a:p>
            <a:r>
              <a:rPr lang="ru-RU" sz="3600" dirty="0" err="1">
                <a:solidFill>
                  <a:schemeClr val="accent5"/>
                </a:solidFill>
              </a:rPr>
              <a:t>Şahsyýet</a:t>
            </a:r>
            <a:r>
              <a:rPr lang="ru-RU" sz="3600" dirty="0">
                <a:solidFill>
                  <a:schemeClr val="accent5"/>
                </a:solidFill>
              </a:rPr>
              <a:t> </a:t>
            </a:r>
            <a:r>
              <a:rPr lang="ru-RU" sz="3600" dirty="0"/>
              <a:t>– </a:t>
            </a:r>
            <a:r>
              <a:rPr lang="ru-RU" sz="3600" dirty="0" err="1"/>
              <a:t>bu</a:t>
            </a:r>
            <a:r>
              <a:rPr lang="ru-RU" sz="3600" dirty="0"/>
              <a:t> </a:t>
            </a:r>
            <a:r>
              <a:rPr lang="ru-RU" sz="3600" dirty="0" err="1"/>
              <a:t>jemgyýetçilik</a:t>
            </a:r>
            <a:r>
              <a:rPr lang="ru-RU" sz="3600" dirty="0"/>
              <a:t> </a:t>
            </a:r>
            <a:r>
              <a:rPr lang="ru-RU" sz="3600" dirty="0" err="1"/>
              <a:t>ösüşiniň</a:t>
            </a:r>
            <a:r>
              <a:rPr lang="ru-RU" sz="3600" dirty="0"/>
              <a:t> </a:t>
            </a:r>
            <a:r>
              <a:rPr lang="ru-RU" sz="3600" dirty="0" err="1"/>
              <a:t>subýekti</a:t>
            </a:r>
            <a:r>
              <a:rPr lang="ru-RU" sz="3600" dirty="0"/>
              <a:t> </a:t>
            </a:r>
            <a:r>
              <a:rPr lang="ru-RU" sz="3600" dirty="0" err="1"/>
              <a:t>bolup</a:t>
            </a:r>
            <a:r>
              <a:rPr lang="ru-RU" sz="3600" dirty="0"/>
              <a:t>, </a:t>
            </a:r>
            <a:r>
              <a:rPr lang="ru-RU" sz="3600" dirty="0" err="1"/>
              <a:t>ol</a:t>
            </a:r>
            <a:r>
              <a:rPr lang="ru-RU" sz="3600" dirty="0"/>
              <a:t> </a:t>
            </a:r>
            <a:r>
              <a:rPr lang="ru-RU" sz="3600" dirty="0" err="1"/>
              <a:t>belli</a:t>
            </a:r>
            <a:r>
              <a:rPr lang="ru-RU" sz="3600" dirty="0"/>
              <a:t> </a:t>
            </a:r>
            <a:r>
              <a:rPr lang="ru-RU" sz="3600" dirty="0" err="1"/>
              <a:t>bir</a:t>
            </a:r>
            <a:r>
              <a:rPr lang="ru-RU" sz="3600" dirty="0"/>
              <a:t> </a:t>
            </a:r>
            <a:r>
              <a:rPr lang="ru-RU" sz="3600" dirty="0" err="1"/>
              <a:t>orny</a:t>
            </a:r>
            <a:r>
              <a:rPr lang="ru-RU" sz="3600" dirty="0"/>
              <a:t> </a:t>
            </a:r>
            <a:r>
              <a:rPr lang="ru-RU" sz="3600" dirty="0" err="1"/>
              <a:t>eýeleýän</a:t>
            </a:r>
            <a:r>
              <a:rPr lang="ru-RU" sz="3600" dirty="0"/>
              <a:t> </a:t>
            </a:r>
            <a:r>
              <a:rPr lang="ru-RU" sz="3600" dirty="0" err="1"/>
              <a:t>we</a:t>
            </a:r>
            <a:r>
              <a:rPr lang="ru-RU" sz="3600" dirty="0"/>
              <a:t> </a:t>
            </a:r>
            <a:r>
              <a:rPr lang="ru-RU" sz="3600" dirty="0" err="1"/>
              <a:t>jemgyýetçilik</a:t>
            </a:r>
            <a:r>
              <a:rPr lang="ru-RU" sz="3600" dirty="0"/>
              <a:t> </a:t>
            </a:r>
            <a:r>
              <a:rPr lang="ru-RU" sz="3600" dirty="0" err="1"/>
              <a:t>roly</a:t>
            </a:r>
            <a:r>
              <a:rPr lang="ru-RU" sz="3600" dirty="0"/>
              <a:t> </a:t>
            </a:r>
            <a:r>
              <a:rPr lang="ru-RU" sz="3600" dirty="0" err="1"/>
              <a:t>ýerine</a:t>
            </a:r>
            <a:r>
              <a:rPr lang="ru-RU" sz="3600" dirty="0"/>
              <a:t> </a:t>
            </a:r>
            <a:r>
              <a:rPr lang="ru-RU" sz="3600" dirty="0" err="1"/>
              <a:t>ýetirýän</a:t>
            </a:r>
            <a:r>
              <a:rPr lang="ru-RU" sz="3600" dirty="0"/>
              <a:t> </a:t>
            </a:r>
            <a:r>
              <a:rPr lang="ru-RU" sz="3600" dirty="0" err="1"/>
              <a:t>aňly-düşünjeli</a:t>
            </a:r>
            <a:r>
              <a:rPr lang="ru-RU" sz="3600" dirty="0"/>
              <a:t> </a:t>
            </a:r>
            <a:r>
              <a:rPr lang="ru-RU" sz="3600" dirty="0" err="1"/>
              <a:t>indiwiddir</a:t>
            </a:r>
            <a:r>
              <a:rPr lang="ru-RU" sz="3600" dirty="0"/>
              <a:t>. </a:t>
            </a:r>
            <a:r>
              <a:rPr lang="ru-RU" sz="3600" dirty="0" err="1"/>
              <a:t>Şahsyýetiň</a:t>
            </a:r>
            <a:r>
              <a:rPr lang="ru-RU" sz="3600" dirty="0"/>
              <a:t> </a:t>
            </a:r>
            <a:r>
              <a:rPr lang="ru-RU" sz="3600" dirty="0" err="1"/>
              <a:t>pozisiýasy</a:t>
            </a:r>
            <a:r>
              <a:rPr lang="ru-RU" sz="3600" dirty="0"/>
              <a:t> </a:t>
            </a:r>
            <a:r>
              <a:rPr lang="ru-RU" sz="3600" dirty="0" err="1"/>
              <a:t>onuň</a:t>
            </a:r>
            <a:r>
              <a:rPr lang="ru-RU" sz="3600" dirty="0"/>
              <a:t> </a:t>
            </a:r>
            <a:r>
              <a:rPr lang="ru-RU" sz="3600" dirty="0" err="1"/>
              <a:t>gatnaşyklarynyň</a:t>
            </a:r>
            <a:r>
              <a:rPr lang="ru-RU" sz="3600" dirty="0"/>
              <a:t> </a:t>
            </a:r>
            <a:r>
              <a:rPr lang="ru-RU" sz="3600" dirty="0" err="1"/>
              <a:t>sistemasyndan</a:t>
            </a:r>
            <a:r>
              <a:rPr lang="ru-RU" sz="3600" dirty="0"/>
              <a:t> </a:t>
            </a:r>
            <a:r>
              <a:rPr lang="ru-RU" sz="3600" dirty="0" err="1"/>
              <a:t>ybaratdyr</a:t>
            </a:r>
            <a:r>
              <a:rPr lang="ru-RU" sz="3600" dirty="0"/>
              <a:t>. </a:t>
            </a:r>
          </a:p>
          <a:p>
            <a:r>
              <a:rPr lang="ru-RU" sz="3600" dirty="0" err="1"/>
              <a:t>Başgaça</a:t>
            </a:r>
            <a:r>
              <a:rPr lang="ru-RU" sz="3600" dirty="0"/>
              <a:t> </a:t>
            </a:r>
            <a:r>
              <a:rPr lang="ru-RU" sz="3600" dirty="0" err="1"/>
              <a:t>aýdylanda</a:t>
            </a:r>
            <a:r>
              <a:rPr lang="ru-RU" sz="3600" dirty="0"/>
              <a:t>, </a:t>
            </a:r>
            <a:r>
              <a:rPr lang="ru-RU" sz="3600" dirty="0" err="1"/>
              <a:t>şahsyýet</a:t>
            </a:r>
            <a:r>
              <a:rPr lang="ru-RU" sz="3600" dirty="0"/>
              <a:t> </a:t>
            </a:r>
            <a:r>
              <a:rPr lang="ru-RU" sz="3600" dirty="0" err="1"/>
              <a:t>bu</a:t>
            </a:r>
            <a:r>
              <a:rPr lang="ru-RU" sz="3600" dirty="0"/>
              <a:t> (</a:t>
            </a:r>
            <a:r>
              <a:rPr lang="ru-RU" sz="3600" dirty="0" err="1"/>
              <a:t>belli</a:t>
            </a:r>
            <a:r>
              <a:rPr lang="ru-RU" sz="3600" dirty="0"/>
              <a:t> </a:t>
            </a:r>
            <a:r>
              <a:rPr lang="ru-RU" sz="3600" dirty="0" err="1"/>
              <a:t>bir</a:t>
            </a:r>
            <a:r>
              <a:rPr lang="ru-RU" sz="3600" dirty="0"/>
              <a:t> </a:t>
            </a:r>
            <a:r>
              <a:rPr lang="ru-RU" sz="3600" dirty="0" err="1"/>
              <a:t>derejede</a:t>
            </a:r>
            <a:r>
              <a:rPr lang="ru-RU" sz="3600" dirty="0"/>
              <a:t> </a:t>
            </a:r>
            <a:r>
              <a:rPr lang="ru-RU" sz="3600" dirty="0" err="1"/>
              <a:t>jemgyýetden</a:t>
            </a:r>
            <a:r>
              <a:rPr lang="ru-RU" sz="3600" dirty="0"/>
              <a:t> </a:t>
            </a:r>
            <a:r>
              <a:rPr lang="ru-RU" sz="3600" dirty="0" err="1"/>
              <a:t>özbaşdak</a:t>
            </a:r>
            <a:r>
              <a:rPr lang="ru-RU" sz="3600" dirty="0"/>
              <a:t>) </a:t>
            </a:r>
            <a:r>
              <a:rPr lang="ru-RU" sz="3600" dirty="0" err="1"/>
              <a:t>özbaşdak</a:t>
            </a:r>
            <a:r>
              <a:rPr lang="ru-RU" sz="3600" dirty="0"/>
              <a:t> </a:t>
            </a:r>
            <a:r>
              <a:rPr lang="ru-RU" sz="3600" dirty="0" err="1"/>
              <a:t>özüni</a:t>
            </a:r>
            <a:r>
              <a:rPr lang="ru-RU" sz="3600" dirty="0"/>
              <a:t> </a:t>
            </a:r>
            <a:r>
              <a:rPr lang="ru-RU" sz="3600" dirty="0" err="1"/>
              <a:t>dolandyryp</a:t>
            </a:r>
            <a:r>
              <a:rPr lang="ru-RU" sz="3600" dirty="0"/>
              <a:t> </a:t>
            </a:r>
            <a:r>
              <a:rPr lang="ru-RU" sz="3600" dirty="0" err="1"/>
              <a:t>bilýän</a:t>
            </a:r>
            <a:r>
              <a:rPr lang="ru-RU" sz="3600" dirty="0"/>
              <a:t>, </a:t>
            </a:r>
            <a:r>
              <a:rPr lang="ru-RU" sz="3600" dirty="0" err="1"/>
              <a:t>her</a:t>
            </a:r>
            <a:r>
              <a:rPr lang="ru-RU" sz="3600" dirty="0"/>
              <a:t> </a:t>
            </a:r>
            <a:r>
              <a:rPr lang="ru-RU" sz="3600" dirty="0" err="1"/>
              <a:t>bir</a:t>
            </a:r>
            <a:r>
              <a:rPr lang="ru-RU" sz="3600" dirty="0"/>
              <a:t> </a:t>
            </a:r>
            <a:r>
              <a:rPr lang="ru-RU" sz="3600" dirty="0" err="1"/>
              <a:t>zada</a:t>
            </a:r>
            <a:r>
              <a:rPr lang="ru-RU" sz="3600" dirty="0"/>
              <a:t> </a:t>
            </a:r>
            <a:r>
              <a:rPr lang="ru-RU" sz="3600" dirty="0" err="1"/>
              <a:t>aňly-düşünjeli</a:t>
            </a:r>
            <a:r>
              <a:rPr lang="ru-RU" sz="3600" dirty="0"/>
              <a:t> </a:t>
            </a:r>
            <a:r>
              <a:rPr lang="ru-RU" sz="3600" dirty="0" err="1"/>
              <a:t>garaýan</a:t>
            </a:r>
            <a:r>
              <a:rPr lang="ru-RU" sz="3600" dirty="0"/>
              <a:t>, </a:t>
            </a:r>
            <a:r>
              <a:rPr lang="ru-RU" sz="3600" dirty="0" err="1"/>
              <a:t>aktiw</a:t>
            </a:r>
            <a:r>
              <a:rPr lang="ru-RU" sz="3600" dirty="0"/>
              <a:t> </a:t>
            </a:r>
            <a:r>
              <a:rPr lang="ru-RU" sz="3600" dirty="0" err="1"/>
              <a:t>durmuş</a:t>
            </a:r>
            <a:r>
              <a:rPr lang="ru-RU" sz="3600" dirty="0"/>
              <a:t> </a:t>
            </a:r>
            <a:r>
              <a:rPr lang="ru-RU" sz="3600" dirty="0" err="1"/>
              <a:t>pozisiýasy</a:t>
            </a:r>
            <a:r>
              <a:rPr lang="ru-RU" sz="3600" dirty="0"/>
              <a:t>, </a:t>
            </a:r>
            <a:r>
              <a:rPr lang="ru-RU" sz="3600" dirty="0" err="1"/>
              <a:t>garaýşy</a:t>
            </a:r>
            <a:r>
              <a:rPr lang="ru-RU" sz="3600" dirty="0"/>
              <a:t> </a:t>
            </a:r>
            <a:r>
              <a:rPr lang="ru-RU" sz="3600" dirty="0" err="1"/>
              <a:t>bolan</a:t>
            </a:r>
            <a:r>
              <a:rPr lang="ru-RU" sz="3600" dirty="0"/>
              <a:t> </a:t>
            </a:r>
            <a:r>
              <a:rPr lang="ru-RU" sz="3600" dirty="0" err="1"/>
              <a:t>adamdyr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840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0547" y="541176"/>
            <a:ext cx="11513975" cy="6027575"/>
          </a:xfrm>
        </p:spPr>
        <p:txBody>
          <a:bodyPr>
            <a:normAutofit/>
          </a:bodyPr>
          <a:lstStyle/>
          <a:p>
            <a:pPr algn="ctr"/>
            <a:r>
              <a:rPr lang="ru-RU" dirty="0" err="1"/>
              <a:t>Käbir</a:t>
            </a:r>
            <a:r>
              <a:rPr lang="ru-RU" dirty="0"/>
              <a:t> </a:t>
            </a:r>
            <a:r>
              <a:rPr lang="ru-RU" dirty="0" err="1"/>
              <a:t>psihologlar</a:t>
            </a:r>
            <a:r>
              <a:rPr lang="ru-RU" dirty="0"/>
              <a:t> </a:t>
            </a:r>
            <a:r>
              <a:rPr lang="ru-RU" dirty="0" err="1"/>
              <a:t>şahsyýete</a:t>
            </a:r>
            <a:r>
              <a:rPr lang="ru-RU" dirty="0"/>
              <a:t> </a:t>
            </a:r>
            <a:r>
              <a:rPr lang="ru-RU" dirty="0" err="1"/>
              <a:t>biososial</a:t>
            </a:r>
            <a:r>
              <a:rPr lang="ru-RU" dirty="0"/>
              <a:t> </a:t>
            </a:r>
            <a:r>
              <a:rPr lang="ru-RU" dirty="0" err="1"/>
              <a:t>jandar</a:t>
            </a:r>
            <a:r>
              <a:rPr lang="ru-RU" dirty="0"/>
              <a:t> </a:t>
            </a:r>
            <a:r>
              <a:rPr lang="ru-RU" dirty="0" err="1"/>
              <a:t>hökmünde</a:t>
            </a:r>
            <a:r>
              <a:rPr lang="ru-RU" dirty="0"/>
              <a:t> </a:t>
            </a:r>
            <a:r>
              <a:rPr lang="ru-RU" dirty="0" err="1"/>
              <a:t>garaýarlar</a:t>
            </a:r>
            <a:r>
              <a:rPr lang="ru-RU" dirty="0"/>
              <a:t> </a:t>
            </a:r>
            <a:r>
              <a:rPr lang="ru-RU" dirty="0" err="1"/>
              <a:t>hem-de</a:t>
            </a:r>
            <a:r>
              <a:rPr lang="ru-RU" dirty="0"/>
              <a:t> </a:t>
            </a:r>
            <a:r>
              <a:rPr lang="ru-RU" dirty="0" err="1"/>
              <a:t>onda</a:t>
            </a:r>
            <a:r>
              <a:rPr lang="ru-RU" dirty="0"/>
              <a:t> </a:t>
            </a:r>
            <a:r>
              <a:rPr lang="ru-RU" dirty="0" err="1"/>
              <a:t>iki</a:t>
            </a:r>
            <a:r>
              <a:rPr lang="ru-RU" dirty="0"/>
              <a:t> </a:t>
            </a:r>
            <a:r>
              <a:rPr lang="ru-RU" dirty="0" err="1"/>
              <a:t>sany</a:t>
            </a:r>
            <a:r>
              <a:rPr lang="ru-RU" dirty="0"/>
              <a:t> </a:t>
            </a:r>
            <a:r>
              <a:rPr lang="ru-RU" dirty="0" err="1"/>
              <a:t>düzümiň</a:t>
            </a:r>
            <a:r>
              <a:rPr lang="ru-RU" dirty="0"/>
              <a:t> </a:t>
            </a:r>
            <a:r>
              <a:rPr lang="ru-RU" dirty="0" err="1"/>
              <a:t>bardygyny</a:t>
            </a:r>
            <a:r>
              <a:rPr lang="ru-RU" dirty="0"/>
              <a:t> </a:t>
            </a:r>
            <a:r>
              <a:rPr lang="ru-RU" dirty="0" err="1"/>
              <a:t>nygtaýarlar</a:t>
            </a:r>
            <a:r>
              <a:rPr lang="ru-RU" dirty="0"/>
              <a:t>:</a:t>
            </a:r>
          </a:p>
          <a:p>
            <a:r>
              <a:rPr lang="ru-RU" b="1" i="1" dirty="0">
                <a:solidFill>
                  <a:srgbClr val="92D050"/>
                </a:solidFill>
              </a:rPr>
              <a:t>1. </a:t>
            </a:r>
            <a:r>
              <a:rPr lang="ru-RU" b="1" i="1" dirty="0" err="1">
                <a:solidFill>
                  <a:srgbClr val="92D050"/>
                </a:solidFill>
              </a:rPr>
              <a:t>Endopsihika</a:t>
            </a:r>
            <a:r>
              <a:rPr lang="ru-RU" b="1" i="1" dirty="0">
                <a:solidFill>
                  <a:srgbClr val="92D050"/>
                </a:solidFill>
              </a:rPr>
              <a:t>. </a:t>
            </a:r>
            <a:r>
              <a:rPr lang="ru-RU" dirty="0" err="1"/>
              <a:t>Endopsihika</a:t>
            </a:r>
            <a:r>
              <a:rPr lang="ru-RU" dirty="0"/>
              <a:t> </a:t>
            </a:r>
            <a:r>
              <a:rPr lang="ru-RU" dirty="0" err="1"/>
              <a:t>biologik</a:t>
            </a:r>
            <a:r>
              <a:rPr lang="ru-RU" dirty="0"/>
              <a:t>, </a:t>
            </a:r>
            <a:r>
              <a:rPr lang="ru-RU" dirty="0" err="1"/>
              <a:t>tebigy</a:t>
            </a:r>
            <a:r>
              <a:rPr lang="ru-RU" dirty="0"/>
              <a:t> </a:t>
            </a:r>
            <a:r>
              <a:rPr lang="ru-RU" dirty="0" err="1"/>
              <a:t>esasly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,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podstrukturasy</a:t>
            </a:r>
            <a:r>
              <a:rPr lang="ru-RU" dirty="0"/>
              <a:t> </a:t>
            </a:r>
            <a:r>
              <a:rPr lang="ru-RU" dirty="0" err="1"/>
              <a:t>hökmünde</a:t>
            </a:r>
            <a:r>
              <a:rPr lang="ru-RU" dirty="0"/>
              <a:t> </a:t>
            </a:r>
            <a:r>
              <a:rPr lang="ru-RU" dirty="0" err="1"/>
              <a:t>psihiki</a:t>
            </a:r>
            <a:r>
              <a:rPr lang="ru-RU" dirty="0"/>
              <a:t> </a:t>
            </a:r>
            <a:r>
              <a:rPr lang="ru-RU" dirty="0" err="1"/>
              <a:t>elementleriň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funksiýalaryň</a:t>
            </a:r>
            <a:r>
              <a:rPr lang="ru-RU" dirty="0"/>
              <a:t> </a:t>
            </a:r>
            <a:r>
              <a:rPr lang="ru-RU" dirty="0" err="1"/>
              <a:t>içerki</a:t>
            </a:r>
            <a:r>
              <a:rPr lang="ru-RU" dirty="0"/>
              <a:t> </a:t>
            </a:r>
            <a:r>
              <a:rPr lang="ru-RU" dirty="0" err="1"/>
              <a:t>özara</a:t>
            </a:r>
            <a:r>
              <a:rPr lang="ru-RU" dirty="0"/>
              <a:t> </a:t>
            </a:r>
            <a:r>
              <a:rPr lang="ru-RU" dirty="0" err="1"/>
              <a:t>gatnaşygyny</a:t>
            </a:r>
            <a:r>
              <a:rPr lang="ru-RU" dirty="0"/>
              <a:t> </a:t>
            </a:r>
            <a:r>
              <a:rPr lang="ru-RU" dirty="0" err="1"/>
              <a:t>aňladýar</a:t>
            </a:r>
            <a:r>
              <a:rPr lang="ru-RU" dirty="0"/>
              <a:t>.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şahsyýetiniň</a:t>
            </a:r>
            <a:r>
              <a:rPr lang="ru-RU" dirty="0"/>
              <a:t> </a:t>
            </a:r>
            <a:r>
              <a:rPr lang="ru-RU" dirty="0" err="1"/>
              <a:t>mehanizmi</a:t>
            </a:r>
            <a:r>
              <a:rPr lang="ru-RU" dirty="0"/>
              <a:t> </a:t>
            </a:r>
            <a:r>
              <a:rPr lang="ru-RU" dirty="0" err="1"/>
              <a:t>hökmünde</a:t>
            </a:r>
            <a:r>
              <a:rPr lang="ru-RU" dirty="0"/>
              <a:t> </a:t>
            </a:r>
            <a:r>
              <a:rPr lang="ru-RU" dirty="0" err="1"/>
              <a:t>aňladylýar</a:t>
            </a:r>
            <a:r>
              <a:rPr lang="ru-RU" dirty="0"/>
              <a:t>.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bolsa</a:t>
            </a:r>
            <a:r>
              <a:rPr lang="ru-RU" dirty="0"/>
              <a:t>,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gezeginde</a:t>
            </a:r>
            <a:r>
              <a:rPr lang="ru-RU" dirty="0"/>
              <a:t>,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geçýän</a:t>
            </a:r>
            <a:r>
              <a:rPr lang="ru-RU" dirty="0"/>
              <a:t> </a:t>
            </a:r>
            <a:r>
              <a:rPr lang="ru-RU" dirty="0" err="1"/>
              <a:t>nerw-psihiki</a:t>
            </a:r>
            <a:r>
              <a:rPr lang="ru-RU" dirty="0"/>
              <a:t> </a:t>
            </a:r>
            <a:r>
              <a:rPr lang="ru-RU" dirty="0" err="1"/>
              <a:t>täsirleriň</a:t>
            </a:r>
            <a:r>
              <a:rPr lang="ru-RU" dirty="0"/>
              <a:t> </a:t>
            </a:r>
            <a:r>
              <a:rPr lang="ru-RU" dirty="0" err="1"/>
              <a:t>netijesidir</a:t>
            </a:r>
            <a:r>
              <a:rPr lang="ru-RU" dirty="0"/>
              <a:t>. </a:t>
            </a:r>
            <a:r>
              <a:rPr lang="ru-RU" dirty="0" err="1"/>
              <a:t>Endopsihikanyň</a:t>
            </a:r>
            <a:r>
              <a:rPr lang="ru-RU" dirty="0"/>
              <a:t> </a:t>
            </a:r>
            <a:r>
              <a:rPr lang="ru-RU" dirty="0" err="1"/>
              <a:t>düzümine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kabul</a:t>
            </a:r>
            <a:r>
              <a:rPr lang="ru-RU" dirty="0"/>
              <a:t> </a:t>
            </a:r>
            <a:r>
              <a:rPr lang="ru-RU" dirty="0" err="1"/>
              <a:t>edijilik</a:t>
            </a:r>
            <a:r>
              <a:rPr lang="ru-RU" dirty="0"/>
              <a:t>, </a:t>
            </a:r>
            <a:r>
              <a:rPr lang="ru-RU" dirty="0" err="1"/>
              <a:t>ýadyň</a:t>
            </a:r>
            <a:r>
              <a:rPr lang="ru-RU" dirty="0"/>
              <a:t>, </a:t>
            </a:r>
            <a:r>
              <a:rPr lang="ru-RU" dirty="0" err="1"/>
              <a:t>pikirlenmäniň</a:t>
            </a:r>
            <a:r>
              <a:rPr lang="ru-RU" dirty="0"/>
              <a:t>, </a:t>
            </a:r>
            <a:r>
              <a:rPr lang="ru-RU" dirty="0" err="1"/>
              <a:t>göz</a:t>
            </a:r>
            <a:r>
              <a:rPr lang="ru-RU" dirty="0"/>
              <a:t> </a:t>
            </a:r>
            <a:r>
              <a:rPr lang="ru-RU" dirty="0" err="1"/>
              <a:t>öňüne</a:t>
            </a:r>
            <a:r>
              <a:rPr lang="ru-RU" dirty="0"/>
              <a:t> </a:t>
            </a:r>
            <a:r>
              <a:rPr lang="ru-RU" dirty="0" err="1"/>
              <a:t>getirmeleriň</a:t>
            </a:r>
            <a:r>
              <a:rPr lang="ru-RU" dirty="0"/>
              <a:t> </a:t>
            </a:r>
            <a:r>
              <a:rPr lang="ru-RU" dirty="0" err="1"/>
              <a:t>aýratynlyklary</a:t>
            </a:r>
            <a:r>
              <a:rPr lang="ru-RU" dirty="0"/>
              <a:t>, </a:t>
            </a:r>
            <a:r>
              <a:rPr lang="ru-RU" dirty="0" err="1"/>
              <a:t>emosional-erk</a:t>
            </a:r>
            <a:r>
              <a:rPr lang="ru-RU" dirty="0"/>
              <a:t> </a:t>
            </a:r>
            <a:r>
              <a:rPr lang="ru-RU" dirty="0" err="1"/>
              <a:t>tagallalary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hyjuwlylyk</a:t>
            </a:r>
            <a:r>
              <a:rPr lang="ru-RU" dirty="0"/>
              <a:t> </a:t>
            </a:r>
            <a:r>
              <a:rPr lang="ru-RU" dirty="0" err="1"/>
              <a:t>girýär</a:t>
            </a:r>
            <a:r>
              <a:rPr lang="ru-RU" dirty="0"/>
              <a:t>.</a:t>
            </a:r>
          </a:p>
          <a:p>
            <a:r>
              <a:rPr lang="ru-RU" b="1" i="1" dirty="0">
                <a:solidFill>
                  <a:srgbClr val="00B0F0"/>
                </a:solidFill>
              </a:rPr>
              <a:t>2. </a:t>
            </a:r>
            <a:r>
              <a:rPr lang="ru-RU" b="1" i="1" dirty="0" err="1">
                <a:solidFill>
                  <a:srgbClr val="00B0F0"/>
                </a:solidFill>
              </a:rPr>
              <a:t>Ekzopsihika</a:t>
            </a:r>
            <a:r>
              <a:rPr lang="ru-RU" b="1" i="1" dirty="0">
                <a:solidFill>
                  <a:srgbClr val="00B0F0"/>
                </a:solidFill>
              </a:rPr>
              <a:t>. </a:t>
            </a:r>
            <a:r>
              <a:rPr lang="ru-RU" dirty="0" err="1"/>
              <a:t>Ekzopsihika</a:t>
            </a:r>
            <a:r>
              <a:rPr lang="ru-RU" dirty="0"/>
              <a:t> </a:t>
            </a:r>
            <a:r>
              <a:rPr lang="ru-RU" dirty="0" err="1"/>
              <a:t>sosial</a:t>
            </a:r>
            <a:r>
              <a:rPr lang="ru-RU" dirty="0"/>
              <a:t> </a:t>
            </a:r>
            <a:r>
              <a:rPr lang="ru-RU" dirty="0" err="1"/>
              <a:t>faktorlar</a:t>
            </a:r>
            <a:r>
              <a:rPr lang="ru-RU" dirty="0"/>
              <a:t> </a:t>
            </a:r>
            <a:r>
              <a:rPr lang="ru-RU" dirty="0" err="1"/>
              <a:t>tarapyndan</a:t>
            </a:r>
            <a:r>
              <a:rPr lang="ru-RU" dirty="0"/>
              <a:t> </a:t>
            </a:r>
            <a:r>
              <a:rPr lang="ru-RU" dirty="0" err="1"/>
              <a:t>kesgitlenýär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gurşawa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gatnaşygyny</a:t>
            </a:r>
            <a:r>
              <a:rPr lang="ru-RU" dirty="0"/>
              <a:t> </a:t>
            </a:r>
            <a:r>
              <a:rPr lang="ru-RU" dirty="0" err="1"/>
              <a:t>şertlendirýär</a:t>
            </a:r>
            <a:r>
              <a:rPr lang="ru-RU" dirty="0"/>
              <a:t>. </a:t>
            </a:r>
            <a:r>
              <a:rPr lang="ru-RU" dirty="0" err="1"/>
              <a:t>Ekzopsihika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tejribesini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gatnaşyklar</a:t>
            </a:r>
            <a:r>
              <a:rPr lang="ru-RU" dirty="0"/>
              <a:t> </a:t>
            </a:r>
            <a:r>
              <a:rPr lang="ru-RU" dirty="0" err="1"/>
              <a:t>ulgamyny</a:t>
            </a:r>
            <a:r>
              <a:rPr lang="ru-RU" dirty="0"/>
              <a:t> </a:t>
            </a:r>
            <a:r>
              <a:rPr lang="ru-RU" dirty="0" err="1"/>
              <a:t>özünde</a:t>
            </a:r>
            <a:r>
              <a:rPr lang="ru-RU" dirty="0"/>
              <a:t> </a:t>
            </a:r>
            <a:r>
              <a:rPr lang="ru-RU" dirty="0" err="1"/>
              <a:t>jemleýär</a:t>
            </a:r>
            <a:r>
              <a:rPr lang="ru-RU" dirty="0"/>
              <a:t>.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gatnaşyk</a:t>
            </a:r>
            <a:r>
              <a:rPr lang="ru-RU" dirty="0"/>
              <a:t> </a:t>
            </a:r>
            <a:r>
              <a:rPr lang="ru-RU" dirty="0" err="1"/>
              <a:t>ulgamyna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gyzyklanmalary</a:t>
            </a:r>
            <a:r>
              <a:rPr lang="ru-RU" dirty="0"/>
              <a:t> (</a:t>
            </a:r>
            <a:r>
              <a:rPr lang="ru-RU" dirty="0" err="1"/>
              <a:t>islegleri</a:t>
            </a:r>
            <a:r>
              <a:rPr lang="ru-RU" dirty="0"/>
              <a:t>), </a:t>
            </a:r>
            <a:r>
              <a:rPr lang="ru-RU" dirty="0" err="1"/>
              <a:t>ynamlary</a:t>
            </a:r>
            <a:r>
              <a:rPr lang="ru-RU" dirty="0"/>
              <a:t>, </a:t>
            </a:r>
            <a:r>
              <a:rPr lang="ru-RU" dirty="0" err="1"/>
              <a:t>ideýalary</a:t>
            </a:r>
            <a:r>
              <a:rPr lang="ru-RU" dirty="0"/>
              <a:t>, </a:t>
            </a:r>
            <a:r>
              <a:rPr lang="ru-RU" dirty="0" err="1"/>
              <a:t>bilimi</a:t>
            </a:r>
            <a:r>
              <a:rPr lang="ru-RU" dirty="0"/>
              <a:t> </a:t>
            </a:r>
            <a:r>
              <a:rPr lang="ru-RU" dirty="0" err="1"/>
              <a:t>degişlidir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670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03853"/>
            <a:ext cx="10515600" cy="5673110"/>
          </a:xfrm>
        </p:spPr>
        <p:txBody>
          <a:bodyPr/>
          <a:lstStyle/>
          <a:p>
            <a:r>
              <a:rPr lang="en-US" dirty="0"/>
              <a:t>Adam </a:t>
            </a:r>
            <a:r>
              <a:rPr lang="en-US" dirty="0" err="1"/>
              <a:t>ozaly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, </a:t>
            </a:r>
            <a:r>
              <a:rPr lang="en-US" dirty="0" err="1"/>
              <a:t>süýt</a:t>
            </a:r>
            <a:r>
              <a:rPr lang="en-US" dirty="0"/>
              <a:t> </a:t>
            </a:r>
            <a:r>
              <a:rPr lang="en-US" dirty="0" err="1"/>
              <a:t>emdirijiler</a:t>
            </a:r>
            <a:r>
              <a:rPr lang="en-US" dirty="0"/>
              <a:t> </a:t>
            </a:r>
            <a:r>
              <a:rPr lang="en-US" dirty="0" err="1"/>
              <a:t>klasyna</a:t>
            </a:r>
            <a:r>
              <a:rPr lang="en-US" dirty="0"/>
              <a:t> </a:t>
            </a:r>
            <a:r>
              <a:rPr lang="en-US" dirty="0" err="1"/>
              <a:t>degişli</a:t>
            </a:r>
            <a:r>
              <a:rPr lang="en-US" dirty="0"/>
              <a:t> </a:t>
            </a:r>
            <a:r>
              <a:rPr lang="en-US" dirty="0" err="1"/>
              <a:t>mahlukdyr</a:t>
            </a:r>
            <a:r>
              <a:rPr lang="en-US" dirty="0"/>
              <a:t>, </a:t>
            </a:r>
            <a:r>
              <a:rPr lang="en-US" dirty="0" err="1"/>
              <a:t>ýagny</a:t>
            </a:r>
            <a:r>
              <a:rPr lang="en-US" dirty="0"/>
              <a:t>, homo </a:t>
            </a:r>
            <a:r>
              <a:rPr lang="en-US" dirty="0" err="1"/>
              <a:t>sapiýens</a:t>
            </a:r>
            <a:r>
              <a:rPr lang="en-US" dirty="0"/>
              <a:t> – </a:t>
            </a:r>
            <a:r>
              <a:rPr lang="en-US" dirty="0" err="1"/>
              <a:t>pähimli</a:t>
            </a:r>
            <a:r>
              <a:rPr lang="en-US" dirty="0"/>
              <a:t> </a:t>
            </a:r>
            <a:r>
              <a:rPr lang="en-US" dirty="0" err="1"/>
              <a:t>biologik</a:t>
            </a:r>
            <a:r>
              <a:rPr lang="en-US" dirty="0"/>
              <a:t> </a:t>
            </a:r>
            <a:r>
              <a:rPr lang="en-US" dirty="0" err="1"/>
              <a:t>jandardyr</a:t>
            </a:r>
            <a:r>
              <a:rPr lang="en-US" dirty="0"/>
              <a:t>.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görnüşiň</a:t>
            </a:r>
            <a:r>
              <a:rPr lang="ru-RU" dirty="0"/>
              <a:t> </a:t>
            </a:r>
            <a:r>
              <a:rPr lang="ru-RU" dirty="0" err="1"/>
              <a:t>haýwanlardan</a:t>
            </a:r>
            <a:r>
              <a:rPr lang="ru-RU" dirty="0"/>
              <a:t> </a:t>
            </a:r>
            <a:r>
              <a:rPr lang="ru-RU" dirty="0" err="1"/>
              <a:t>tapawudy</a:t>
            </a:r>
            <a:r>
              <a:rPr lang="ru-RU" dirty="0"/>
              <a:t>,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aňly-düşünjeli</a:t>
            </a:r>
            <a:r>
              <a:rPr lang="ru-RU" dirty="0"/>
              <a:t>,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dünýä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hut</a:t>
            </a:r>
            <a:r>
              <a:rPr lang="ru-RU" dirty="0"/>
              <a:t> </a:t>
            </a:r>
            <a:r>
              <a:rPr lang="ru-RU" dirty="0" err="1"/>
              <a:t>özüne</a:t>
            </a:r>
            <a:r>
              <a:rPr lang="ru-RU" dirty="0"/>
              <a:t> </a:t>
            </a:r>
            <a:r>
              <a:rPr lang="ru-RU" dirty="0" err="1"/>
              <a:t>akyl</a:t>
            </a:r>
            <a:r>
              <a:rPr lang="ru-RU" dirty="0"/>
              <a:t> </a:t>
            </a:r>
            <a:r>
              <a:rPr lang="ru-RU" dirty="0" err="1"/>
              <a:t>ýetirip</a:t>
            </a:r>
            <a:r>
              <a:rPr lang="ru-RU" dirty="0"/>
              <a:t> </a:t>
            </a:r>
            <a:r>
              <a:rPr lang="ru-RU" dirty="0" err="1"/>
              <a:t>bilýän</a:t>
            </a:r>
            <a:r>
              <a:rPr lang="ru-RU" dirty="0"/>
              <a:t>, </a:t>
            </a:r>
            <a:r>
              <a:rPr lang="ru-RU" dirty="0" err="1"/>
              <a:t>şoňa</a:t>
            </a:r>
            <a:r>
              <a:rPr lang="ru-RU" dirty="0"/>
              <a:t> </a:t>
            </a:r>
            <a:r>
              <a:rPr lang="ru-RU" dirty="0" err="1"/>
              <a:t>laýyklykda</a:t>
            </a:r>
            <a:r>
              <a:rPr lang="ru-RU" dirty="0"/>
              <a:t>, </a:t>
            </a:r>
            <a:r>
              <a:rPr lang="ru-RU" dirty="0" err="1"/>
              <a:t>parasatly</a:t>
            </a:r>
            <a:r>
              <a:rPr lang="ru-RU" dirty="0"/>
              <a:t> </a:t>
            </a:r>
            <a:r>
              <a:rPr lang="ru-RU" dirty="0" err="1"/>
              <a:t>hereketlere</a:t>
            </a:r>
            <a:r>
              <a:rPr lang="ru-RU" dirty="0"/>
              <a:t> </a:t>
            </a:r>
            <a:r>
              <a:rPr lang="ru-RU" dirty="0" err="1"/>
              <a:t>ukyplylygyndan</a:t>
            </a:r>
            <a:r>
              <a:rPr lang="ru-RU" dirty="0"/>
              <a:t> </a:t>
            </a:r>
            <a:r>
              <a:rPr lang="ru-RU" dirty="0" err="1"/>
              <a:t>ybaratdyr</a:t>
            </a:r>
            <a:r>
              <a:rPr lang="ru-RU" dirty="0"/>
              <a:t>.</a:t>
            </a:r>
          </a:p>
          <a:p>
            <a:r>
              <a:rPr lang="ru-RU" b="1" dirty="0" err="1"/>
              <a:t>Indiwid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adamzat</a:t>
            </a:r>
            <a:r>
              <a:rPr lang="ru-RU" dirty="0"/>
              <a:t> </a:t>
            </a:r>
            <a:r>
              <a:rPr lang="ru-RU" dirty="0" err="1"/>
              <a:t>nesliniň</a:t>
            </a:r>
            <a:r>
              <a:rPr lang="ru-RU" dirty="0"/>
              <a:t> </a:t>
            </a:r>
            <a:r>
              <a:rPr lang="ru-RU" dirty="0" err="1"/>
              <a:t>ýekelikde</a:t>
            </a:r>
            <a:r>
              <a:rPr lang="ru-RU" dirty="0"/>
              <a:t> </a:t>
            </a:r>
            <a:r>
              <a:rPr lang="ru-RU" dirty="0" err="1"/>
              <a:t>alnan</a:t>
            </a:r>
            <a:r>
              <a:rPr lang="ru-RU" dirty="0"/>
              <a:t>,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ähli</a:t>
            </a:r>
            <a:r>
              <a:rPr lang="ru-RU" dirty="0"/>
              <a:t> </a:t>
            </a:r>
            <a:r>
              <a:rPr lang="ru-RU" dirty="0" err="1"/>
              <a:t>psihofiziki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sosial</a:t>
            </a:r>
            <a:r>
              <a:rPr lang="ru-RU" dirty="0"/>
              <a:t> </a:t>
            </a:r>
            <a:r>
              <a:rPr lang="ru-RU" dirty="0" err="1"/>
              <a:t>alamatlaryny</a:t>
            </a:r>
            <a:r>
              <a:rPr lang="ru-RU" dirty="0"/>
              <a:t> </a:t>
            </a:r>
            <a:r>
              <a:rPr lang="ru-RU" dirty="0" err="1"/>
              <a:t>göteriji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wekildir</a:t>
            </a:r>
            <a:r>
              <a:rPr lang="ru-RU" dirty="0"/>
              <a:t>. </a:t>
            </a:r>
            <a:r>
              <a:rPr lang="ru-RU" dirty="0" err="1"/>
              <a:t>Indiwid</a:t>
            </a:r>
            <a:r>
              <a:rPr lang="ru-RU" dirty="0"/>
              <a:t> </a:t>
            </a:r>
            <a:r>
              <a:rPr lang="ru-RU" dirty="0" err="1"/>
              <a:t>aşakdaky</a:t>
            </a:r>
            <a:r>
              <a:rPr lang="ru-RU" dirty="0"/>
              <a:t> </a:t>
            </a:r>
            <a:r>
              <a:rPr lang="ru-RU" dirty="0" err="1"/>
              <a:t>alamatlary</a:t>
            </a:r>
            <a:r>
              <a:rPr lang="ru-RU" dirty="0"/>
              <a:t> </a:t>
            </a:r>
            <a:r>
              <a:rPr lang="ru-RU" dirty="0" err="1"/>
              <a:t>özünde</a:t>
            </a:r>
            <a:r>
              <a:rPr lang="ru-RU" dirty="0"/>
              <a:t> </a:t>
            </a:r>
            <a:r>
              <a:rPr lang="ru-RU" dirty="0" err="1"/>
              <a:t>jemleýär</a:t>
            </a:r>
            <a:r>
              <a:rPr lang="ru-RU" dirty="0"/>
              <a:t>:</a:t>
            </a:r>
          </a:p>
          <a:p>
            <a:r>
              <a:rPr lang="ru-RU" b="1" dirty="0">
                <a:solidFill>
                  <a:srgbClr val="00B050"/>
                </a:solidFill>
              </a:rPr>
              <a:t>1. </a:t>
            </a:r>
            <a:r>
              <a:rPr lang="ru-RU" b="1" dirty="0" err="1">
                <a:solidFill>
                  <a:srgbClr val="00B050"/>
                </a:solidFill>
              </a:rPr>
              <a:t>Bitewilik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alamaty</a:t>
            </a:r>
            <a:r>
              <a:rPr lang="ru-RU" dirty="0">
                <a:solidFill>
                  <a:srgbClr val="00B050"/>
                </a:solidFill>
              </a:rPr>
              <a:t>.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alamat</a:t>
            </a:r>
            <a:r>
              <a:rPr lang="ru-RU" dirty="0"/>
              <a:t> </a:t>
            </a:r>
            <a:r>
              <a:rPr lang="ru-RU" dirty="0" err="1"/>
              <a:t>indiwidiň</a:t>
            </a:r>
            <a:r>
              <a:rPr lang="ru-RU" dirty="0"/>
              <a:t> </a:t>
            </a:r>
            <a:r>
              <a:rPr lang="ru-RU" dirty="0" err="1"/>
              <a:t>amala</a:t>
            </a:r>
            <a:r>
              <a:rPr lang="ru-RU" dirty="0"/>
              <a:t> </a:t>
            </a:r>
            <a:r>
              <a:rPr lang="ru-RU" dirty="0" err="1"/>
              <a:t>aşyrýan</a:t>
            </a:r>
            <a:r>
              <a:rPr lang="ru-RU" dirty="0"/>
              <a:t> </a:t>
            </a:r>
            <a:r>
              <a:rPr lang="ru-RU" dirty="0" err="1"/>
              <a:t>gatnaşyklarynda</a:t>
            </a:r>
            <a:r>
              <a:rPr lang="ru-RU" dirty="0"/>
              <a:t> </a:t>
            </a:r>
            <a:r>
              <a:rPr lang="ru-RU" dirty="0" err="1"/>
              <a:t>durmuşa</a:t>
            </a:r>
            <a:r>
              <a:rPr lang="ru-RU" dirty="0"/>
              <a:t> </a:t>
            </a:r>
            <a:r>
              <a:rPr lang="ru-RU" dirty="0" err="1"/>
              <a:t>geçirýän</a:t>
            </a:r>
            <a:r>
              <a:rPr lang="ru-RU" dirty="0"/>
              <a:t> </a:t>
            </a:r>
            <a:r>
              <a:rPr lang="ru-RU" dirty="0" err="1"/>
              <a:t>köp</a:t>
            </a:r>
            <a:r>
              <a:rPr lang="ru-RU" dirty="0"/>
              <a:t> </a:t>
            </a:r>
            <a:r>
              <a:rPr lang="ru-RU" dirty="0" err="1"/>
              <a:t>görnüşli</a:t>
            </a:r>
            <a:r>
              <a:rPr lang="ru-RU" dirty="0"/>
              <a:t> </a:t>
            </a:r>
            <a:r>
              <a:rPr lang="ru-RU" dirty="0" err="1"/>
              <a:t>funksiýalarynyň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mehanizmleriniň</a:t>
            </a:r>
            <a:r>
              <a:rPr lang="ru-RU" dirty="0"/>
              <a:t> </a:t>
            </a:r>
            <a:r>
              <a:rPr lang="ru-RU" dirty="0" err="1"/>
              <a:t>gatnaşyklarynyň</a:t>
            </a:r>
            <a:r>
              <a:rPr lang="ru-RU" dirty="0"/>
              <a:t> </a:t>
            </a:r>
            <a:r>
              <a:rPr lang="ru-RU" dirty="0" err="1"/>
              <a:t>häsiýetiniň</a:t>
            </a:r>
            <a:r>
              <a:rPr lang="ru-RU" dirty="0"/>
              <a:t> </a:t>
            </a:r>
            <a:r>
              <a:rPr lang="ru-RU" dirty="0" err="1"/>
              <a:t>ulgamyny</a:t>
            </a:r>
            <a:r>
              <a:rPr lang="ru-RU" dirty="0"/>
              <a:t> </a:t>
            </a:r>
            <a:r>
              <a:rPr lang="ru-RU" dirty="0" err="1"/>
              <a:t>aňladýar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1140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9208"/>
            <a:ext cx="10515600" cy="574775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2. </a:t>
            </a:r>
            <a:r>
              <a:rPr lang="en-US" b="1" dirty="0" err="1">
                <a:solidFill>
                  <a:srgbClr val="C00000"/>
                </a:solidFill>
              </a:rPr>
              <a:t>Durnuklylyk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alamaty</a:t>
            </a:r>
            <a:r>
              <a:rPr lang="en-US" b="1" dirty="0">
                <a:solidFill>
                  <a:srgbClr val="C00000"/>
                </a:solidFill>
              </a:rPr>
              <a:t>. </a:t>
            </a:r>
            <a:r>
              <a:rPr lang="en-US" dirty="0" err="1"/>
              <a:t>Indiwidiň</a:t>
            </a:r>
            <a:r>
              <a:rPr lang="en-US" dirty="0"/>
              <a:t> </a:t>
            </a:r>
            <a:r>
              <a:rPr lang="en-US" dirty="0" err="1"/>
              <a:t>hakykata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esasy</a:t>
            </a:r>
            <a:r>
              <a:rPr lang="en-US" dirty="0"/>
              <a:t> </a:t>
            </a:r>
            <a:r>
              <a:rPr lang="en-US" dirty="0" err="1"/>
              <a:t>gatnaşyklarynyň</a:t>
            </a:r>
            <a:r>
              <a:rPr lang="en-US" dirty="0"/>
              <a:t> </a:t>
            </a:r>
            <a:r>
              <a:rPr lang="en-US" dirty="0" err="1"/>
              <a:t>durnuklylygyny</a:t>
            </a:r>
            <a:r>
              <a:rPr lang="en-US" dirty="0"/>
              <a:t> </a:t>
            </a:r>
            <a:r>
              <a:rPr lang="en-US" dirty="0" err="1"/>
              <a:t>kesgitleýär</a:t>
            </a:r>
            <a:r>
              <a:rPr lang="en-US" dirty="0"/>
              <a:t>. </a:t>
            </a:r>
            <a:r>
              <a:rPr lang="en-US" dirty="0" err="1"/>
              <a:t>Şol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wagtyň</a:t>
            </a:r>
            <a:r>
              <a:rPr lang="en-US" dirty="0"/>
              <a:t> </a:t>
            </a:r>
            <a:r>
              <a:rPr lang="en-US" dirty="0" err="1"/>
              <a:t>özünde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en-US" dirty="0" err="1"/>
              <a:t>çeýe</a:t>
            </a:r>
            <a:r>
              <a:rPr lang="en-US" dirty="0"/>
              <a:t>, </a:t>
            </a:r>
            <a:r>
              <a:rPr lang="en-US" dirty="0" err="1"/>
              <a:t>üýtgäp</a:t>
            </a:r>
            <a:r>
              <a:rPr lang="en-US" dirty="0"/>
              <a:t> </a:t>
            </a:r>
            <a:r>
              <a:rPr lang="en-US" dirty="0" err="1"/>
              <a:t>durýan</a:t>
            </a:r>
            <a:r>
              <a:rPr lang="en-US" dirty="0"/>
              <a:t>, </a:t>
            </a:r>
            <a:r>
              <a:rPr lang="en-US" dirty="0" err="1"/>
              <a:t>dürli</a:t>
            </a:r>
            <a:r>
              <a:rPr lang="en-US" dirty="0"/>
              <a:t> </a:t>
            </a:r>
            <a:r>
              <a:rPr lang="en-US" dirty="0" err="1"/>
              <a:t>ugurly</a:t>
            </a:r>
            <a:r>
              <a:rPr lang="en-US" dirty="0"/>
              <a:t> </a:t>
            </a:r>
            <a:r>
              <a:rPr lang="en-US" dirty="0" err="1"/>
              <a:t>pursatlaryň</a:t>
            </a:r>
            <a:r>
              <a:rPr lang="en-US" dirty="0"/>
              <a:t> hem</a:t>
            </a:r>
            <a:r>
              <a:rPr lang="ru-RU" dirty="0"/>
              <a:t>  </a:t>
            </a:r>
            <a:r>
              <a:rPr lang="en-US" dirty="0" err="1"/>
              <a:t>barlygyny</a:t>
            </a:r>
            <a:r>
              <a:rPr lang="en-US" dirty="0"/>
              <a:t> </a:t>
            </a:r>
            <a:r>
              <a:rPr lang="en-US" dirty="0" err="1"/>
              <a:t>nygtap</a:t>
            </a:r>
            <a:r>
              <a:rPr lang="en-US" dirty="0"/>
              <a:t> </a:t>
            </a:r>
            <a:r>
              <a:rPr lang="en-US" dirty="0" err="1"/>
              <a:t>geçýär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>
                <a:solidFill>
                  <a:schemeClr val="accent5"/>
                </a:solidFill>
              </a:rPr>
              <a:t>3. </a:t>
            </a:r>
            <a:r>
              <a:rPr lang="en-US" dirty="0" err="1">
                <a:solidFill>
                  <a:schemeClr val="accent5"/>
                </a:solidFill>
              </a:rPr>
              <a:t>Aktiwlik</a:t>
            </a:r>
            <a:r>
              <a:rPr lang="en-US" dirty="0">
                <a:solidFill>
                  <a:schemeClr val="accent5"/>
                </a:solidFill>
              </a:rPr>
              <a:t> (</a:t>
            </a:r>
            <a:r>
              <a:rPr lang="en-US" dirty="0" err="1">
                <a:solidFill>
                  <a:schemeClr val="accent5"/>
                </a:solidFill>
              </a:rPr>
              <a:t>işjeňlik</a:t>
            </a:r>
            <a:r>
              <a:rPr lang="en-US" dirty="0">
                <a:solidFill>
                  <a:schemeClr val="accent5"/>
                </a:solidFill>
              </a:rPr>
              <a:t>) </a:t>
            </a:r>
            <a:r>
              <a:rPr lang="en-US" dirty="0" err="1">
                <a:solidFill>
                  <a:schemeClr val="accent5"/>
                </a:solidFill>
              </a:rPr>
              <a:t>alamaty</a:t>
            </a:r>
            <a:r>
              <a:rPr lang="en-US" dirty="0">
                <a:solidFill>
                  <a:schemeClr val="accent5"/>
                </a:solidFill>
              </a:rPr>
              <a:t>. </a:t>
            </a:r>
            <a:r>
              <a:rPr lang="en-US" dirty="0"/>
              <a:t>Bu </a:t>
            </a:r>
            <a:r>
              <a:rPr lang="en-US" dirty="0" err="1"/>
              <a:t>alamat</a:t>
            </a:r>
            <a:r>
              <a:rPr lang="en-US" dirty="0"/>
              <a:t> </a:t>
            </a:r>
            <a:r>
              <a:rPr lang="en-US" dirty="0" err="1"/>
              <a:t>aktiwligiň</a:t>
            </a:r>
            <a:r>
              <a:rPr lang="en-US" dirty="0"/>
              <a:t> </a:t>
            </a:r>
            <a:r>
              <a:rPr lang="en-US" dirty="0" err="1"/>
              <a:t>pursata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baglylygyny</a:t>
            </a:r>
            <a:r>
              <a:rPr lang="en-US" dirty="0"/>
              <a:t> </a:t>
            </a:r>
            <a:r>
              <a:rPr lang="en-US" dirty="0" err="1"/>
              <a:t>aradan</a:t>
            </a:r>
            <a:r>
              <a:rPr lang="en-US" dirty="0"/>
              <a:t> </a:t>
            </a:r>
            <a:r>
              <a:rPr lang="en-US" dirty="0" err="1"/>
              <a:t>aýyrmaklyk</a:t>
            </a:r>
            <a:r>
              <a:rPr lang="en-US" dirty="0"/>
              <a:t> hem-de </a:t>
            </a:r>
            <a:r>
              <a:rPr lang="en-US" dirty="0" err="1"/>
              <a:t>öz-özünden</a:t>
            </a:r>
            <a:r>
              <a:rPr lang="en-US" dirty="0"/>
              <a:t> </a:t>
            </a:r>
            <a:r>
              <a:rPr lang="en-US" dirty="0" err="1"/>
              <a:t>üýtgemäge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başarnygynyň</a:t>
            </a:r>
            <a:r>
              <a:rPr lang="en-US" dirty="0"/>
              <a:t> </a:t>
            </a:r>
            <a:r>
              <a:rPr lang="en-US" dirty="0" err="1"/>
              <a:t>bardygyny</a:t>
            </a:r>
            <a:r>
              <a:rPr lang="en-US" dirty="0"/>
              <a:t> </a:t>
            </a:r>
            <a:r>
              <a:rPr lang="en-US" dirty="0" err="1"/>
              <a:t>nygtaýar</a:t>
            </a:r>
            <a:r>
              <a:rPr lang="en-US" dirty="0"/>
              <a:t>. </a:t>
            </a:r>
            <a:r>
              <a:rPr lang="ru-RU" dirty="0" err="1"/>
              <a:t>Indiwid</a:t>
            </a:r>
            <a:r>
              <a:rPr lang="ru-RU" dirty="0"/>
              <a:t> </a:t>
            </a:r>
            <a:r>
              <a:rPr lang="ru-RU" dirty="0" err="1"/>
              <a:t>diýip</a:t>
            </a:r>
            <a:r>
              <a:rPr lang="ru-RU" dirty="0"/>
              <a:t> </a:t>
            </a:r>
            <a:r>
              <a:rPr lang="ru-RU" dirty="0" err="1"/>
              <a:t>doglanyna</a:t>
            </a:r>
            <a:r>
              <a:rPr lang="ru-RU" dirty="0"/>
              <a:t> </a:t>
            </a:r>
            <a:r>
              <a:rPr lang="ru-RU" dirty="0" err="1"/>
              <a:t>ýaňy</a:t>
            </a:r>
            <a:r>
              <a:rPr lang="ru-RU" dirty="0"/>
              <a:t> </a:t>
            </a:r>
            <a:r>
              <a:rPr lang="ru-RU" dirty="0" err="1"/>
              <a:t>iki</a:t>
            </a:r>
            <a:r>
              <a:rPr lang="ru-RU" dirty="0"/>
              <a:t> </a:t>
            </a:r>
            <a:r>
              <a:rPr lang="ru-RU" dirty="0" err="1"/>
              <a:t>aý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çaga-da</a:t>
            </a:r>
            <a:r>
              <a:rPr lang="ru-RU" dirty="0"/>
              <a:t> </a:t>
            </a:r>
            <a:r>
              <a:rPr lang="ru-RU" dirty="0" err="1"/>
              <a:t>aýdyp</a:t>
            </a:r>
            <a:r>
              <a:rPr lang="ru-RU" dirty="0"/>
              <a:t> </a:t>
            </a:r>
            <a:r>
              <a:rPr lang="ru-RU" dirty="0" err="1"/>
              <a:t>bolar</a:t>
            </a:r>
            <a:r>
              <a:rPr lang="ru-RU" dirty="0"/>
              <a:t>, </a:t>
            </a:r>
            <a:r>
              <a:rPr lang="ru-RU" dirty="0" err="1"/>
              <a:t>derejesi</a:t>
            </a:r>
            <a:r>
              <a:rPr lang="ru-RU" dirty="0"/>
              <a:t> </a:t>
            </a:r>
            <a:r>
              <a:rPr lang="ru-RU" dirty="0" err="1"/>
              <a:t>boýunça</a:t>
            </a:r>
            <a:r>
              <a:rPr lang="ru-RU" dirty="0"/>
              <a:t> </a:t>
            </a:r>
            <a:r>
              <a:rPr lang="ru-RU" dirty="0" err="1"/>
              <a:t>ýabany</a:t>
            </a:r>
            <a:r>
              <a:rPr lang="ru-RU" dirty="0"/>
              <a:t> </a:t>
            </a:r>
            <a:r>
              <a:rPr lang="ru-RU" dirty="0" err="1"/>
              <a:t>adama-da</a:t>
            </a:r>
            <a:r>
              <a:rPr lang="ru-RU" dirty="0"/>
              <a:t>, </a:t>
            </a:r>
            <a:r>
              <a:rPr lang="ru-RU" dirty="0" err="1"/>
              <a:t>ösen</a:t>
            </a:r>
            <a:r>
              <a:rPr lang="ru-RU" dirty="0"/>
              <a:t> </a:t>
            </a:r>
            <a:r>
              <a:rPr lang="ru-RU" dirty="0" err="1"/>
              <a:t>döwletiň</a:t>
            </a:r>
            <a:r>
              <a:rPr lang="ru-RU" dirty="0"/>
              <a:t> </a:t>
            </a:r>
            <a:r>
              <a:rPr lang="en-US" dirty="0" err="1"/>
              <a:t>sowatly</a:t>
            </a:r>
            <a:r>
              <a:rPr lang="en-US" dirty="0"/>
              <a:t> </a:t>
            </a:r>
            <a:r>
              <a:rPr lang="en-US" dirty="0" err="1"/>
              <a:t>wekiline</a:t>
            </a:r>
            <a:r>
              <a:rPr lang="en-US" dirty="0"/>
              <a:t>-de </a:t>
            </a:r>
            <a:r>
              <a:rPr lang="en-US" dirty="0" err="1"/>
              <a:t>aýdyp</a:t>
            </a:r>
            <a:r>
              <a:rPr lang="en-US" dirty="0"/>
              <a:t> </a:t>
            </a:r>
            <a:r>
              <a:rPr lang="en-US" dirty="0" err="1"/>
              <a:t>bolar</a:t>
            </a:r>
            <a:r>
              <a:rPr lang="en-US" dirty="0"/>
              <a:t>. </a:t>
            </a:r>
            <a:r>
              <a:rPr lang="en-US" dirty="0" err="1"/>
              <a:t>Şol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wagtyň</a:t>
            </a:r>
            <a:r>
              <a:rPr lang="en-US" dirty="0"/>
              <a:t> </a:t>
            </a:r>
            <a:r>
              <a:rPr lang="en-US" dirty="0" err="1"/>
              <a:t>özünde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, </a:t>
            </a:r>
            <a:r>
              <a:rPr lang="en-US" dirty="0" err="1"/>
              <a:t>fiziopsihologik</a:t>
            </a:r>
            <a:r>
              <a:rPr lang="en-US" dirty="0"/>
              <a:t> </a:t>
            </a:r>
            <a:r>
              <a:rPr lang="en-US" dirty="0" err="1"/>
              <a:t>faktorlaryň</a:t>
            </a:r>
            <a:r>
              <a:rPr lang="en-US" dirty="0"/>
              <a:t> </a:t>
            </a:r>
            <a:r>
              <a:rPr lang="en-US" dirty="0" err="1"/>
              <a:t>hereketlerini</a:t>
            </a:r>
            <a:r>
              <a:rPr lang="en-US" dirty="0"/>
              <a:t> hem </a:t>
            </a:r>
            <a:r>
              <a:rPr lang="en-US" dirty="0" err="1"/>
              <a:t>aradan</a:t>
            </a:r>
            <a:r>
              <a:rPr lang="en-US" dirty="0"/>
              <a:t> </a:t>
            </a:r>
            <a:r>
              <a:rPr lang="en-US" dirty="0" err="1"/>
              <a:t>aýryp</a:t>
            </a:r>
            <a:r>
              <a:rPr lang="en-US" dirty="0"/>
              <a:t> </a:t>
            </a:r>
            <a:r>
              <a:rPr lang="en-US" dirty="0" err="1"/>
              <a:t>bolmaz</a:t>
            </a:r>
            <a:r>
              <a:rPr lang="en-US" dirty="0"/>
              <a:t>: </a:t>
            </a:r>
            <a:r>
              <a:rPr lang="en-US" dirty="0" err="1"/>
              <a:t>ýaş</a:t>
            </a:r>
            <a:r>
              <a:rPr lang="en-US" dirty="0"/>
              <a:t> </a:t>
            </a:r>
            <a:r>
              <a:rPr lang="en-US" dirty="0" err="1"/>
              <a:t>aýratynlyklary</a:t>
            </a:r>
            <a:r>
              <a:rPr lang="en-US" dirty="0"/>
              <a:t>, </a:t>
            </a:r>
            <a:r>
              <a:rPr lang="en-US" dirty="0" err="1"/>
              <a:t>jynsy</a:t>
            </a:r>
            <a:r>
              <a:rPr lang="en-US" dirty="0"/>
              <a:t>, </a:t>
            </a:r>
            <a:r>
              <a:rPr lang="en-US" dirty="0" err="1"/>
              <a:t>temperamenti</a:t>
            </a:r>
            <a:r>
              <a:rPr lang="en-US" dirty="0"/>
              <a:t>, </a:t>
            </a:r>
            <a:r>
              <a:rPr lang="en-US" dirty="0" err="1"/>
              <a:t>başarnyklary</a:t>
            </a:r>
            <a:r>
              <a:rPr lang="en-US" dirty="0"/>
              <a:t> we </a:t>
            </a:r>
            <a:r>
              <a:rPr lang="en-US" dirty="0" err="1"/>
              <a:t>ş.m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646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4482"/>
            <a:ext cx="10515600" cy="5542481"/>
          </a:xfrm>
        </p:spPr>
        <p:txBody>
          <a:bodyPr>
            <a:noAutofit/>
          </a:bodyPr>
          <a:lstStyle/>
          <a:p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Indiwiduallyk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şahsyýetiň</a:t>
            </a:r>
            <a:r>
              <a:rPr lang="en-US" dirty="0"/>
              <a:t> </a:t>
            </a:r>
            <a:r>
              <a:rPr lang="en-US" dirty="0" err="1"/>
              <a:t>özboluşlylygynyň</a:t>
            </a:r>
            <a:r>
              <a:rPr lang="en-US" dirty="0"/>
              <a:t> </a:t>
            </a:r>
            <a:r>
              <a:rPr lang="en-US" dirty="0" err="1"/>
              <a:t>derejesidir</a:t>
            </a:r>
            <a:r>
              <a:rPr lang="en-US" dirty="0"/>
              <a:t>. </a:t>
            </a:r>
            <a:r>
              <a:rPr lang="ru-RU" dirty="0" err="1"/>
              <a:t>Indiwiduallyk</a:t>
            </a:r>
            <a:r>
              <a:rPr lang="ru-RU" dirty="0"/>
              <a:t> </a:t>
            </a:r>
            <a:r>
              <a:rPr lang="ru-RU" dirty="0" err="1"/>
              <a:t>şahsyýetden</a:t>
            </a:r>
            <a:r>
              <a:rPr lang="ru-RU" dirty="0"/>
              <a:t> </a:t>
            </a:r>
            <a:r>
              <a:rPr lang="ru-RU" dirty="0" err="1"/>
              <a:t>uly</a:t>
            </a:r>
            <a:r>
              <a:rPr lang="ru-RU" dirty="0"/>
              <a:t> </a:t>
            </a:r>
            <a:r>
              <a:rPr lang="ru-RU" dirty="0" err="1"/>
              <a:t>ýa-da</a:t>
            </a:r>
            <a:r>
              <a:rPr lang="ru-RU" dirty="0"/>
              <a:t> </a:t>
            </a:r>
            <a:r>
              <a:rPr lang="ru-RU" dirty="0" err="1"/>
              <a:t>ondan</a:t>
            </a:r>
            <a:r>
              <a:rPr lang="ru-RU" dirty="0"/>
              <a:t> </a:t>
            </a:r>
            <a:r>
              <a:rPr lang="ru-RU" dirty="0" err="1"/>
              <a:t>ýokardaky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zat</a:t>
            </a:r>
            <a:r>
              <a:rPr lang="ru-RU" dirty="0"/>
              <a:t> </a:t>
            </a:r>
            <a:r>
              <a:rPr lang="ru-RU" dirty="0" err="1"/>
              <a:t>däldir</a:t>
            </a:r>
            <a:r>
              <a:rPr lang="ru-RU" dirty="0"/>
              <a:t>. </a:t>
            </a:r>
            <a:r>
              <a:rPr lang="ru-RU" dirty="0" err="1"/>
              <a:t>Indiwiduallyk</a:t>
            </a:r>
            <a:r>
              <a:rPr lang="ru-RU" dirty="0"/>
              <a:t> </a:t>
            </a:r>
            <a:r>
              <a:rPr lang="ru-RU" dirty="0" err="1"/>
              <a:t>hakynda</a:t>
            </a:r>
            <a:r>
              <a:rPr lang="ru-RU" dirty="0"/>
              <a:t> </a:t>
            </a:r>
            <a:r>
              <a:rPr lang="ru-RU" dirty="0" err="1"/>
              <a:t>gürrüň</a:t>
            </a:r>
            <a:r>
              <a:rPr lang="ru-RU" dirty="0"/>
              <a:t> </a:t>
            </a:r>
            <a:r>
              <a:rPr lang="ru-RU" dirty="0" err="1"/>
              <a:t>edilende</a:t>
            </a:r>
            <a:r>
              <a:rPr lang="ru-RU" dirty="0"/>
              <a:t>, </a:t>
            </a:r>
            <a:r>
              <a:rPr lang="ru-RU" dirty="0" err="1"/>
              <a:t>köplenç</a:t>
            </a:r>
            <a:r>
              <a:rPr lang="ru-RU" dirty="0"/>
              <a:t>,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originallygy</a:t>
            </a:r>
            <a:r>
              <a:rPr lang="ru-RU" dirty="0"/>
              <a:t> </a:t>
            </a:r>
            <a:r>
              <a:rPr lang="ru-RU" dirty="0" err="1"/>
              <a:t>göz</a:t>
            </a:r>
            <a:r>
              <a:rPr lang="ru-RU" dirty="0"/>
              <a:t> </a:t>
            </a:r>
            <a:r>
              <a:rPr lang="ru-RU" dirty="0" err="1"/>
              <a:t>öňünde</a:t>
            </a:r>
            <a:r>
              <a:rPr lang="ru-RU" dirty="0"/>
              <a:t> </a:t>
            </a:r>
            <a:r>
              <a:rPr lang="ru-RU" dirty="0" err="1"/>
              <a:t>tutulýar</a:t>
            </a:r>
            <a:r>
              <a:rPr lang="ru-RU" dirty="0"/>
              <a:t>. </a:t>
            </a:r>
            <a:r>
              <a:rPr lang="ru-RU" dirty="0" err="1"/>
              <a:t>Indiwiduallyk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ony</a:t>
            </a:r>
            <a:r>
              <a:rPr lang="ru-RU" dirty="0"/>
              <a:t> </a:t>
            </a:r>
            <a:r>
              <a:rPr lang="ru-RU" dirty="0" err="1"/>
              <a:t>başga</a:t>
            </a:r>
            <a:r>
              <a:rPr lang="ru-RU" dirty="0"/>
              <a:t> </a:t>
            </a:r>
            <a:r>
              <a:rPr lang="ru-RU" dirty="0" err="1"/>
              <a:t>adamlardan</a:t>
            </a:r>
            <a:r>
              <a:rPr lang="ru-RU" dirty="0"/>
              <a:t> </a:t>
            </a:r>
            <a:r>
              <a:rPr lang="ru-RU" dirty="0" err="1"/>
              <a:t>tapawutlandyrýan</a:t>
            </a:r>
            <a:r>
              <a:rPr lang="ru-RU" dirty="0"/>
              <a:t> </a:t>
            </a:r>
            <a:r>
              <a:rPr lang="ru-RU" dirty="0" err="1"/>
              <a:t>haýsydyr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esasy</a:t>
            </a:r>
            <a:r>
              <a:rPr lang="ru-RU" dirty="0"/>
              <a:t> </a:t>
            </a:r>
            <a:r>
              <a:rPr lang="ru-RU" dirty="0" err="1"/>
              <a:t>aýratynlygyny</a:t>
            </a:r>
            <a:r>
              <a:rPr lang="ru-RU" dirty="0"/>
              <a:t> </a:t>
            </a:r>
            <a:r>
              <a:rPr lang="ru-RU" dirty="0" err="1"/>
              <a:t>aňladýar</a:t>
            </a:r>
            <a:r>
              <a:rPr lang="ru-RU" dirty="0"/>
              <a:t>. </a:t>
            </a:r>
            <a:r>
              <a:rPr lang="ru-RU" dirty="0" err="1"/>
              <a:t>Her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indiwidualdyr</a:t>
            </a:r>
            <a:r>
              <a:rPr lang="ru-RU" dirty="0"/>
              <a:t>, </a:t>
            </a:r>
            <a:r>
              <a:rPr lang="ru-RU" dirty="0" err="1"/>
              <a:t>ýöne</a:t>
            </a:r>
            <a:r>
              <a:rPr lang="ru-RU" dirty="0"/>
              <a:t> </a:t>
            </a:r>
            <a:r>
              <a:rPr lang="ru-RU" dirty="0" err="1"/>
              <a:t>käbir</a:t>
            </a:r>
            <a:r>
              <a:rPr lang="ru-RU" dirty="0"/>
              <a:t> </a:t>
            </a:r>
            <a:r>
              <a:rPr lang="ru-RU" dirty="0" err="1"/>
              <a:t>adamlaryň</a:t>
            </a:r>
            <a:r>
              <a:rPr lang="ru-RU" dirty="0"/>
              <a:t> </a:t>
            </a:r>
            <a:r>
              <a:rPr lang="ru-RU" dirty="0" err="1"/>
              <a:t>indiwiduallygy</a:t>
            </a:r>
            <a:r>
              <a:rPr lang="ru-RU" dirty="0"/>
              <a:t> </a:t>
            </a:r>
            <a:r>
              <a:rPr lang="ru-RU" dirty="0" err="1"/>
              <a:t>has</a:t>
            </a:r>
            <a:r>
              <a:rPr lang="ru-RU" dirty="0"/>
              <a:t> </a:t>
            </a:r>
            <a:r>
              <a:rPr lang="ru-RU" dirty="0" err="1"/>
              <a:t>aýdyň</a:t>
            </a:r>
            <a:r>
              <a:rPr lang="ru-RU" dirty="0"/>
              <a:t>, </a:t>
            </a:r>
            <a:r>
              <a:rPr lang="ru-RU" dirty="0" err="1"/>
              <a:t>ýiti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çykyp</a:t>
            </a:r>
            <a:r>
              <a:rPr lang="ru-RU" dirty="0"/>
              <a:t>, </a:t>
            </a:r>
            <a:r>
              <a:rPr lang="ru-RU" dirty="0" err="1"/>
              <a:t>käbirleriniňki</a:t>
            </a:r>
            <a:r>
              <a:rPr lang="ru-RU" dirty="0"/>
              <a:t> </a:t>
            </a:r>
            <a:r>
              <a:rPr lang="ru-RU" dirty="0" err="1"/>
              <a:t>bolsa</a:t>
            </a:r>
            <a:r>
              <a:rPr lang="ru-RU" dirty="0"/>
              <a:t>, </a:t>
            </a:r>
            <a:r>
              <a:rPr lang="ru-RU" dirty="0" err="1"/>
              <a:t>çala</a:t>
            </a:r>
            <a:r>
              <a:rPr lang="ru-RU" dirty="0"/>
              <a:t> </a:t>
            </a:r>
            <a:r>
              <a:rPr lang="ru-RU" dirty="0" err="1"/>
              <a:t>göze</a:t>
            </a:r>
            <a:r>
              <a:rPr lang="ru-RU" dirty="0"/>
              <a:t> </a:t>
            </a:r>
            <a:r>
              <a:rPr lang="ru-RU" dirty="0" err="1"/>
              <a:t>ilýär</a:t>
            </a:r>
            <a:r>
              <a:rPr lang="ru-RU" dirty="0" smtClean="0"/>
              <a:t>.</a:t>
            </a:r>
            <a:endParaRPr lang="tk-TM" dirty="0" smtClean="0"/>
          </a:p>
          <a:p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Şahsyýet</a:t>
            </a:r>
            <a:r>
              <a:rPr lang="ru-RU" b="1" dirty="0">
                <a:solidFill>
                  <a:srgbClr val="7030A0"/>
                </a:solidFill>
              </a:rPr>
              <a:t> 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özüniň</a:t>
            </a:r>
            <a:r>
              <a:rPr lang="ru-RU" dirty="0"/>
              <a:t> </a:t>
            </a:r>
            <a:r>
              <a:rPr lang="ru-RU" dirty="0" err="1"/>
              <a:t>sosial</a:t>
            </a:r>
            <a:r>
              <a:rPr lang="ru-RU" dirty="0"/>
              <a:t> </a:t>
            </a:r>
            <a:r>
              <a:rPr lang="ru-RU" dirty="0" err="1"/>
              <a:t>ösüş</a:t>
            </a:r>
            <a:r>
              <a:rPr lang="ru-RU" dirty="0"/>
              <a:t> </a:t>
            </a:r>
            <a:r>
              <a:rPr lang="ru-RU" dirty="0" err="1"/>
              <a:t>derejesi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tapawutlanýan</a:t>
            </a:r>
            <a:r>
              <a:rPr lang="ru-RU" dirty="0"/>
              <a:t> </a:t>
            </a:r>
            <a:r>
              <a:rPr lang="ru-RU" dirty="0" err="1"/>
              <a:t>adamdyr</a:t>
            </a:r>
            <a:r>
              <a:rPr lang="ru-RU" dirty="0"/>
              <a:t>. </a:t>
            </a:r>
            <a:r>
              <a:rPr lang="ru-RU" dirty="0" err="1"/>
              <a:t>Jemgyýetçilik</a:t>
            </a:r>
            <a:r>
              <a:rPr lang="ru-RU" dirty="0"/>
              <a:t> </a:t>
            </a:r>
            <a:r>
              <a:rPr lang="ru-RU" dirty="0" err="1"/>
              <a:t>durmuşynda</a:t>
            </a:r>
            <a:r>
              <a:rPr lang="ru-RU" dirty="0"/>
              <a:t> </a:t>
            </a:r>
            <a:r>
              <a:rPr lang="ru-RU" dirty="0" err="1"/>
              <a:t>kiçijik</a:t>
            </a:r>
            <a:r>
              <a:rPr lang="ru-RU" dirty="0"/>
              <a:t> </a:t>
            </a:r>
            <a:r>
              <a:rPr lang="ru-RU" dirty="0" err="1"/>
              <a:t>çagalar</a:t>
            </a:r>
            <a:r>
              <a:rPr lang="ru-RU" dirty="0"/>
              <a:t> </a:t>
            </a:r>
            <a:r>
              <a:rPr lang="ru-RU" dirty="0" err="1"/>
              <a:t>ýa-da</a:t>
            </a:r>
            <a:r>
              <a:rPr lang="ru-RU" dirty="0"/>
              <a:t> </a:t>
            </a:r>
            <a:r>
              <a:rPr lang="ru-RU" dirty="0" err="1"/>
              <a:t>akyl</a:t>
            </a:r>
            <a:r>
              <a:rPr lang="ru-RU" dirty="0"/>
              <a:t> </a:t>
            </a:r>
            <a:r>
              <a:rPr lang="ru-RU" dirty="0" err="1"/>
              <a:t>taýdan</a:t>
            </a:r>
            <a:r>
              <a:rPr lang="ru-RU" dirty="0"/>
              <a:t> </a:t>
            </a:r>
            <a:r>
              <a:rPr lang="ru-RU" dirty="0" err="1"/>
              <a:t>näsag</a:t>
            </a:r>
            <a:r>
              <a:rPr lang="ru-RU" dirty="0"/>
              <a:t> </a:t>
            </a:r>
            <a:r>
              <a:rPr lang="ru-RU" dirty="0" err="1"/>
              <a:t>adamlar</a:t>
            </a:r>
            <a:r>
              <a:rPr lang="ru-RU" dirty="0"/>
              <a:t> </a:t>
            </a:r>
            <a:r>
              <a:rPr lang="ru-RU" dirty="0" err="1"/>
              <a:t>şahsyýet</a:t>
            </a:r>
            <a:r>
              <a:rPr lang="ru-RU" dirty="0"/>
              <a:t> </a:t>
            </a:r>
            <a:r>
              <a:rPr lang="ru-RU" dirty="0" err="1"/>
              <a:t>hasaplanmaýar</a:t>
            </a:r>
            <a:r>
              <a:rPr lang="ru-RU" dirty="0"/>
              <a:t>. </a:t>
            </a:r>
            <a:r>
              <a:rPr lang="ru-RU" b="1" i="1" dirty="0" err="1"/>
              <a:t>Şahsyýet</a:t>
            </a:r>
            <a:r>
              <a:rPr lang="ru-RU" b="1" i="1" dirty="0"/>
              <a:t> – </a:t>
            </a:r>
            <a:r>
              <a:rPr lang="ru-RU" dirty="0" err="1"/>
              <a:t>munuň</a:t>
            </a:r>
            <a:r>
              <a:rPr lang="ru-RU" dirty="0"/>
              <a:t> </a:t>
            </a:r>
            <a:r>
              <a:rPr lang="ru-RU" dirty="0" err="1"/>
              <a:t>özi</a:t>
            </a:r>
            <a:r>
              <a:rPr lang="ru-RU" dirty="0"/>
              <a:t> </a:t>
            </a:r>
            <a:r>
              <a:rPr lang="ru-RU" dirty="0" err="1"/>
              <a:t>aňly-düşünjeli</a:t>
            </a:r>
            <a:r>
              <a:rPr lang="ru-RU" dirty="0"/>
              <a:t> </a:t>
            </a:r>
            <a:r>
              <a:rPr lang="ru-RU" dirty="0" err="1"/>
              <a:t>hereketleri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jemgyýetiň</a:t>
            </a:r>
            <a:r>
              <a:rPr lang="ru-RU" dirty="0"/>
              <a:t> </a:t>
            </a:r>
            <a:r>
              <a:rPr lang="ru-RU" dirty="0" err="1"/>
              <a:t>ösüşine</a:t>
            </a:r>
            <a:r>
              <a:rPr lang="ru-RU" dirty="0"/>
              <a:t> </a:t>
            </a:r>
            <a:r>
              <a:rPr lang="ru-RU" dirty="0" err="1"/>
              <a:t>goşant</a:t>
            </a:r>
            <a:r>
              <a:rPr lang="ru-RU" dirty="0"/>
              <a:t> </a:t>
            </a:r>
            <a:r>
              <a:rPr lang="ru-RU" dirty="0" err="1"/>
              <a:t>goşmaga</a:t>
            </a:r>
            <a:r>
              <a:rPr lang="ru-RU" dirty="0"/>
              <a:t> </a:t>
            </a:r>
            <a:r>
              <a:rPr lang="ru-RU" dirty="0" err="1"/>
              <a:t>işjeň</a:t>
            </a:r>
            <a:r>
              <a:rPr lang="ru-RU" dirty="0"/>
              <a:t> </a:t>
            </a:r>
            <a:r>
              <a:rPr lang="ru-RU" dirty="0" err="1"/>
              <a:t>gatnaşýan</a:t>
            </a:r>
            <a:r>
              <a:rPr lang="ru-RU" dirty="0"/>
              <a:t> </a:t>
            </a:r>
            <a:r>
              <a:rPr lang="ru-RU" dirty="0" err="1"/>
              <a:t>subýektdir</a:t>
            </a:r>
            <a:r>
              <a:rPr lang="ru-RU" dirty="0"/>
              <a:t>. </a:t>
            </a:r>
            <a:r>
              <a:rPr lang="ru-RU" dirty="0" err="1"/>
              <a:t>Şahsyýeti</a:t>
            </a:r>
            <a:r>
              <a:rPr lang="ru-RU" dirty="0"/>
              <a:t> </a:t>
            </a:r>
            <a:r>
              <a:rPr lang="ru-RU" dirty="0" err="1"/>
              <a:t>psihologiýa</a:t>
            </a:r>
            <a:r>
              <a:rPr lang="ru-RU" dirty="0"/>
              <a:t>, </a:t>
            </a:r>
            <a:r>
              <a:rPr lang="ru-RU" dirty="0" err="1"/>
              <a:t>pedagogika</a:t>
            </a:r>
            <a:r>
              <a:rPr lang="ru-RU" dirty="0"/>
              <a:t>, </a:t>
            </a:r>
            <a:r>
              <a:rPr lang="ru-RU" dirty="0" err="1"/>
              <a:t>filosofiýa</a:t>
            </a:r>
            <a:r>
              <a:rPr lang="ru-RU" dirty="0"/>
              <a:t>, </a:t>
            </a:r>
            <a:r>
              <a:rPr lang="ru-RU" dirty="0" err="1"/>
              <a:t>etika</a:t>
            </a:r>
            <a:r>
              <a:rPr lang="ru-RU" dirty="0"/>
              <a:t>, </a:t>
            </a:r>
            <a:r>
              <a:rPr lang="ru-RU" dirty="0" err="1"/>
              <a:t>estetika</a:t>
            </a:r>
            <a:r>
              <a:rPr lang="ru-RU" dirty="0"/>
              <a:t>, </a:t>
            </a:r>
            <a:r>
              <a:rPr lang="ru-RU" dirty="0" err="1"/>
              <a:t>sosiologiýa</a:t>
            </a:r>
            <a:r>
              <a:rPr lang="ru-RU" dirty="0"/>
              <a:t> </a:t>
            </a:r>
            <a:r>
              <a:rPr lang="ru-RU" dirty="0" err="1"/>
              <a:t>ýaly</a:t>
            </a:r>
            <a:r>
              <a:rPr lang="ru-RU" dirty="0"/>
              <a:t> </a:t>
            </a:r>
            <a:r>
              <a:rPr lang="ru-RU" dirty="0" err="1"/>
              <a:t>ylymlar</a:t>
            </a:r>
            <a:r>
              <a:rPr lang="ru-RU" dirty="0"/>
              <a:t> </a:t>
            </a:r>
            <a:r>
              <a:rPr lang="ru-RU" dirty="0" err="1"/>
              <a:t>giňden</a:t>
            </a:r>
            <a:r>
              <a:rPr lang="ru-RU" dirty="0"/>
              <a:t> </a:t>
            </a:r>
            <a:r>
              <a:rPr lang="ru-RU" dirty="0" err="1"/>
              <a:t>öwrenýär</a:t>
            </a:r>
            <a:r>
              <a:rPr lang="ru-RU" dirty="0"/>
              <a:t>. </a:t>
            </a:r>
            <a:r>
              <a:rPr lang="ru-RU" dirty="0" err="1"/>
              <a:t>Şonuň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şahsyýet</a:t>
            </a:r>
            <a:r>
              <a:rPr lang="ru-RU" dirty="0"/>
              <a:t> </a:t>
            </a:r>
            <a:r>
              <a:rPr lang="ru-RU" dirty="0" err="1"/>
              <a:t>birnäçe</a:t>
            </a:r>
            <a:r>
              <a:rPr lang="ru-RU" dirty="0"/>
              <a:t> </a:t>
            </a:r>
            <a:r>
              <a:rPr lang="ru-RU" dirty="0" err="1"/>
              <a:t>ylymlaryň</a:t>
            </a:r>
            <a:r>
              <a:rPr lang="ru-RU" dirty="0"/>
              <a:t> </a:t>
            </a:r>
            <a:r>
              <a:rPr lang="ru-RU" dirty="0" err="1"/>
              <a:t>öwrenýän</a:t>
            </a:r>
            <a:r>
              <a:rPr lang="ru-RU" dirty="0"/>
              <a:t> </a:t>
            </a:r>
            <a:r>
              <a:rPr lang="ru-RU" dirty="0" err="1"/>
              <a:t>obýekti</a:t>
            </a:r>
            <a:r>
              <a:rPr lang="ru-RU" dirty="0"/>
              <a:t> </a:t>
            </a:r>
            <a:r>
              <a:rPr lang="ru-RU" dirty="0" err="1"/>
              <a:t>hasaplanýar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19568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47869"/>
            <a:ext cx="10515600" cy="5729094"/>
          </a:xfrm>
        </p:spPr>
        <p:txBody>
          <a:bodyPr/>
          <a:lstStyle/>
          <a:p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taglymatlary</a:t>
            </a:r>
            <a:r>
              <a:rPr lang="ru-RU" dirty="0"/>
              <a:t> </a:t>
            </a:r>
            <a:r>
              <a:rPr lang="ru-RU" dirty="0" err="1"/>
              <a:t>psihologiýada</a:t>
            </a:r>
            <a:r>
              <a:rPr lang="ru-RU" dirty="0"/>
              <a:t> </a:t>
            </a:r>
            <a:r>
              <a:rPr lang="ru-RU" dirty="0" err="1"/>
              <a:t>dürli</a:t>
            </a:r>
            <a:r>
              <a:rPr lang="ru-RU" dirty="0"/>
              <a:t> </a:t>
            </a:r>
            <a:r>
              <a:rPr lang="ru-RU" dirty="0" err="1"/>
              <a:t>funksiýalary</a:t>
            </a:r>
            <a:r>
              <a:rPr lang="ru-RU" dirty="0"/>
              <a:t>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ýetirýär</a:t>
            </a:r>
            <a:r>
              <a:rPr lang="ru-RU" dirty="0"/>
              <a:t>. </a:t>
            </a:r>
            <a:r>
              <a:rPr lang="ru-RU" dirty="0" err="1"/>
              <a:t>Olar</a:t>
            </a:r>
            <a:r>
              <a:rPr lang="ru-RU" dirty="0"/>
              <a:t> </a:t>
            </a:r>
            <a:r>
              <a:rPr lang="ru-RU" dirty="0" err="1"/>
              <a:t>bize</a:t>
            </a:r>
            <a:r>
              <a:rPr lang="ru-RU" dirty="0"/>
              <a:t> </a:t>
            </a:r>
            <a:r>
              <a:rPr lang="ru-RU" dirty="0" err="1"/>
              <a:t>adamlaryň</a:t>
            </a:r>
            <a:r>
              <a:rPr lang="ru-RU" dirty="0"/>
              <a:t> </a:t>
            </a:r>
            <a:r>
              <a:rPr lang="ru-RU" dirty="0" err="1"/>
              <a:t>nähilidigine</a:t>
            </a:r>
            <a:r>
              <a:rPr lang="ru-RU" dirty="0"/>
              <a:t> (</a:t>
            </a:r>
            <a:r>
              <a:rPr lang="ru-RU" dirty="0" err="1"/>
              <a:t>çenden</a:t>
            </a:r>
            <a:r>
              <a:rPr lang="ru-RU" dirty="0"/>
              <a:t> </a:t>
            </a:r>
            <a:r>
              <a:rPr lang="ru-RU" dirty="0" err="1"/>
              <a:t>durnukly</a:t>
            </a:r>
            <a:r>
              <a:rPr lang="ru-RU" dirty="0"/>
              <a:t> </a:t>
            </a:r>
            <a:r>
              <a:rPr lang="ru-RU" dirty="0" err="1"/>
              <a:t>şahsy</a:t>
            </a:r>
            <a:r>
              <a:rPr lang="ru-RU" dirty="0"/>
              <a:t> </a:t>
            </a:r>
            <a:r>
              <a:rPr lang="ru-RU" dirty="0" err="1"/>
              <a:t>häsiýetnamalaryny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olaryň</a:t>
            </a:r>
            <a:r>
              <a:rPr lang="ru-RU" dirty="0"/>
              <a:t> </a:t>
            </a:r>
            <a:r>
              <a:rPr lang="ru-RU" dirty="0" err="1"/>
              <a:t>özara</a:t>
            </a:r>
            <a:r>
              <a:rPr lang="ru-RU" dirty="0"/>
              <a:t> </a:t>
            </a:r>
            <a:r>
              <a:rPr lang="ru-RU" dirty="0" err="1"/>
              <a:t>täsir</a:t>
            </a:r>
            <a:r>
              <a:rPr lang="ru-RU" dirty="0"/>
              <a:t> </a:t>
            </a:r>
            <a:r>
              <a:rPr lang="ru-RU" dirty="0" err="1"/>
              <a:t>usullaryny</a:t>
            </a:r>
            <a:r>
              <a:rPr lang="ru-RU" dirty="0"/>
              <a:t>),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häsiýetnamalaryň</a:t>
            </a:r>
            <a:r>
              <a:rPr lang="ru-RU" dirty="0"/>
              <a:t> </a:t>
            </a:r>
            <a:r>
              <a:rPr lang="ru-RU" dirty="0" err="1"/>
              <a:t>wagt</a:t>
            </a:r>
            <a:r>
              <a:rPr lang="ru-RU" dirty="0"/>
              <a:t> </a:t>
            </a:r>
            <a:r>
              <a:rPr lang="ru-RU" dirty="0" err="1"/>
              <a:t>kesiminde</a:t>
            </a:r>
            <a:r>
              <a:rPr lang="ru-RU" dirty="0"/>
              <a:t> </a:t>
            </a:r>
            <a:r>
              <a:rPr lang="ru-RU" dirty="0" err="1"/>
              <a:t>nähili</a:t>
            </a:r>
            <a:r>
              <a:rPr lang="ru-RU" dirty="0"/>
              <a:t> </a:t>
            </a:r>
            <a:r>
              <a:rPr lang="ru-RU" dirty="0" err="1"/>
              <a:t>ösýändigine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adamlaryň</a:t>
            </a:r>
            <a:r>
              <a:rPr lang="ru-RU" dirty="0"/>
              <a:t> </a:t>
            </a:r>
            <a:r>
              <a:rPr lang="ru-RU" dirty="0" err="1"/>
              <a:t>näme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özlerini</a:t>
            </a:r>
            <a:r>
              <a:rPr lang="ru-RU" dirty="0"/>
              <a:t> </a:t>
            </a:r>
            <a:r>
              <a:rPr lang="ru-RU" dirty="0" err="1"/>
              <a:t>hut</a:t>
            </a:r>
            <a:r>
              <a:rPr lang="ru-RU" dirty="0"/>
              <a:t> </a:t>
            </a:r>
            <a:r>
              <a:rPr lang="ru-RU" dirty="0" err="1"/>
              <a:t>şeýle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barýanlygyna</a:t>
            </a:r>
            <a:r>
              <a:rPr lang="ru-RU" dirty="0"/>
              <a:t> </a:t>
            </a:r>
            <a:r>
              <a:rPr lang="ru-RU" dirty="0" err="1"/>
              <a:t>düşünmäge</a:t>
            </a:r>
            <a:r>
              <a:rPr lang="ru-RU" dirty="0"/>
              <a:t> </a:t>
            </a:r>
            <a:r>
              <a:rPr lang="ru-RU" dirty="0" err="1"/>
              <a:t>mümkinçilik</a:t>
            </a:r>
            <a:r>
              <a:rPr lang="ru-RU" dirty="0"/>
              <a:t> </a:t>
            </a:r>
            <a:r>
              <a:rPr lang="ru-RU" dirty="0" err="1"/>
              <a:t>berýär</a:t>
            </a:r>
            <a:r>
              <a:rPr lang="ru-RU" dirty="0"/>
              <a:t>.</a:t>
            </a:r>
          </a:p>
          <a:p>
            <a:r>
              <a:rPr lang="ru-RU" dirty="0"/>
              <a:t> 	</a:t>
            </a:r>
            <a:r>
              <a:rPr lang="ru-RU" dirty="0" err="1"/>
              <a:t>Taglymat</a:t>
            </a:r>
            <a:r>
              <a:rPr lang="ru-RU" dirty="0"/>
              <a:t> </a:t>
            </a:r>
            <a:r>
              <a:rPr lang="ru-RU" dirty="0" err="1"/>
              <a:t>özüňi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barşy</a:t>
            </a:r>
            <a:r>
              <a:rPr lang="ru-RU" dirty="0"/>
              <a:t> </a:t>
            </a:r>
            <a:r>
              <a:rPr lang="ru-RU" i="1" dirty="0" err="1"/>
              <a:t>düşündirmek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 </a:t>
            </a:r>
            <a:r>
              <a:rPr lang="ru-RU" i="1" dirty="0" err="1"/>
              <a:t>geljegini</a:t>
            </a:r>
            <a:r>
              <a:rPr lang="ru-RU" i="1" dirty="0"/>
              <a:t> </a:t>
            </a:r>
            <a:r>
              <a:rPr lang="ru-RU" i="1" dirty="0" err="1"/>
              <a:t>çaklamak</a:t>
            </a:r>
            <a:r>
              <a:rPr lang="ru-RU" dirty="0"/>
              <a:t>  </a:t>
            </a:r>
            <a:r>
              <a:rPr lang="ru-RU" dirty="0" err="1"/>
              <a:t>ýaly</a:t>
            </a:r>
            <a:r>
              <a:rPr lang="ru-RU" dirty="0"/>
              <a:t> </a:t>
            </a:r>
            <a:r>
              <a:rPr lang="ru-RU" dirty="0" err="1"/>
              <a:t>esasy</a:t>
            </a:r>
            <a:r>
              <a:rPr lang="ru-RU" dirty="0"/>
              <a:t> </a:t>
            </a:r>
            <a:r>
              <a:rPr lang="ru-RU" dirty="0" err="1"/>
              <a:t>iki</a:t>
            </a:r>
            <a:r>
              <a:rPr lang="ru-RU" dirty="0"/>
              <a:t> </a:t>
            </a:r>
            <a:r>
              <a:rPr lang="ru-RU" dirty="0" err="1"/>
              <a:t>funksiýany</a:t>
            </a:r>
            <a:r>
              <a:rPr lang="ru-RU" dirty="0"/>
              <a:t>- </a:t>
            </a:r>
            <a:r>
              <a:rPr lang="ru-RU" dirty="0" err="1"/>
              <a:t>wezipäni</a:t>
            </a:r>
            <a:r>
              <a:rPr lang="ru-RU" dirty="0"/>
              <a:t>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ýetirýär</a:t>
            </a:r>
            <a:r>
              <a:rPr lang="ru-RU" dirty="0"/>
              <a:t>.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taglymatynyň</a:t>
            </a:r>
            <a:r>
              <a:rPr lang="ru-RU" dirty="0"/>
              <a:t> </a:t>
            </a:r>
            <a:r>
              <a:rPr lang="ru-RU" dirty="0" err="1"/>
              <a:t>düşündiriji</a:t>
            </a:r>
            <a:r>
              <a:rPr lang="ru-RU" dirty="0"/>
              <a:t> </a:t>
            </a:r>
            <a:r>
              <a:rPr lang="ru-RU" dirty="0" err="1"/>
              <a:t>funksiýasy-bu</a:t>
            </a:r>
            <a:r>
              <a:rPr lang="ru-RU" dirty="0"/>
              <a:t>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özüni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barşy</a:t>
            </a:r>
            <a:r>
              <a:rPr lang="ru-RU" dirty="0"/>
              <a:t> </a:t>
            </a:r>
            <a:r>
              <a:rPr lang="ru-RU" dirty="0" err="1"/>
              <a:t>belli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esasda</a:t>
            </a:r>
            <a:r>
              <a:rPr lang="ru-RU" dirty="0"/>
              <a:t> </a:t>
            </a:r>
            <a:r>
              <a:rPr lang="ru-RU" dirty="0" err="1"/>
              <a:t>guralan</a:t>
            </a:r>
            <a:r>
              <a:rPr lang="ru-RU" dirty="0"/>
              <a:t>, </a:t>
            </a:r>
            <a:r>
              <a:rPr lang="ru-RU" dirty="0" err="1"/>
              <a:t>hut</a:t>
            </a:r>
            <a:r>
              <a:rPr lang="ru-RU" dirty="0"/>
              <a:t> </a:t>
            </a:r>
            <a:r>
              <a:rPr lang="ru-RU" dirty="0" err="1"/>
              <a:t>şonuň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düşnükli</a:t>
            </a:r>
            <a:r>
              <a:rPr lang="ru-RU" dirty="0"/>
              <a:t> </a:t>
            </a:r>
            <a:r>
              <a:rPr lang="ru-RU" dirty="0" err="1"/>
              <a:t>bolýan</a:t>
            </a:r>
            <a:r>
              <a:rPr lang="ru-RU" dirty="0"/>
              <a:t> </a:t>
            </a:r>
            <a:r>
              <a:rPr lang="ru-RU" dirty="0" err="1"/>
              <a:t>hadysa</a:t>
            </a:r>
            <a:r>
              <a:rPr lang="ru-RU" dirty="0"/>
              <a:t> </a:t>
            </a:r>
            <a:r>
              <a:rPr lang="ru-RU" dirty="0" err="1"/>
              <a:t>görnüşinde</a:t>
            </a:r>
            <a:r>
              <a:rPr lang="ru-RU" dirty="0"/>
              <a:t> </a:t>
            </a:r>
            <a:r>
              <a:rPr lang="ru-RU" dirty="0" err="1"/>
              <a:t>esaslandyrmak</a:t>
            </a:r>
            <a:r>
              <a:rPr lang="ru-RU" dirty="0"/>
              <a:t> </a:t>
            </a:r>
            <a:r>
              <a:rPr lang="ru-RU" dirty="0" err="1"/>
              <a:t>derejesidir</a:t>
            </a:r>
            <a:r>
              <a:rPr lang="ru-RU" dirty="0"/>
              <a:t>. </a:t>
            </a:r>
            <a:r>
              <a:rPr lang="ru-RU" dirty="0" err="1"/>
              <a:t>Başgaça</a:t>
            </a:r>
            <a:r>
              <a:rPr lang="ru-RU" dirty="0"/>
              <a:t> </a:t>
            </a:r>
            <a:r>
              <a:rPr lang="ru-RU" dirty="0" err="1"/>
              <a:t>aýdanyňda</a:t>
            </a:r>
            <a:r>
              <a:rPr lang="ru-RU" dirty="0"/>
              <a:t>, </a:t>
            </a:r>
            <a:r>
              <a:rPr lang="ru-RU" dirty="0" err="1"/>
              <a:t>teglymat</a:t>
            </a:r>
            <a:r>
              <a:rPr lang="ru-RU" dirty="0"/>
              <a:t> </a:t>
            </a:r>
            <a:r>
              <a:rPr lang="ru-RU" dirty="0" err="1"/>
              <a:t>belli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wakalar</a:t>
            </a:r>
            <a:r>
              <a:rPr lang="ru-RU" dirty="0"/>
              <a:t> </a:t>
            </a:r>
            <a:r>
              <a:rPr lang="ru-RU" dirty="0" err="1"/>
              <a:t>dogrusynda</a:t>
            </a:r>
            <a:r>
              <a:rPr lang="ru-RU" dirty="0"/>
              <a:t> </a:t>
            </a:r>
            <a:r>
              <a:rPr lang="ru-RU" dirty="0" err="1"/>
              <a:t>bize</a:t>
            </a:r>
            <a:r>
              <a:rPr lang="ru-RU" dirty="0"/>
              <a:t> </a:t>
            </a:r>
            <a:r>
              <a:rPr lang="ru-RU" dirty="0" err="1"/>
              <a:t>mälim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zatlary</a:t>
            </a:r>
            <a:r>
              <a:rPr lang="ru-RU" dirty="0"/>
              <a:t> </a:t>
            </a:r>
            <a:r>
              <a:rPr lang="ru-RU" dirty="0" err="1"/>
              <a:t>ýönekeýleşdirmäge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düşündirmäge</a:t>
            </a:r>
            <a:r>
              <a:rPr lang="ru-RU" dirty="0"/>
              <a:t> </a:t>
            </a:r>
            <a:r>
              <a:rPr lang="ru-RU" dirty="0" err="1"/>
              <a:t>mümkinçilik</a:t>
            </a:r>
            <a:r>
              <a:rPr lang="ru-RU" dirty="0"/>
              <a:t> </a:t>
            </a:r>
            <a:r>
              <a:rPr lang="ru-RU" dirty="0" err="1"/>
              <a:t>berýän</a:t>
            </a:r>
            <a:r>
              <a:rPr lang="ru-RU" dirty="0"/>
              <a:t> </a:t>
            </a:r>
            <a:r>
              <a:rPr lang="ru-RU" dirty="0" err="1"/>
              <a:t>many</a:t>
            </a:r>
            <a:r>
              <a:rPr lang="ru-RU" dirty="0"/>
              <a:t> </a:t>
            </a:r>
            <a:r>
              <a:rPr lang="ru-RU" dirty="0" err="1"/>
              <a:t>çarçuwasy</a:t>
            </a:r>
            <a:r>
              <a:rPr lang="ru-RU" dirty="0"/>
              <a:t> </a:t>
            </a:r>
            <a:r>
              <a:rPr lang="ru-RU" dirty="0" err="1"/>
              <a:t>ýa-da</a:t>
            </a:r>
            <a:r>
              <a:rPr lang="ru-RU" dirty="0"/>
              <a:t> </a:t>
            </a:r>
            <a:r>
              <a:rPr lang="ru-RU" dirty="0" err="1"/>
              <a:t>nusgasy-shemasydyr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45231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78498"/>
            <a:ext cx="10515600" cy="5598465"/>
          </a:xfrm>
        </p:spPr>
        <p:txBody>
          <a:bodyPr/>
          <a:lstStyle/>
          <a:p>
            <a:pPr algn="ctr"/>
            <a:r>
              <a:rPr lang="ru-RU" b="1" dirty="0" err="1" smtClean="0"/>
              <a:t>Z.Freýdiň</a:t>
            </a:r>
            <a:r>
              <a:rPr lang="ru-RU" b="1" dirty="0" smtClean="0"/>
              <a:t> </a:t>
            </a:r>
            <a:r>
              <a:rPr lang="ru-RU" b="1" dirty="0" err="1"/>
              <a:t>psihoanaliz</a:t>
            </a:r>
            <a:r>
              <a:rPr lang="ru-RU" b="1" dirty="0"/>
              <a:t> </a:t>
            </a:r>
            <a:r>
              <a:rPr lang="ru-RU" b="1" dirty="0" err="1"/>
              <a:t>taglymaty</a:t>
            </a:r>
            <a:endParaRPr lang="ru-RU" dirty="0"/>
          </a:p>
          <a:p>
            <a:r>
              <a:rPr lang="ru-RU" sz="3200" dirty="0"/>
              <a:t> </a:t>
            </a:r>
            <a:r>
              <a:rPr lang="ru-RU" sz="3200" dirty="0" err="1"/>
              <a:t>Günbatar</a:t>
            </a:r>
            <a:r>
              <a:rPr lang="ru-RU" sz="3200" dirty="0"/>
              <a:t> </a:t>
            </a:r>
            <a:r>
              <a:rPr lang="ru-RU" sz="3200" dirty="0" err="1"/>
              <a:t>psihologiýasynda</a:t>
            </a:r>
            <a:r>
              <a:rPr lang="ru-RU" sz="3200" dirty="0"/>
              <a:t> </a:t>
            </a:r>
            <a:r>
              <a:rPr lang="ru-RU" sz="3200" dirty="0" err="1"/>
              <a:t>şahsyýet</a:t>
            </a:r>
            <a:r>
              <a:rPr lang="ru-RU" sz="3200" dirty="0"/>
              <a:t> </a:t>
            </a:r>
            <a:r>
              <a:rPr lang="ru-RU" sz="3200" dirty="0" err="1"/>
              <a:t>barada</a:t>
            </a:r>
            <a:r>
              <a:rPr lang="ru-RU" sz="3200" dirty="0"/>
              <a:t> </a:t>
            </a:r>
            <a:r>
              <a:rPr lang="ru-RU" sz="3200" dirty="0" err="1"/>
              <a:t>dürli-dürli</a:t>
            </a:r>
            <a:r>
              <a:rPr lang="ru-RU" sz="3200" dirty="0"/>
              <a:t> </a:t>
            </a:r>
            <a:r>
              <a:rPr lang="ru-RU" sz="3200" dirty="0" err="1"/>
              <a:t>taglymatlar</a:t>
            </a:r>
            <a:r>
              <a:rPr lang="ru-RU" sz="3200" dirty="0"/>
              <a:t> </a:t>
            </a:r>
            <a:r>
              <a:rPr lang="ru-RU" sz="3200" dirty="0" err="1"/>
              <a:t>ýaýrandyr</a:t>
            </a:r>
            <a:r>
              <a:rPr lang="ru-RU" sz="3200" dirty="0"/>
              <a:t>. </a:t>
            </a:r>
            <a:r>
              <a:rPr lang="en-US" sz="3200" dirty="0" err="1"/>
              <a:t>Şol</a:t>
            </a:r>
            <a:r>
              <a:rPr lang="en-US" sz="3200" dirty="0"/>
              <a:t> </a:t>
            </a:r>
            <a:r>
              <a:rPr lang="en-US" sz="3200" dirty="0" err="1"/>
              <a:t>taglymatlaryň</a:t>
            </a:r>
            <a:r>
              <a:rPr lang="en-US" sz="3200" dirty="0"/>
              <a:t> </a:t>
            </a:r>
            <a:r>
              <a:rPr lang="en-US" sz="3200" dirty="0" err="1"/>
              <a:t>köpüsi</a:t>
            </a:r>
            <a:r>
              <a:rPr lang="en-US" sz="3200" dirty="0"/>
              <a:t> </a:t>
            </a:r>
            <a:r>
              <a:rPr lang="en-US" sz="3200" dirty="0" err="1"/>
              <a:t>biri-birine</a:t>
            </a:r>
            <a:r>
              <a:rPr lang="en-US" sz="3200" dirty="0"/>
              <a:t> </a:t>
            </a:r>
            <a:r>
              <a:rPr lang="en-US" sz="3200" dirty="0" err="1"/>
              <a:t>garşy</a:t>
            </a:r>
            <a:r>
              <a:rPr lang="en-US" sz="3200" dirty="0"/>
              <a:t> </a:t>
            </a:r>
            <a:r>
              <a:rPr lang="en-US" sz="3200" dirty="0" err="1"/>
              <a:t>durýandyr</a:t>
            </a:r>
            <a:r>
              <a:rPr lang="en-US" sz="3200" dirty="0"/>
              <a:t>. </a:t>
            </a:r>
            <a:r>
              <a:rPr lang="en-US" sz="3200" dirty="0" err="1"/>
              <a:t>Olaryň</a:t>
            </a:r>
            <a:r>
              <a:rPr lang="en-US" sz="3200" dirty="0"/>
              <a:t> </a:t>
            </a:r>
            <a:r>
              <a:rPr lang="en-US" sz="3200" dirty="0" err="1"/>
              <a:t>arasynda</a:t>
            </a:r>
            <a:r>
              <a:rPr lang="en-US" sz="3200" dirty="0"/>
              <a:t> </a:t>
            </a:r>
            <a:r>
              <a:rPr lang="en-US" sz="3200" dirty="0" err="1"/>
              <a:t>biologiki</a:t>
            </a:r>
            <a:r>
              <a:rPr lang="en-US" sz="3200" dirty="0"/>
              <a:t>, </a:t>
            </a:r>
            <a:r>
              <a:rPr lang="en-US" sz="3200" dirty="0" err="1"/>
              <a:t>biososial</a:t>
            </a:r>
            <a:r>
              <a:rPr lang="en-US" sz="3200" dirty="0"/>
              <a:t> we </a:t>
            </a:r>
            <a:r>
              <a:rPr lang="en-US" sz="3200" dirty="0" err="1"/>
              <a:t>sosial</a:t>
            </a:r>
            <a:r>
              <a:rPr lang="en-US" sz="3200" dirty="0"/>
              <a:t> </a:t>
            </a:r>
            <a:r>
              <a:rPr lang="en-US" sz="3200" dirty="0" err="1"/>
              <a:t>taglymatlar</a:t>
            </a:r>
            <a:r>
              <a:rPr lang="en-US" sz="3200" dirty="0"/>
              <a:t>, </a:t>
            </a:r>
            <a:r>
              <a:rPr lang="en-US" sz="3200" dirty="0" err="1"/>
              <a:t>Z.Freýdiň</a:t>
            </a:r>
            <a:r>
              <a:rPr lang="en-US" sz="3200" dirty="0"/>
              <a:t> </a:t>
            </a:r>
            <a:r>
              <a:rPr lang="en-US" sz="3200" dirty="0" err="1"/>
              <a:t>şahsyýet</a:t>
            </a:r>
            <a:r>
              <a:rPr lang="en-US" sz="3200" dirty="0"/>
              <a:t> </a:t>
            </a:r>
            <a:r>
              <a:rPr lang="en-US" sz="3200" dirty="0" err="1"/>
              <a:t>barada</a:t>
            </a:r>
            <a:r>
              <a:rPr lang="en-US" sz="3200" dirty="0"/>
              <a:t> </a:t>
            </a:r>
            <a:r>
              <a:rPr lang="en-US" sz="3200" dirty="0" err="1"/>
              <a:t>düşündirişlerinde</a:t>
            </a:r>
            <a:r>
              <a:rPr lang="en-US" sz="3200" dirty="0"/>
              <a:t> </a:t>
            </a:r>
            <a:r>
              <a:rPr lang="en-US" sz="3200" dirty="0" err="1"/>
              <a:t>biologizm</a:t>
            </a:r>
            <a:r>
              <a:rPr lang="en-US" sz="3200" dirty="0"/>
              <a:t> has </a:t>
            </a:r>
            <a:r>
              <a:rPr lang="en-US" sz="3200" dirty="0" err="1"/>
              <a:t>aýdyň</a:t>
            </a:r>
            <a:r>
              <a:rPr lang="en-US" sz="3200" dirty="0"/>
              <a:t> </a:t>
            </a:r>
            <a:r>
              <a:rPr lang="en-US" sz="3200" dirty="0" err="1"/>
              <a:t>ýüze</a:t>
            </a:r>
            <a:r>
              <a:rPr lang="en-US" sz="3200" dirty="0"/>
              <a:t> </a:t>
            </a:r>
            <a:r>
              <a:rPr lang="en-US" sz="3200" dirty="0" err="1"/>
              <a:t>çykýar</a:t>
            </a:r>
            <a:r>
              <a:rPr lang="en-US" sz="3200" dirty="0"/>
              <a:t>. </a:t>
            </a:r>
            <a:r>
              <a:rPr lang="en-US" sz="3200" dirty="0" err="1"/>
              <a:t>Onuň</a:t>
            </a:r>
            <a:r>
              <a:rPr lang="en-US" sz="3200" dirty="0"/>
              <a:t> </a:t>
            </a:r>
            <a:r>
              <a:rPr lang="en-US" sz="3200" dirty="0" err="1"/>
              <a:t>düşündirişlerinde</a:t>
            </a:r>
            <a:r>
              <a:rPr lang="en-US" sz="3200" dirty="0"/>
              <a:t> </a:t>
            </a:r>
            <a:r>
              <a:rPr lang="en-US" sz="3200" dirty="0" err="1"/>
              <a:t>şahsyýet</a:t>
            </a:r>
            <a:r>
              <a:rPr lang="en-US" sz="3200" dirty="0"/>
              <a:t> </a:t>
            </a:r>
            <a:r>
              <a:rPr lang="en-US" sz="3200" dirty="0" err="1"/>
              <a:t>jemgyýetde</a:t>
            </a:r>
            <a:r>
              <a:rPr lang="en-US" sz="3200" dirty="0"/>
              <a:t> </a:t>
            </a:r>
            <a:r>
              <a:rPr lang="en-US" sz="3200" dirty="0" err="1"/>
              <a:t>bolýar</a:t>
            </a:r>
            <a:r>
              <a:rPr lang="en-US" sz="3200" dirty="0"/>
              <a:t>, </a:t>
            </a:r>
            <a:r>
              <a:rPr lang="en-US" sz="3200" dirty="0" err="1"/>
              <a:t>ýaşaýar</a:t>
            </a:r>
            <a:r>
              <a:rPr lang="en-US" sz="3200" dirty="0"/>
              <a:t>, </a:t>
            </a:r>
            <a:r>
              <a:rPr lang="en-US" sz="3200" dirty="0" err="1"/>
              <a:t>şol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wagtyň</a:t>
            </a:r>
            <a:r>
              <a:rPr lang="en-US" sz="3200" dirty="0"/>
              <a:t> </a:t>
            </a:r>
            <a:r>
              <a:rPr lang="en-US" sz="3200" dirty="0" err="1"/>
              <a:t>özünde</a:t>
            </a:r>
            <a:r>
              <a:rPr lang="en-US" sz="3200" dirty="0"/>
              <a:t> hem </a:t>
            </a:r>
            <a:r>
              <a:rPr lang="en-US" sz="3200" dirty="0" err="1"/>
              <a:t>oňa</a:t>
            </a:r>
            <a:r>
              <a:rPr lang="en-US" sz="3200" dirty="0"/>
              <a:t> </a:t>
            </a:r>
            <a:r>
              <a:rPr lang="en-US" sz="3200" dirty="0" err="1"/>
              <a:t>garşy</a:t>
            </a:r>
            <a:r>
              <a:rPr lang="en-US" sz="3200" dirty="0"/>
              <a:t> </a:t>
            </a:r>
            <a:r>
              <a:rPr lang="en-US" sz="3200" dirty="0" err="1"/>
              <a:t>durýar</a:t>
            </a:r>
            <a:r>
              <a:rPr lang="en-US" sz="3200" dirty="0"/>
              <a:t>. </a:t>
            </a:r>
            <a:r>
              <a:rPr lang="en-US" sz="3200" dirty="0" err="1"/>
              <a:t>Şahsyýetiň</a:t>
            </a:r>
            <a:r>
              <a:rPr lang="en-US" sz="3200" dirty="0"/>
              <a:t> </a:t>
            </a:r>
            <a:r>
              <a:rPr lang="en-US" sz="3200" dirty="0" err="1"/>
              <a:t>hereketi</a:t>
            </a:r>
            <a:r>
              <a:rPr lang="en-US" sz="3200" dirty="0"/>
              <a:t>, </a:t>
            </a:r>
            <a:r>
              <a:rPr lang="en-US" sz="3200" dirty="0" err="1"/>
              <a:t>özüni</a:t>
            </a:r>
            <a:r>
              <a:rPr lang="en-US" sz="3200" dirty="0"/>
              <a:t> </a:t>
            </a:r>
            <a:r>
              <a:rPr lang="en-US" sz="3200" dirty="0" err="1"/>
              <a:t>alyp</a:t>
            </a:r>
            <a:r>
              <a:rPr lang="en-US" sz="3200" dirty="0"/>
              <a:t> </a:t>
            </a:r>
            <a:r>
              <a:rPr lang="en-US" sz="3200" dirty="0" err="1"/>
              <a:t>barşy</a:t>
            </a:r>
            <a:r>
              <a:rPr lang="en-US" sz="3200" dirty="0"/>
              <a:t> </a:t>
            </a:r>
            <a:r>
              <a:rPr lang="en-US" sz="3200" dirty="0" err="1"/>
              <a:t>biologik</a:t>
            </a:r>
            <a:r>
              <a:rPr lang="en-US" sz="3200" dirty="0"/>
              <a:t> </a:t>
            </a:r>
            <a:r>
              <a:rPr lang="en-US" sz="3200" dirty="0" err="1"/>
              <a:t>meýilleri</a:t>
            </a:r>
            <a:r>
              <a:rPr lang="en-US" sz="3200" dirty="0"/>
              <a:t> </a:t>
            </a:r>
            <a:r>
              <a:rPr lang="en-US" sz="3200" dirty="0" err="1"/>
              <a:t>bilen</a:t>
            </a:r>
            <a:r>
              <a:rPr lang="en-US" sz="3200" dirty="0"/>
              <a:t> </a:t>
            </a:r>
            <a:r>
              <a:rPr lang="en-US" sz="3200" dirty="0" err="1"/>
              <a:t>kesgitlenilýär</a:t>
            </a:r>
            <a:r>
              <a:rPr lang="en-US" sz="3200" dirty="0"/>
              <a:t>. </a:t>
            </a:r>
            <a:r>
              <a:rPr lang="en-US" sz="3200" dirty="0" err="1"/>
              <a:t>F.Freýd</a:t>
            </a:r>
            <a:r>
              <a:rPr lang="en-US" sz="3200" dirty="0"/>
              <a:t> </a:t>
            </a:r>
            <a:r>
              <a:rPr lang="en-US" sz="3200" dirty="0" err="1"/>
              <a:t>şol</a:t>
            </a:r>
            <a:r>
              <a:rPr lang="en-US" sz="3200" dirty="0"/>
              <a:t> </a:t>
            </a:r>
            <a:r>
              <a:rPr lang="en-US" sz="3200" dirty="0" err="1"/>
              <a:t>meýilleri</a:t>
            </a:r>
            <a:r>
              <a:rPr lang="en-US" sz="3200" dirty="0"/>
              <a:t> </a:t>
            </a:r>
            <a:r>
              <a:rPr lang="en-US" sz="3200" dirty="0" err="1"/>
              <a:t>düşündirmek</a:t>
            </a:r>
            <a:r>
              <a:rPr lang="en-US" sz="3200" dirty="0"/>
              <a:t> </a:t>
            </a:r>
            <a:r>
              <a:rPr lang="en-US" sz="3200" dirty="0" err="1"/>
              <a:t>bilen</a:t>
            </a:r>
            <a:r>
              <a:rPr lang="en-US" sz="3200" dirty="0"/>
              <a:t> </a:t>
            </a:r>
            <a:r>
              <a:rPr lang="en-US" sz="3200" dirty="0" err="1"/>
              <a:t>gurluşyna</a:t>
            </a:r>
            <a:r>
              <a:rPr lang="en-US" sz="3200" dirty="0"/>
              <a:t> </a:t>
            </a:r>
            <a:r>
              <a:rPr lang="en-US" sz="3200" dirty="0" err="1"/>
              <a:t>görä</a:t>
            </a:r>
            <a:r>
              <a:rPr lang="en-US" sz="3200" dirty="0"/>
              <a:t>, </a:t>
            </a:r>
            <a:r>
              <a:rPr lang="en-US" sz="3200" dirty="0" err="1"/>
              <a:t>uruşlaryň</a:t>
            </a:r>
            <a:r>
              <a:rPr lang="en-US" sz="3200" dirty="0"/>
              <a:t> </a:t>
            </a:r>
            <a:r>
              <a:rPr lang="en-US" sz="3200" dirty="0" err="1"/>
              <a:t>gutulgysyzdygyny</a:t>
            </a:r>
            <a:r>
              <a:rPr lang="en-US" sz="3200" dirty="0"/>
              <a:t>, </a:t>
            </a:r>
            <a:r>
              <a:rPr lang="en-US" sz="3200" dirty="0" err="1"/>
              <a:t>adamda</a:t>
            </a:r>
            <a:r>
              <a:rPr lang="en-US" sz="3200" dirty="0"/>
              <a:t> </a:t>
            </a:r>
            <a:r>
              <a:rPr lang="en-US" sz="3200" dirty="0" err="1"/>
              <a:t>söýmeklige</a:t>
            </a:r>
            <a:r>
              <a:rPr lang="en-US" sz="3200" dirty="0"/>
              <a:t> </a:t>
            </a:r>
            <a:r>
              <a:rPr lang="en-US" sz="3200" dirty="0" err="1"/>
              <a:t>ýa</a:t>
            </a:r>
            <a:r>
              <a:rPr lang="en-US" sz="3200" dirty="0"/>
              <a:t>-da </a:t>
            </a:r>
            <a:r>
              <a:rPr lang="en-US" sz="3200" dirty="0" err="1"/>
              <a:t>weýrançylyga</a:t>
            </a:r>
            <a:r>
              <a:rPr lang="en-US" sz="3200" dirty="0"/>
              <a:t> </a:t>
            </a:r>
            <a:r>
              <a:rPr lang="en-US" sz="3200" dirty="0" err="1"/>
              <a:t>bolan</a:t>
            </a:r>
            <a:r>
              <a:rPr lang="en-US" sz="3200" dirty="0"/>
              <a:t> </a:t>
            </a:r>
            <a:r>
              <a:rPr lang="en-US" sz="3200" dirty="0" err="1"/>
              <a:t>meýilleriň</a:t>
            </a:r>
            <a:r>
              <a:rPr lang="en-US" sz="3200" dirty="0"/>
              <a:t> </a:t>
            </a:r>
            <a:r>
              <a:rPr lang="en-US" sz="3200" dirty="0" err="1"/>
              <a:t>dogabitdiligini</a:t>
            </a:r>
            <a:r>
              <a:rPr lang="en-US" sz="3200" dirty="0"/>
              <a:t> </a:t>
            </a:r>
            <a:r>
              <a:rPr lang="en-US" sz="3200" dirty="0" err="1"/>
              <a:t>belleýär</a:t>
            </a:r>
            <a:r>
              <a:rPr lang="en-US" sz="3200" dirty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70370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9506"/>
            <a:ext cx="10515600" cy="66584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err="1"/>
              <a:t>Psihiki</a:t>
            </a:r>
            <a:r>
              <a:rPr lang="ru-RU" dirty="0"/>
              <a:t> </a:t>
            </a:r>
            <a:r>
              <a:rPr lang="ru-RU" dirty="0" err="1"/>
              <a:t>işjeňligiň</a:t>
            </a:r>
            <a:r>
              <a:rPr lang="ru-RU" dirty="0"/>
              <a:t> </a:t>
            </a:r>
            <a:r>
              <a:rPr lang="ru-RU" dirty="0" err="1"/>
              <a:t>dürli</a:t>
            </a:r>
            <a:r>
              <a:rPr lang="ru-RU" dirty="0"/>
              <a:t> </a:t>
            </a:r>
            <a:r>
              <a:rPr lang="ru-RU" dirty="0" err="1"/>
              <a:t>derejeleri</a:t>
            </a:r>
            <a:r>
              <a:rPr lang="ru-RU" dirty="0"/>
              <a:t> </a:t>
            </a:r>
            <a:r>
              <a:rPr lang="ru-RU" dirty="0" err="1"/>
              <a:t>aň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aňlanylmaýan</a:t>
            </a:r>
            <a:r>
              <a:rPr lang="ru-RU" dirty="0"/>
              <a:t> </a:t>
            </a:r>
            <a:r>
              <a:rPr lang="ru-RU" dirty="0" err="1"/>
              <a:t>psihika</a:t>
            </a:r>
            <a:r>
              <a:rPr lang="ru-RU" dirty="0"/>
              <a:t> </a:t>
            </a:r>
            <a:r>
              <a:rPr lang="ru-RU" dirty="0" err="1"/>
              <a:t>ýaly</a:t>
            </a:r>
            <a:r>
              <a:rPr lang="ru-RU" dirty="0"/>
              <a:t> </a:t>
            </a:r>
            <a:r>
              <a:rPr lang="ru-RU" dirty="0" err="1"/>
              <a:t>düşünjeler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beýan</a:t>
            </a:r>
            <a:r>
              <a:rPr lang="ru-RU" dirty="0"/>
              <a:t> </a:t>
            </a:r>
            <a:r>
              <a:rPr lang="ru-RU" dirty="0" err="1"/>
              <a:t>edilýär</a:t>
            </a:r>
            <a:r>
              <a:rPr lang="ru-RU" dirty="0"/>
              <a:t>.</a:t>
            </a:r>
            <a:endParaRPr lang="en-US" dirty="0" smtClean="0"/>
          </a:p>
          <a:p>
            <a:r>
              <a:rPr lang="ru-RU" dirty="0" err="1" smtClean="0"/>
              <a:t>Aň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munuň</a:t>
            </a:r>
            <a:r>
              <a:rPr lang="ru-RU" dirty="0"/>
              <a:t> </a:t>
            </a:r>
            <a:r>
              <a:rPr lang="ru-RU" dirty="0" err="1"/>
              <a:t>özi</a:t>
            </a:r>
            <a:r>
              <a:rPr lang="ru-RU" dirty="0"/>
              <a:t> </a:t>
            </a:r>
            <a:r>
              <a:rPr lang="ru-RU" dirty="0" err="1"/>
              <a:t>düşünjelere</a:t>
            </a:r>
            <a:r>
              <a:rPr lang="ru-RU" dirty="0"/>
              <a:t>, </a:t>
            </a:r>
            <a:r>
              <a:rPr lang="ru-RU" dirty="0" err="1"/>
              <a:t>obrazlara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erk</a:t>
            </a:r>
            <a:r>
              <a:rPr lang="ru-RU" dirty="0"/>
              <a:t> </a:t>
            </a:r>
            <a:r>
              <a:rPr lang="ru-RU" dirty="0" err="1"/>
              <a:t>hereketlerine</a:t>
            </a:r>
            <a:r>
              <a:rPr lang="ru-RU" dirty="0"/>
              <a:t> </a:t>
            </a:r>
            <a:r>
              <a:rPr lang="ru-RU" dirty="0" err="1"/>
              <a:t>bölünýän</a:t>
            </a:r>
            <a:r>
              <a:rPr lang="ru-RU" dirty="0"/>
              <a:t>, </a:t>
            </a:r>
            <a:r>
              <a:rPr lang="ru-RU" dirty="0" err="1"/>
              <a:t>düşünilýän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başdan</a:t>
            </a:r>
            <a:r>
              <a:rPr lang="ru-RU" dirty="0"/>
              <a:t> </a:t>
            </a:r>
            <a:r>
              <a:rPr lang="ru-RU" dirty="0" err="1"/>
              <a:t>geçirilýän</a:t>
            </a:r>
            <a:r>
              <a:rPr lang="ru-RU" dirty="0"/>
              <a:t> </a:t>
            </a:r>
            <a:r>
              <a:rPr lang="ru-RU" dirty="0" err="1"/>
              <a:t>içerki</a:t>
            </a:r>
            <a:r>
              <a:rPr lang="ru-RU" dirty="0"/>
              <a:t> </a:t>
            </a:r>
            <a:r>
              <a:rPr lang="ru-RU" dirty="0" err="1"/>
              <a:t>hakykat</a:t>
            </a:r>
            <a:r>
              <a:rPr lang="ru-RU" dirty="0"/>
              <a:t> </a:t>
            </a:r>
            <a:r>
              <a:rPr lang="ru-RU" dirty="0" err="1"/>
              <a:t>hökmünde</a:t>
            </a:r>
            <a:r>
              <a:rPr lang="ru-RU" dirty="0"/>
              <a:t> </a:t>
            </a:r>
            <a:r>
              <a:rPr lang="ru-RU" dirty="0" err="1"/>
              <a:t>seredilýän</a:t>
            </a:r>
            <a:r>
              <a:rPr lang="ru-RU" dirty="0"/>
              <a:t> </a:t>
            </a:r>
            <a:r>
              <a:rPr lang="ru-RU" dirty="0" err="1"/>
              <a:t>psihiki</a:t>
            </a:r>
            <a:r>
              <a:rPr lang="ru-RU" dirty="0"/>
              <a:t> </a:t>
            </a:r>
            <a:r>
              <a:rPr lang="ru-RU" dirty="0" err="1"/>
              <a:t>aktdyr</a:t>
            </a:r>
            <a:r>
              <a:rPr lang="ru-RU" dirty="0"/>
              <a:t>. </a:t>
            </a:r>
            <a:r>
              <a:rPr lang="ru-RU" dirty="0" err="1"/>
              <a:t>Olaryň</a:t>
            </a:r>
            <a:r>
              <a:rPr lang="ru-RU" dirty="0"/>
              <a:t> </a:t>
            </a:r>
            <a:r>
              <a:rPr lang="ru-RU" dirty="0" err="1"/>
              <a:t>gymmaty</a:t>
            </a:r>
            <a:r>
              <a:rPr lang="ru-RU" dirty="0"/>
              <a:t> </a:t>
            </a:r>
            <a:r>
              <a:rPr lang="ru-RU" dirty="0" err="1"/>
              <a:t>aňyň</a:t>
            </a:r>
            <a:r>
              <a:rPr lang="ru-RU" dirty="0"/>
              <a:t> </a:t>
            </a:r>
            <a:r>
              <a:rPr lang="ru-RU" dirty="0" err="1"/>
              <a:t>içerki</a:t>
            </a:r>
            <a:r>
              <a:rPr lang="ru-RU" dirty="0"/>
              <a:t> </a:t>
            </a:r>
            <a:r>
              <a:rPr lang="ru-RU" dirty="0" err="1"/>
              <a:t>haly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gönüden-göni</a:t>
            </a:r>
            <a:r>
              <a:rPr lang="ru-RU" dirty="0"/>
              <a:t> </a:t>
            </a:r>
            <a:r>
              <a:rPr lang="ru-RU" dirty="0" err="1"/>
              <a:t>başdan</a:t>
            </a:r>
            <a:r>
              <a:rPr lang="ru-RU" dirty="0"/>
              <a:t> </a:t>
            </a:r>
            <a:r>
              <a:rPr lang="ru-RU" dirty="0" err="1"/>
              <a:t>geçirilýän</a:t>
            </a:r>
            <a:r>
              <a:rPr lang="ru-RU" dirty="0"/>
              <a:t> </a:t>
            </a:r>
            <a:r>
              <a:rPr lang="ru-RU" dirty="0" err="1"/>
              <a:t>aragatnaşyklaryň</a:t>
            </a:r>
            <a:r>
              <a:rPr lang="ru-RU" dirty="0"/>
              <a:t> </a:t>
            </a:r>
            <a:r>
              <a:rPr lang="ru-RU" dirty="0" err="1"/>
              <a:t>dagynyk</a:t>
            </a:r>
            <a:r>
              <a:rPr lang="ru-RU" dirty="0"/>
              <a:t> </a:t>
            </a:r>
            <a:r>
              <a:rPr lang="ru-RU" dirty="0" err="1"/>
              <a:t>täsirleri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şertlenendir</a:t>
            </a:r>
            <a:r>
              <a:rPr lang="ru-RU" dirty="0"/>
              <a:t>. </a:t>
            </a:r>
            <a:endParaRPr lang="en-US" dirty="0" smtClean="0"/>
          </a:p>
          <a:p>
            <a:r>
              <a:rPr lang="ru-RU" dirty="0" err="1"/>
              <a:t>Aň</a:t>
            </a:r>
            <a:r>
              <a:rPr lang="ru-RU" dirty="0"/>
              <a:t> – </a:t>
            </a:r>
            <a:r>
              <a:rPr lang="ru-RU" dirty="0" err="1"/>
              <a:t>bizi</a:t>
            </a:r>
            <a:r>
              <a:rPr lang="ru-RU" dirty="0"/>
              <a:t> </a:t>
            </a:r>
            <a:r>
              <a:rPr lang="ru-RU" dirty="0" err="1"/>
              <a:t>gurşap</a:t>
            </a:r>
            <a:r>
              <a:rPr lang="ru-RU" dirty="0"/>
              <a:t> </a:t>
            </a:r>
            <a:r>
              <a:rPr lang="ru-RU" dirty="0" err="1"/>
              <a:t>alýan</a:t>
            </a:r>
            <a:r>
              <a:rPr lang="ru-RU" dirty="0"/>
              <a:t> </a:t>
            </a:r>
            <a:r>
              <a:rPr lang="ru-RU" dirty="0" err="1"/>
              <a:t>dünýäde</a:t>
            </a:r>
            <a:r>
              <a:rPr lang="ru-RU" dirty="0"/>
              <a:t> </a:t>
            </a:r>
            <a:r>
              <a:rPr lang="ru-RU" dirty="0" err="1"/>
              <a:t>bar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ähli</a:t>
            </a:r>
            <a:r>
              <a:rPr lang="ru-RU" dirty="0"/>
              <a:t> </a:t>
            </a:r>
            <a:r>
              <a:rPr lang="ru-RU" dirty="0" err="1"/>
              <a:t>bilimleri</a:t>
            </a:r>
            <a:r>
              <a:rPr lang="ru-RU" dirty="0"/>
              <a:t> </a:t>
            </a:r>
            <a:r>
              <a:rPr lang="ru-RU" dirty="0" err="1"/>
              <a:t>özünde</a:t>
            </a:r>
            <a:r>
              <a:rPr lang="ru-RU" dirty="0"/>
              <a:t> </a:t>
            </a:r>
            <a:r>
              <a:rPr lang="ru-RU" dirty="0" err="1"/>
              <a:t>jemleýär</a:t>
            </a:r>
            <a:r>
              <a:rPr lang="ru-RU" dirty="0"/>
              <a:t>. </a:t>
            </a:r>
            <a:r>
              <a:rPr lang="ru-RU" dirty="0" err="1"/>
              <a:t>Aňyň</a:t>
            </a:r>
            <a:r>
              <a:rPr lang="ru-RU" dirty="0"/>
              <a:t> </a:t>
            </a:r>
            <a:r>
              <a:rPr lang="ru-RU" dirty="0" err="1"/>
              <a:t>düzümine</a:t>
            </a:r>
            <a:r>
              <a:rPr lang="ru-RU" dirty="0"/>
              <a:t> </a:t>
            </a:r>
            <a:r>
              <a:rPr lang="ru-RU" dirty="0" err="1"/>
              <a:t>möhüm</a:t>
            </a:r>
            <a:r>
              <a:rPr lang="ru-RU" dirty="0"/>
              <a:t> </a:t>
            </a:r>
            <a:r>
              <a:rPr lang="ru-RU" dirty="0" err="1"/>
              <a:t>akyl</a:t>
            </a:r>
            <a:r>
              <a:rPr lang="ru-RU" dirty="0"/>
              <a:t> </a:t>
            </a:r>
            <a:r>
              <a:rPr lang="ru-RU" dirty="0" err="1"/>
              <a:t>ýetirijilik</a:t>
            </a:r>
            <a:r>
              <a:rPr lang="ru-RU" dirty="0"/>
              <a:t> </a:t>
            </a:r>
            <a:r>
              <a:rPr lang="ru-RU" dirty="0" err="1"/>
              <a:t>prosesleri</a:t>
            </a:r>
            <a:r>
              <a:rPr lang="ru-RU" dirty="0"/>
              <a:t> </a:t>
            </a:r>
            <a:r>
              <a:rPr lang="ru-RU" dirty="0" err="1"/>
              <a:t>girýärler</a:t>
            </a:r>
            <a:r>
              <a:rPr lang="ru-RU" dirty="0"/>
              <a:t>. </a:t>
            </a:r>
            <a:r>
              <a:rPr lang="ru-RU" dirty="0" err="1"/>
              <a:t>Olaryň</a:t>
            </a:r>
            <a:r>
              <a:rPr lang="ru-RU" dirty="0"/>
              <a:t> </a:t>
            </a:r>
            <a:r>
              <a:rPr lang="ru-RU" dirty="0" err="1"/>
              <a:t>kömegi</a:t>
            </a:r>
            <a:r>
              <a:rPr lang="ru-RU" dirty="0"/>
              <a:t> </a:t>
            </a:r>
            <a:r>
              <a:rPr lang="ru-RU" dirty="0" err="1"/>
              <a:t>arkaly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hemişe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bilimlerini</a:t>
            </a:r>
            <a:r>
              <a:rPr lang="ru-RU" dirty="0"/>
              <a:t> </a:t>
            </a:r>
            <a:r>
              <a:rPr lang="ru-RU" dirty="0" err="1"/>
              <a:t>artdyrýar</a:t>
            </a:r>
            <a:r>
              <a:rPr lang="ru-RU" dirty="0"/>
              <a:t>, </a:t>
            </a:r>
            <a:r>
              <a:rPr lang="ru-RU" dirty="0" err="1"/>
              <a:t>baýlaşdyrýar</a:t>
            </a:r>
            <a:r>
              <a:rPr lang="ru-RU" dirty="0"/>
              <a:t>. </a:t>
            </a:r>
            <a:r>
              <a:rPr lang="ru-RU" dirty="0" err="1"/>
              <a:t>Şol</a:t>
            </a:r>
            <a:r>
              <a:rPr lang="ru-RU" dirty="0"/>
              <a:t> </a:t>
            </a:r>
            <a:r>
              <a:rPr lang="ru-RU" dirty="0" err="1"/>
              <a:t>proseslere</a:t>
            </a:r>
            <a:r>
              <a:rPr lang="ru-RU" dirty="0"/>
              <a:t> </a:t>
            </a:r>
            <a:r>
              <a:rPr lang="ru-RU" dirty="0" err="1"/>
              <a:t>duýmalar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kabul</a:t>
            </a:r>
            <a:r>
              <a:rPr lang="ru-RU" dirty="0"/>
              <a:t> </a:t>
            </a:r>
            <a:r>
              <a:rPr lang="ru-RU" dirty="0" err="1"/>
              <a:t>etmeler</a:t>
            </a:r>
            <a:r>
              <a:rPr lang="ru-RU" dirty="0"/>
              <a:t>, </a:t>
            </a:r>
            <a:r>
              <a:rPr lang="ru-RU" dirty="0" err="1"/>
              <a:t>ýat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göz</a:t>
            </a:r>
            <a:r>
              <a:rPr lang="ru-RU" dirty="0"/>
              <a:t> </a:t>
            </a:r>
            <a:r>
              <a:rPr lang="ru-RU" dirty="0" err="1"/>
              <a:t>öňüne</a:t>
            </a:r>
            <a:r>
              <a:rPr lang="ru-RU" dirty="0"/>
              <a:t> </a:t>
            </a:r>
            <a:r>
              <a:rPr lang="ru-RU" dirty="0" err="1"/>
              <a:t>getirmeler</a:t>
            </a:r>
            <a:r>
              <a:rPr lang="ru-RU" dirty="0"/>
              <a:t>, </a:t>
            </a:r>
            <a:r>
              <a:rPr lang="ru-RU" dirty="0" err="1"/>
              <a:t>pikirlenmeler</a:t>
            </a:r>
            <a:r>
              <a:rPr lang="ru-RU" dirty="0"/>
              <a:t> </a:t>
            </a:r>
            <a:r>
              <a:rPr lang="ru-RU" dirty="0" err="1" smtClean="0"/>
              <a:t>we</a:t>
            </a:r>
            <a:r>
              <a:rPr lang="en-US" dirty="0"/>
              <a:t> </a:t>
            </a:r>
            <a:r>
              <a:rPr lang="ru-RU" dirty="0" err="1" smtClean="0"/>
              <a:t>beýlekiler</a:t>
            </a:r>
            <a:r>
              <a:rPr lang="ru-RU" dirty="0" smtClean="0"/>
              <a:t> </a:t>
            </a:r>
            <a:r>
              <a:rPr lang="ru-RU" dirty="0" err="1"/>
              <a:t>degişlidir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 smtClean="0"/>
              <a:t>Özüňi</a:t>
            </a:r>
            <a:r>
              <a:rPr lang="ru-RU" dirty="0" smtClean="0"/>
              <a:t> </a:t>
            </a:r>
            <a:r>
              <a:rPr lang="ru-RU" dirty="0" err="1"/>
              <a:t>aňmak</a:t>
            </a:r>
            <a:r>
              <a:rPr lang="ru-RU" dirty="0"/>
              <a:t> 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aňyň</a:t>
            </a:r>
            <a:r>
              <a:rPr lang="ru-RU" dirty="0"/>
              <a:t> </a:t>
            </a:r>
            <a:r>
              <a:rPr lang="ru-RU" dirty="0" err="1"/>
              <a:t>ýeten</a:t>
            </a:r>
            <a:r>
              <a:rPr lang="ru-RU" dirty="0"/>
              <a:t> </a:t>
            </a:r>
            <a:r>
              <a:rPr lang="ru-RU" dirty="0" err="1"/>
              <a:t>belli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derejesi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, </a:t>
            </a:r>
            <a:r>
              <a:rPr lang="ru-RU" dirty="0" err="1" smtClean="0"/>
              <a:t>onda</a:t>
            </a:r>
            <a:r>
              <a:rPr lang="en-US" dirty="0"/>
              <a:t> </a:t>
            </a:r>
            <a:r>
              <a:rPr lang="ru-RU" dirty="0" err="1" smtClean="0"/>
              <a:t>öz</a:t>
            </a:r>
            <a:r>
              <a:rPr lang="ru-RU" dirty="0" smtClean="0"/>
              <a:t> </a:t>
            </a:r>
            <a:r>
              <a:rPr lang="ru-RU" dirty="0" err="1"/>
              <a:t>bilim</a:t>
            </a:r>
            <a:r>
              <a:rPr lang="ru-RU" dirty="0"/>
              <a:t> </a:t>
            </a:r>
            <a:r>
              <a:rPr lang="ru-RU" dirty="0" err="1"/>
              <a:t>derejäňe</a:t>
            </a:r>
            <a:r>
              <a:rPr lang="ru-RU" dirty="0"/>
              <a:t>, </a:t>
            </a:r>
            <a:r>
              <a:rPr lang="ru-RU" dirty="0" err="1"/>
              <a:t>duýgularyňa</a:t>
            </a:r>
            <a:r>
              <a:rPr lang="ru-RU" dirty="0"/>
              <a:t>, </a:t>
            </a:r>
            <a:r>
              <a:rPr lang="ru-RU" dirty="0" err="1"/>
              <a:t>talaplaryňa</a:t>
            </a:r>
            <a:r>
              <a:rPr lang="ru-RU" dirty="0"/>
              <a:t>, </a:t>
            </a:r>
            <a:r>
              <a:rPr lang="ru-RU" dirty="0" err="1"/>
              <a:t>edýän</a:t>
            </a:r>
            <a:r>
              <a:rPr lang="ru-RU" dirty="0"/>
              <a:t> </a:t>
            </a:r>
            <a:r>
              <a:rPr lang="ru-RU" dirty="0" err="1"/>
              <a:t>işiňe</a:t>
            </a:r>
            <a:r>
              <a:rPr lang="ru-RU" dirty="0"/>
              <a:t> w </a:t>
            </a:r>
            <a:r>
              <a:rPr lang="ru-RU" dirty="0" err="1"/>
              <a:t>hereketleriňe</a:t>
            </a:r>
            <a:r>
              <a:rPr lang="ru-RU" dirty="0"/>
              <a:t>, </a:t>
            </a:r>
            <a:r>
              <a:rPr lang="ru-RU" dirty="0" err="1"/>
              <a:t>özüňi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barşyňa</a:t>
            </a:r>
            <a:r>
              <a:rPr lang="ru-RU" dirty="0"/>
              <a:t> </a:t>
            </a:r>
            <a:r>
              <a:rPr lang="ru-RU" dirty="0" err="1"/>
              <a:t>göz</a:t>
            </a:r>
            <a:r>
              <a:rPr lang="ru-RU" dirty="0"/>
              <a:t> </a:t>
            </a:r>
            <a:r>
              <a:rPr lang="ru-RU" dirty="0" err="1"/>
              <a:t>ýetirmek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özüňe</a:t>
            </a:r>
            <a:r>
              <a:rPr lang="ru-RU" dirty="0"/>
              <a:t> </a:t>
            </a:r>
            <a:r>
              <a:rPr lang="ru-RU" dirty="0" err="1"/>
              <a:t>baha</a:t>
            </a:r>
            <a:r>
              <a:rPr lang="ru-RU" dirty="0"/>
              <a:t> </a:t>
            </a:r>
            <a:r>
              <a:rPr lang="ru-RU" dirty="0" err="1"/>
              <a:t>bermek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durýar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74874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1004</Words>
  <Application>Microsoft Office PowerPoint</Application>
  <PresentationFormat>Широкоэкранный</PresentationFormat>
  <Paragraphs>40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8</cp:revision>
  <dcterms:created xsi:type="dcterms:W3CDTF">2020-09-23T06:37:06Z</dcterms:created>
  <dcterms:modified xsi:type="dcterms:W3CDTF">2020-09-25T07:10:46Z</dcterms:modified>
</cp:coreProperties>
</file>