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82" r:id="rId2"/>
    <p:sldId id="287" r:id="rId3"/>
    <p:sldId id="288" r:id="rId4"/>
    <p:sldId id="290" r:id="rId5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90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69127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12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BOÝUNÇA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GÖZEGÇILIKLERIŇ USULLARY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gününi surata düşürmek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Pursatlaýyn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gözegçilikler usuly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Kino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düşürmek usuly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770485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.1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gününi surata düşürmek.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Dogry geçirilen işçileriň iş gününi we maşynlaryň ulanylyşynyň wagtyny surata düşürmek ýitgileriň sebäpleri we möçberleri barada maglumat almaga mümkinçilik berýär. Iş gününi surata düşürme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toparlaýyn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Işçileriň iş gününi surata düşürmek iş wagtynyň goşmaça harçlaryny kadalaşdyrmaga mümkinçilik berýär: taýýarlaýyş-tamamlaýyş işleri, dynç alyş we tehnologiki arakesmeler.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gününi surata düşürme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usulyýeti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tapgyrlary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kesgitlenilenden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içgin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tanyşmalydyr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işçä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işçä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ýörüte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sahypasy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sahypasynda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79208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12.2. Pursatlaýyn gözegçilikler usuly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Haçanda işçileriň giň tutumly sanynda, bölekleriň köp bolmadyk möçberi boýunça iş wagtynyň ulanylyşynyň hakyky harçlarynyň paýlanylyşyny ýüze çykarmak zerur bolanda pursatlaýyn gözegçilikler usuly ulanylýar.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Haýsy-da bolsa, bir iş ýerinde bölekleri üznüksiz bellemegiň ýerine, gözegçilige degişli bolan işçileriň ählisiniň iş ýerlerine aýlanyp bölekleriň öňünden anyklanan iri sanawy boýunça ýerine ýetirilen işleriniň bellenilmegine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pursatlaýyn gözegçilikleriniň usuly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diýilýär.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ýerlerine aýlanmak ençeme gezek gaýtalanýar. Gözegçiligiň bütin dowamynda her bölek boýunça bellikleriň jemi hemme bölekler boýunça bellikleriň umumy möçberine bölünse ­ bu bölegiň prosesiň düzümindäki paýyny ýa-da iş wagtynyň umumy balansynda şol bölek boýunça hakyky wagt harçlarynyň %-ni kesgitleýär.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Mysal üçin: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Pursat gözegçiligi iki suwagçy brigadalaryň ikisi bile duran ýaşaýyş jaýlaryny bejerende gurnaldy. Gözegçileriň öňünde indiki meseleler goýuldy.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 kärine we derejesine laýyklykda iş wagtynyň haýsy bölegini işe sarp edýärler;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Wagtyň haýsy bölegini öz käri boýunça, ýöne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ýokary derejä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degişli işe sarp edýärler;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Wagtyň haýsy bölegini öz käri boýunça, ýöne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pes derejä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degişli işe sarp edýärler;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Wagtyň haýsy bölegini, obýektdäki ammardan iş ýerlerine suwag işleri üçin materiallary getirmäge sarp edilýär;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Wagtyň haýsy bölegini işçiler dynç alyşa sarp edýärler;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Wagtyň haýsy bölegini işçiler işsiz durandygy sebäpli ýitirýärler.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Plýonkada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bellige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tärini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operasiýalaryna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jemlenýän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ädiminiň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şeklini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jikme-jik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öwrenmäge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kinofilmleri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gözegçiliklerden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dir. O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 talap edýär hem-de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düzüji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derejesine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şyklydyr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kinomatografiýa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endikleri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Plýonkany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düşürilenden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labora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toriýada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belli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ýagtylandyryş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kynçylygy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ýagtylandyryşyň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barşynda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bloknotda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plýonkada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gönüden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aldyrylmaýan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düşüriliş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F.A.A.a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kinokamerada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kinokamera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düşürýärler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798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2194</TotalTime>
  <Words>491</Words>
  <Application>Microsoft Office PowerPoint</Application>
  <PresentationFormat>Экран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297</cp:revision>
  <dcterms:created xsi:type="dcterms:W3CDTF">2012-03-10T06:54:57Z</dcterms:created>
  <dcterms:modified xsi:type="dcterms:W3CDTF">2021-09-02T07:29:01Z</dcterms:modified>
</cp:coreProperties>
</file>