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282" r:id="rId2"/>
    <p:sldId id="287" r:id="rId3"/>
    <p:sldId id="288" r:id="rId4"/>
    <p:sldId id="290" r:id="rId5"/>
  </p:sldIdLst>
  <p:sldSz cx="9144000" cy="6858000" type="screen4x3"/>
  <p:notesSz cx="6815138" cy="99520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8564F6E-3314-472E-97CE-55551D867CF0}">
          <p14:sldIdLst>
            <p14:sldId id="282"/>
            <p14:sldId id="287"/>
            <p14:sldId id="288"/>
            <p14:sldId id="290"/>
          </p14:sldIdLst>
        </p14:section>
        <p14:section name="Раздел без заголовка" id="{459082D4-26FB-45CB-A4F5-64128ED420B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10" autoAdjust="0"/>
    <p:restoredTop sz="94675" autoAdjust="0"/>
  </p:normalViewPr>
  <p:slideViewPr>
    <p:cSldViewPr>
      <p:cViewPr varScale="1">
        <p:scale>
          <a:sx n="75" d="100"/>
          <a:sy n="75" d="100"/>
        </p:scale>
        <p:origin x="1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800" y="0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A5B75-9437-437C-A237-33793F159243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4600"/>
            <a:ext cx="4478338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9488"/>
            <a:ext cx="5453062" cy="39179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53563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800" y="9453563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7268C-5B7E-4CFE-B6FD-3ECC257F30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38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691276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k-TM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 12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 BOÝUNÇA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GÖZEGÇILIKLERIŇ USULLARY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cs-C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 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gününi surata düşürmek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cs-C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Pursatlaýyn 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gözegçilikler usuly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cs-C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Kino 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düşürmek usuly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165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770485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.1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 gününi surata düşürmek.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Dogry geçirilen işçileriň iş gününi we maşynlaryň ulanylyşynyň wagtyny surata düşürmek ýitgileriň sebäpleri we möçberleri barada maglumat almaga mümkinçilik berýär. Iş gününi surata düşürme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toparlaýyn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Işçileriň iş gününi surata düşürmek iş wagtynyň goşmaça harçlaryny kadalaşdyrmaga mümkinçilik berýär: taýýarlaýyş-tamamlaýyş işleri, dynç alyş we tehnologiki arakesmeler.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 gününi surata düşürme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usulyýeti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tapgyrlary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taýýarlaýyş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gözegçiligi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gözegçiligiň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netijelerini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gözegçiligiň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netijelerini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seljermek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Taýýarlaýyş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tapgyrynda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gününi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surata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düşürmegiň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goýulan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saýlanylýar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Gözegçiligiň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kesgitlenilenden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içgin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tanyşmalydyr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işçä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amatly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saýlanylýar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işçä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ýörüte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sahypasy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doldurylýar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sahypasynda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gurnalyşy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edilişi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0203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792088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12.2. Pursatlaýyn gözegçilikler usuly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Haçanda işçileriň giň tutumly sanynda, bölekleriň köp bolmadyk möçberi boýunça iş wagtynyň ulanylyşynyň hakyky harçlarynyň paýlanylyşyny ýüze çykarmak zerur bolanda pursatlaýyn gözegçilikler usuly ulanylýar.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Haýsy-da bolsa, bir iş ýerinde bölekleri üznüksiz bellemegiň ýerine, gözegçilige degişli bolan işçileriň ählisiniň iş ýerlerine aýlanyp bölekleriň öňünden anyklanan iri sanawy boýunça ýerine ýetirilen işleriniň bellenilmegine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pursatlaýyn gözegçilikleriniň usuly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diýilýär.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 ýerlerine aýlanmak ençeme gezek gaýtalanýar. Gözegçiligiň bütin dowamynda her bölek boýunça bellikleriň jemi hemme bölekler boýunça bellikleriň umumy möçberine bölünse ­ bu bölegiň prosesiň düzümindäki paýyny ýa-da iş wagtynyň umumy balansynda şol bölek boýunça hakyky wagt harçlarynyň %-ni kesgitleýär.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Mysal üçin: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Pursat gözegçiligi iki suwagçy brigadalaryň ikisi bile duran ýaşaýyş jaýlaryny bejerende gurnaldy. Gözegçileriň öňünde indiki meseleler goýuldy.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Kesgitlemeli: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 kärine we derejesine laýyklykda iş wagtynyň haýsy bölegini işe sarp edýärler;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Wagtyň haýsy bölegini öz käri boýunça, ýöne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ýokary derejä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degişli işe sarp edýärler;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Wagtyň haýsy bölegini öz käri boýunça, ýöne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pes derejä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degişli işe sarp edýärler;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Wagtyň haýsy bölegini, obýektdäki ammardan iş ýerlerine suwag işleri üçin materiallary getirmäge sarp edilýär;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Wagtyň haýsy bölegini işçiler dynç alyşa sarp edýärler;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Wagtyň haýsy bölegini işçiler işsiz durandygy sebäpli ýitirýärler.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48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244408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Kino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düşürmek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wagtlarda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başlandy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Plýonkada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bellige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alnan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tärini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işçiniň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hereketiniň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operasiýalaryna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jemlenýän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tärleriň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ädiminiň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şeklini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almaklyk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jikme-jik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öwrenmäge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görmeklik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emäge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häsiýetnamasynyň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goýmaga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düşürmeklik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öňdebaryjy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tärlerini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ýaýradylmagy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struktiw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kinofilmleri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döretmäge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düşürmek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usuly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gözegçiliklerden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ediji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dir. O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ulanylyşy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ulanylmagy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ny talap edýär hem-de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düzüji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 derejesine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şyklydyr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tehnologiýasyny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kinomatografiýa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endikleri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almalydyr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Plýonkany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düşürilenden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labora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toriýada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belli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endikleri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düşürmeklik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obýektlerde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ýagtylandyryş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yşyk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gurnamagyň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kynçylygy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çäklenýär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ýagtylandyryşyň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gurnalyşy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garşylyklaýyn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düşürmegiň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barşynda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bloknotda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plýonkada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gönüden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aldyrylmaýan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düşüriliş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ýazgysy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F.A.A.a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Kinony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halatlarda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kinokamerada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halatlarda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3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kinokamera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düşürýärler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7980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2194</TotalTime>
  <Words>491</Words>
  <Application>Microsoft Office PowerPoint</Application>
  <PresentationFormat>Экран (4:3)</PresentationFormat>
  <Paragraphs>32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Calibri</vt:lpstr>
      <vt:lpstr>Times New Roman</vt:lpstr>
      <vt:lpstr>Trebuchet MS</vt:lpstr>
      <vt:lpstr>Wingdings</vt:lpstr>
      <vt:lpstr>Wingdings 2</vt:lpstr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Lenovo</cp:lastModifiedBy>
  <cp:revision>297</cp:revision>
  <dcterms:created xsi:type="dcterms:W3CDTF">2012-03-10T06:54:57Z</dcterms:created>
  <dcterms:modified xsi:type="dcterms:W3CDTF">2021-09-02T07:29:01Z</dcterms:modified>
</cp:coreProperties>
</file>