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316" r:id="rId5"/>
    <p:sldId id="317" r:id="rId6"/>
    <p:sldId id="279" r:id="rId7"/>
    <p:sldId id="318" r:id="rId8"/>
    <p:sldId id="321" r:id="rId9"/>
    <p:sldId id="322" r:id="rId10"/>
    <p:sldId id="308" r:id="rId11"/>
    <p:sldId id="313" r:id="rId12"/>
    <p:sldId id="309" r:id="rId13"/>
    <p:sldId id="323" r:id="rId14"/>
    <p:sldId id="311" r:id="rId15"/>
    <p:sldId id="31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4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70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74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6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63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5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5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39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283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12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82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42EE3-3D2B-4FDD-AEE3-B589384D3B6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26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6416" y="1987062"/>
            <a:ext cx="9144000" cy="1406769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k-TM" sz="4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es-E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Analitiki torlar bilen plan almagyň ýoluny gurmagyň usullary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8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584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23192"/>
            <a:ext cx="10952285" cy="5253771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tk-TM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Planly geodeziki daýanç torlarynyň usullaryndan başga göni we ters kesişdirmek, geodeziki kesişdirmek, </a:t>
            </a:r>
            <a:r>
              <a:rPr lang="cs-CZ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paralaktiki</a:t>
            </a:r>
            <a:r>
              <a:rPr lang="cs-CZ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burçly </a:t>
            </a:r>
            <a:r>
              <a:rPr lang="cs-CZ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geodeziki kesişdirmek</a:t>
            </a:r>
            <a:r>
              <a:rPr lang="cs-CZ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ýaly usullary ulanylýar.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Göni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kesişdirmek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koordinatlary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öňünden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belli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2-3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punktdan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guralyň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duran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nokadyny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kesgitlemege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esaslanýar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Meselem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koordinatasynyň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kesgitlenilmegi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gerek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punktdan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(13.2-nji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koordinatlary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belli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A, B, Ç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punktlary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görünýär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511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345615" cy="2942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24654" y="1028700"/>
            <a:ext cx="4360983" cy="394774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53890" y="5345722"/>
            <a:ext cx="29025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Geodeziki </a:t>
            </a:r>
            <a:r>
              <a:rPr lang="en-US" dirty="0" err="1"/>
              <a:t>kesişdirmek</a:t>
            </a:r>
            <a:r>
              <a:rPr lang="en-US" dirty="0"/>
              <a:t> </a:t>
            </a:r>
            <a:r>
              <a:rPr lang="en-US" dirty="0" err="1"/>
              <a:t>usuly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586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82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84738"/>
            <a:ext cx="10688515" cy="5192225"/>
          </a:xfrm>
        </p:spPr>
        <p:txBody>
          <a:bodyPr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tk-TM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Geodeziki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kesişdirmek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Prof. A. N.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Durnýewiň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teklip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uzaboýuna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uzalyp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giden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çylşyrymly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relýefli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planyny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peýdalanylýar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Geodeziki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kesişdirmek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usulynda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plan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torlarynyň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dogry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geçirilendigini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barlamak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magistral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ýörelgäniň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ahyrky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uzynlygy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çyzygyň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direksion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burçy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 TUR" panose="02020603050405020304" pitchFamily="18" charset="0"/>
                <a:ea typeface="Times New Roman" panose="02020603050405020304" pitchFamily="18" charset="0"/>
              </a:rPr>
              <a:t>ö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lçenilýär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733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49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2186" y="1776047"/>
            <a:ext cx="7174522" cy="24530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63950" y="4519191"/>
            <a:ext cx="3857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Paralaktiki</a:t>
            </a:r>
            <a:r>
              <a:rPr lang="en-US" dirty="0"/>
              <a:t> </a:t>
            </a:r>
            <a:r>
              <a:rPr lang="en-US" dirty="0" err="1"/>
              <a:t>burçlary</a:t>
            </a:r>
            <a:r>
              <a:rPr lang="en-US" dirty="0"/>
              <a:t> </a:t>
            </a:r>
            <a:r>
              <a:rPr lang="en-US" dirty="0" err="1"/>
              <a:t>ölçemegiň</a:t>
            </a:r>
            <a:r>
              <a:rPr lang="en-US" dirty="0"/>
              <a:t> </a:t>
            </a:r>
            <a:r>
              <a:rPr lang="en-US" dirty="0" err="1"/>
              <a:t>shemasy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56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6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5077"/>
            <a:ext cx="10515600" cy="5121886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tk-TM" dirty="0" smtClean="0"/>
              <a:t>   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Paralaktiki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burçlary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geodeziki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kesişdirmek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binalaryň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desgalaryň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düşen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ýeriniň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çäginde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geodeziki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daýanç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torlaryny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döretmek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magistral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ýörelgä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köçäniň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beýlekisinde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goşmaça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(M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belgilenilýär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Goşmaça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punktlaryň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her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ştatiwe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ornaşdyrylan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wizir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belgileri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goýulýar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belgileriň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koordinatasy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kesgitlenilmeli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merkezleşdirilýär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ikinjisi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ýanynda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goýulýar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nokadyň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ýerdäki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belgilenilýär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450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637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764930"/>
            <a:ext cx="10785232" cy="553036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</a:t>
            </a:r>
            <a:r>
              <a:rPr lang="tk-TM" dirty="0" smtClean="0"/>
              <a:t>   </a:t>
            </a:r>
            <a:r>
              <a:rPr lang="en-US" sz="3600" dirty="0" err="1" smtClean="0"/>
              <a:t>Diagonalsyz</a:t>
            </a:r>
            <a:r>
              <a:rPr lang="en-US" sz="3600" dirty="0" smtClean="0"/>
              <a:t> </a:t>
            </a:r>
            <a:r>
              <a:rPr lang="en-US" sz="3600" dirty="0" err="1"/>
              <a:t>dörtburçluklar</a:t>
            </a:r>
            <a:r>
              <a:rPr lang="en-US" sz="3600" dirty="0"/>
              <a:t> </a:t>
            </a:r>
            <a:r>
              <a:rPr lang="en-US" sz="3600" dirty="0" err="1"/>
              <a:t>usuly</a:t>
            </a:r>
            <a:r>
              <a:rPr lang="en-US" sz="3600" dirty="0"/>
              <a:t>. Plan </a:t>
            </a:r>
            <a:r>
              <a:rPr lang="en-US" sz="3600" dirty="0" err="1"/>
              <a:t>almagyň</a:t>
            </a:r>
            <a:r>
              <a:rPr lang="en-US" sz="3600" dirty="0"/>
              <a:t> </a:t>
            </a:r>
            <a:r>
              <a:rPr lang="en-US" sz="3600" dirty="0" err="1"/>
              <a:t>torlaryny</a:t>
            </a:r>
            <a:r>
              <a:rPr lang="en-US" sz="3600" dirty="0"/>
              <a:t> </a:t>
            </a:r>
            <a:r>
              <a:rPr lang="en-US" sz="3600" dirty="0" err="1"/>
              <a:t>diagonalsyz</a:t>
            </a:r>
            <a:r>
              <a:rPr lang="en-US" sz="3600" dirty="0"/>
              <a:t> </a:t>
            </a:r>
            <a:r>
              <a:rPr lang="en-US" sz="3600" dirty="0" err="1"/>
              <a:t>dörtburçluklar</a:t>
            </a:r>
            <a:r>
              <a:rPr lang="en-US" sz="3600" dirty="0"/>
              <a:t> </a:t>
            </a:r>
            <a:r>
              <a:rPr lang="en-US" sz="3600" dirty="0" err="1"/>
              <a:t>usulynda</a:t>
            </a:r>
            <a:r>
              <a:rPr lang="en-US" sz="3600" dirty="0"/>
              <a:t> </a:t>
            </a:r>
            <a:r>
              <a:rPr lang="en-US" sz="3600" dirty="0" err="1"/>
              <a:t>döretmegi</a:t>
            </a:r>
            <a:r>
              <a:rPr lang="en-US" sz="3600" dirty="0"/>
              <a:t>, </a:t>
            </a:r>
            <a:r>
              <a:rPr lang="en-US" sz="3600" dirty="0" err="1"/>
              <a:t>görnükli</a:t>
            </a:r>
            <a:r>
              <a:rPr lang="en-US" sz="3600" dirty="0"/>
              <a:t> </a:t>
            </a:r>
            <a:r>
              <a:rPr lang="en-US" sz="3600" dirty="0" err="1"/>
              <a:t>rus</a:t>
            </a:r>
            <a:r>
              <a:rPr lang="en-US" sz="3600" dirty="0"/>
              <a:t> </a:t>
            </a:r>
            <a:r>
              <a:rPr lang="en-US" sz="3600" dirty="0" err="1"/>
              <a:t>alymy</a:t>
            </a:r>
            <a:r>
              <a:rPr lang="en-US" sz="3600" dirty="0"/>
              <a:t> I. W. </a:t>
            </a:r>
            <a:r>
              <a:rPr lang="en-US" sz="3600" dirty="0" err="1"/>
              <a:t>Zubruski</a:t>
            </a:r>
            <a:r>
              <a:rPr lang="en-US" sz="3600" dirty="0"/>
              <a:t> </a:t>
            </a:r>
            <a:r>
              <a:rPr lang="en-US" sz="3600" dirty="0" err="1"/>
              <a:t>teklip</a:t>
            </a:r>
            <a:r>
              <a:rPr lang="en-US" sz="3600" dirty="0"/>
              <a:t> </a:t>
            </a:r>
            <a:r>
              <a:rPr lang="en-US" sz="3600" dirty="0" err="1"/>
              <a:t>etdi</a:t>
            </a:r>
            <a:r>
              <a:rPr lang="en-US" sz="3600" dirty="0"/>
              <a:t>. </a:t>
            </a:r>
            <a:r>
              <a:rPr lang="en-US" sz="3600" dirty="0" err="1"/>
              <a:t>Şäherlerde</a:t>
            </a:r>
            <a:r>
              <a:rPr lang="en-US" sz="3600" dirty="0"/>
              <a:t>, </a:t>
            </a:r>
            <a:r>
              <a:rPr lang="en-US" sz="3600" dirty="0" err="1"/>
              <a:t>şäherçelerde</a:t>
            </a:r>
            <a:r>
              <a:rPr lang="en-US" sz="3600" dirty="0"/>
              <a:t> we </a:t>
            </a:r>
            <a:r>
              <a:rPr lang="en-US" sz="3600" dirty="0" err="1"/>
              <a:t>obalarda</a:t>
            </a:r>
            <a:r>
              <a:rPr lang="en-US" sz="3600" dirty="0"/>
              <a:t> plan </a:t>
            </a:r>
            <a:r>
              <a:rPr lang="en-US" sz="3600" dirty="0" err="1"/>
              <a:t>almagyň</a:t>
            </a:r>
            <a:r>
              <a:rPr lang="en-US" sz="3600" dirty="0"/>
              <a:t> </a:t>
            </a:r>
            <a:r>
              <a:rPr lang="en-US" sz="3600" dirty="0" err="1"/>
              <a:t>torlaryny</a:t>
            </a:r>
            <a:r>
              <a:rPr lang="en-US" sz="3600" dirty="0"/>
              <a:t> </a:t>
            </a:r>
            <a:r>
              <a:rPr lang="en-US" sz="3600" dirty="0" err="1"/>
              <a:t>geçirmekde</a:t>
            </a:r>
            <a:r>
              <a:rPr lang="en-US" sz="3600" dirty="0"/>
              <a:t> </a:t>
            </a:r>
            <a:r>
              <a:rPr lang="en-US" sz="3600" dirty="0" err="1"/>
              <a:t>şu</a:t>
            </a:r>
            <a:r>
              <a:rPr lang="en-US" sz="3600" dirty="0"/>
              <a:t> </a:t>
            </a:r>
            <a:r>
              <a:rPr lang="en-US" sz="3600" dirty="0" err="1"/>
              <a:t>usuldan</a:t>
            </a:r>
            <a:r>
              <a:rPr lang="en-US" sz="3600" dirty="0"/>
              <a:t> </a:t>
            </a:r>
            <a:r>
              <a:rPr lang="en-US" sz="3600" dirty="0" err="1"/>
              <a:t>peýdalanmak</a:t>
            </a:r>
            <a:r>
              <a:rPr lang="en-US" sz="3600" dirty="0"/>
              <a:t> has-da </a:t>
            </a:r>
            <a:r>
              <a:rPr lang="en-US" sz="3600" dirty="0" err="1"/>
              <a:t>amatlydyr</a:t>
            </a:r>
            <a:r>
              <a:rPr lang="en-US" sz="3600" dirty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00377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k-TM" b="1" dirty="0" smtClean="0"/>
              <a:t>Sapagyň meýilnamasy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278" y="1825625"/>
            <a:ext cx="11491546" cy="4351338"/>
          </a:xfrm>
        </p:spPr>
        <p:txBody>
          <a:bodyPr/>
          <a:lstStyle/>
          <a:p>
            <a:pPr marR="29210">
              <a:spcAft>
                <a:spcPts val="0"/>
              </a:spcAft>
            </a:pPr>
            <a:r>
              <a:rPr lang="tk-TM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Plan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almagyň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ýoluny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gurmak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k-TM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Analitiki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torlar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hr-HR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Geodeziki kesişdirmek usullary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9210">
              <a:spcAft>
                <a:spcPts val="0"/>
              </a:spcAft>
            </a:pPr>
            <a:endParaRPr 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14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9568" y="430824"/>
            <a:ext cx="10788163" cy="6224954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0"/>
              </a:spcAft>
            </a:pPr>
            <a:r>
              <a:rPr lang="tk-TM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hr-HR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Planly geodeziki surata almagyň torlary</a:t>
            </a:r>
            <a:r>
              <a:rPr lang="hr-HR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dürli masştabdaky plany almagyň önümçiligini geçirmekde, zerur bolan </a:t>
            </a:r>
            <a:r>
              <a:rPr lang="hr-HR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geodeziki zynjyryň punktlarynyň</a:t>
            </a:r>
            <a:r>
              <a:rPr lang="hr-HR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köplügini ýeterlik derejede üpjün etmek maksady bilen  ulanýarlar. Şonuň ýaly-da, olar  gurulýan islendik taslamany </a:t>
            </a:r>
            <a:r>
              <a:rPr lang="hr-HR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kartografiki</a:t>
            </a:r>
            <a:r>
              <a:rPr lang="hr-HR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önümleriň esasynda gurmak we ony ýere geçirmekde gerek bolan </a:t>
            </a:r>
            <a:r>
              <a:rPr lang="hr-HR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takyklygy </a:t>
            </a:r>
            <a:r>
              <a:rPr lang="hr-HR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almaga esas döredýär.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hr-HR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Ýeriň üstünde plany almak esasly geodeziki torlar</a:t>
            </a:r>
            <a:r>
              <a:rPr lang="hr-HR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döwlet geodeziki daýanç ýa-da köpeldilen torlarynyň pynktlaryna, mikrotriangulýasiýa, diagonalsyz dörtburçluklaryň zynjyry, teodolit we menzula ýörelgelerini ýatyrmak hem-de dürli görnüşli kesişmeleriň üsti bilen gurulýar.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0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222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2854"/>
            <a:ext cx="10776438" cy="5486400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tk-TM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hr-HR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Plany </a:t>
            </a:r>
            <a:r>
              <a:rPr lang="hr-H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 esasly toruň punktlary ýeriň üstünde, adatça wagtlaýyn belgiler bilen:  </a:t>
            </a: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demir ýol düşeginiň metal bölegi, agaç sütün görnüşli metalyň bölekleri  ýa-da  dürli görnüşli </a:t>
            </a:r>
            <a:r>
              <a:rPr lang="hr-H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standart </a:t>
            </a: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gazyklar bilen berkidilýär.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Eger-de ýeriň üstünde </a:t>
            </a:r>
            <a:r>
              <a:rPr lang="hr-H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plany almagyň tory</a:t>
            </a: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özbaşdak geçirlen bolsa, onda onuň punktla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ynyň </a:t>
            </a:r>
            <a:r>
              <a:rPr lang="hr-H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bäşden bir bölegi</a:t>
            </a: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toprak ýa-da </a:t>
            </a:r>
            <a:r>
              <a:rPr lang="hr-H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diwar poligonometriki reperleri</a:t>
            </a: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görnüşinde hemişelik belgiler bilen berkidilýär. Hökmany berkidilmeli punktlar bolup: koordinatlary ýokary derejeli </a:t>
            </a:r>
            <a:r>
              <a:rPr lang="hr-H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geodeziki torlaryň punktlary</a:t>
            </a: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hökmünde ýeriň üstüne geçirilýän bolsa alynýar. Şonuň ýaly-da, </a:t>
            </a:r>
            <a:r>
              <a:rPr lang="hr-H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direksion burçy</a:t>
            </a: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geçirilýän çyzyklaryň ahyrky we başlangyç </a:t>
            </a:r>
            <a:r>
              <a:rPr lang="hr-H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punktlary</a:t>
            </a:r>
            <a:r>
              <a:rPr lang="hr-H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boýunça alynýan bolsa ulanylýar.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86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503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8554"/>
            <a:ext cx="10996246" cy="5438409"/>
          </a:xfrm>
        </p:spPr>
        <p:txBody>
          <a:bodyPr>
            <a:normAutofit fontScale="85000" lnSpcReduction="20000"/>
          </a:bodyPr>
          <a:lstStyle/>
          <a:p>
            <a:pPr indent="449580" algn="just">
              <a:spcAft>
                <a:spcPts val="0"/>
              </a:spcAft>
            </a:pPr>
            <a:r>
              <a:rPr lang="tk-TM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hr-HR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Plany almak</a:t>
            </a:r>
            <a:r>
              <a:rPr lang="hr-HR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esasly geodeziki toruň punktlaryna beýiklik  esasy </a:t>
            </a:r>
            <a:r>
              <a:rPr lang="hr-HR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tehniki</a:t>
            </a:r>
            <a:r>
              <a:rPr lang="tk-TM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 </a:t>
            </a:r>
            <a:r>
              <a:rPr lang="hr-HR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trigonometriki niwelirlemek ýörelgesini geçirmek bilen berilýär.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k-TM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hr-HR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 </a:t>
            </a:r>
            <a:r>
              <a:rPr lang="hr-HR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almagyň</a:t>
            </a:r>
            <a:r>
              <a:rPr lang="hr-HR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torunuň punktlarynyň gürlügi, geçirilýän işiň maksadyna we surata almagyň masştabyna, ilat ýaşaýşynyň gürlügine, şol ýeriň özleşdirlişine, sudurlaryň gürlügine we ş.m. baglydyr.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Surata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almagyň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masştabyna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baglylykda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berkidilen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punktlaryň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km2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ýerde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1:25000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masştably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almakda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1;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1:10000 - 3; 1:5000 -10 we 1:1000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masştably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almakda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punktdan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bolmaly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däldir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obýekt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surata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almagyň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masştabyna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baglylykda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punktdan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bolmadyk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planly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geodeziki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toruň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punktlary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alynýar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41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06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1646"/>
            <a:ext cx="10873154" cy="5315317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k-TM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Çylşyrymly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relýefli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kyn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ýerlerde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teodolit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ýörelgesiniň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analitiki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kesgitlemek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Analitiki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adatça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ýanaşyk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üçburçluklar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görnüşünde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torlaryň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mahsus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ölçenen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bazisleriň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arasyndan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Toruň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taraplarynyň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uzynlygy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 m-</a:t>
            </a:r>
            <a:r>
              <a:rPr lang="ru-RU" sz="32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gysga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üçburçluklaryň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içki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burçy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ru-RU" sz="3200" b="1" i="1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°</a:t>
            </a:r>
            <a:r>
              <a:rPr lang="ru-RU" sz="3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32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kiçi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</a:t>
            </a:r>
            <a:r>
              <a:rPr lang="ru-RU" sz="3200" b="1" i="1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°</a:t>
            </a:r>
            <a:r>
              <a:rPr lang="ru-RU" sz="3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32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bolmazlyk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şerti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alynýar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0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77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7831"/>
            <a:ext cx="10515600" cy="4853354"/>
          </a:xfrm>
        </p:spPr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bazisli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çyzyklaryń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arasyndan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analitiki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toruń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üçburçluklarynyń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almagyń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masştabyna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baglydyr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Meselem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1:5000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masştabda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üçburçluklaryń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1:2000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masştabda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1:500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masştably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almakda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sanysyndan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bolmazlygy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zerurdyr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Üçburçluklaryń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ýediden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bolmasa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bazisiń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uzynlygy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1:5000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takyklykda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ýediden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1:10000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takyklykda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ölçenilýär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Teodolit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ýörelgäni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geçirmek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wagtynda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nähili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işler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haýsy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tertipde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geçirilse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analitiki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geçirmekde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teodolit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ýörelgesiniń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bazisli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çyzyklaryń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uzynlyklary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bilelikde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ölçenilýär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3296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980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/>
          <a:lstStyle/>
          <a:p>
            <a:pPr algn="just"/>
            <a:r>
              <a:rPr lang="tk-TM" dirty="0" smtClean="0"/>
              <a:t>     </a:t>
            </a:r>
            <a:r>
              <a:rPr lang="en-US" sz="3600" dirty="0" err="1" smtClean="0"/>
              <a:t>Analitiki</a:t>
            </a:r>
            <a:r>
              <a:rPr lang="en-US" sz="3600" dirty="0" smtClean="0"/>
              <a:t> </a:t>
            </a:r>
            <a:r>
              <a:rPr lang="en-US" sz="3600" dirty="0" err="1"/>
              <a:t>torlaryń</a:t>
            </a:r>
            <a:r>
              <a:rPr lang="en-US" sz="3600" dirty="0"/>
              <a:t> </a:t>
            </a:r>
            <a:r>
              <a:rPr lang="en-US" sz="3600" dirty="0" err="1"/>
              <a:t>taslamasyny</a:t>
            </a:r>
            <a:r>
              <a:rPr lang="en-US" sz="3600" dirty="0"/>
              <a:t> </a:t>
            </a:r>
            <a:r>
              <a:rPr lang="en-US" sz="3600" dirty="0" err="1"/>
              <a:t>düzmekde</a:t>
            </a:r>
            <a:r>
              <a:rPr lang="en-US" sz="3600" dirty="0"/>
              <a:t> we </a:t>
            </a:r>
            <a:r>
              <a:rPr lang="en-US" sz="3600" dirty="0" err="1"/>
              <a:t>rekognessirowka</a:t>
            </a:r>
            <a:r>
              <a:rPr lang="en-US" sz="3600" dirty="0"/>
              <a:t> </a:t>
            </a:r>
            <a:r>
              <a:rPr lang="en-US" sz="3600" dirty="0" err="1"/>
              <a:t>geçirilýän</a:t>
            </a:r>
            <a:r>
              <a:rPr lang="en-US" sz="3600" dirty="0"/>
              <a:t> </a:t>
            </a:r>
            <a:r>
              <a:rPr lang="en-US" sz="3600" dirty="0" err="1"/>
              <a:t>wagtynda</a:t>
            </a:r>
            <a:r>
              <a:rPr lang="en-US" sz="3600" dirty="0"/>
              <a:t>, </a:t>
            </a:r>
            <a:r>
              <a:rPr lang="en-US" sz="3600" dirty="0" err="1"/>
              <a:t>işlere</a:t>
            </a:r>
            <a:r>
              <a:rPr lang="en-US" sz="3600" dirty="0"/>
              <a:t> </a:t>
            </a:r>
            <a:r>
              <a:rPr lang="en-US" sz="3600" dirty="0" err="1"/>
              <a:t>teodolit</a:t>
            </a:r>
            <a:r>
              <a:rPr lang="en-US" sz="3600" dirty="0"/>
              <a:t> </a:t>
            </a:r>
            <a:r>
              <a:rPr lang="en-US" sz="3600" dirty="0" err="1"/>
              <a:t>ýörelgesini</a:t>
            </a:r>
            <a:r>
              <a:rPr lang="en-US" sz="3600" dirty="0"/>
              <a:t> </a:t>
            </a:r>
            <a:r>
              <a:rPr lang="en-US" sz="3600" dirty="0" err="1"/>
              <a:t>geçirmekdäki</a:t>
            </a:r>
            <a:r>
              <a:rPr lang="en-US" sz="3600" dirty="0"/>
              <a:t> </a:t>
            </a:r>
            <a:r>
              <a:rPr lang="en-US" sz="3600" dirty="0" err="1"/>
              <a:t>ýaly</a:t>
            </a:r>
            <a:r>
              <a:rPr lang="en-US" sz="3600" dirty="0"/>
              <a:t> </a:t>
            </a:r>
            <a:r>
              <a:rPr lang="en-US" sz="3600" dirty="0" err="1"/>
              <a:t>talaplar</a:t>
            </a:r>
            <a:r>
              <a:rPr lang="en-US" sz="3600" dirty="0"/>
              <a:t> </a:t>
            </a:r>
            <a:r>
              <a:rPr lang="en-US" sz="3600" dirty="0" err="1"/>
              <a:t>goýulýar</a:t>
            </a:r>
            <a:r>
              <a:rPr lang="en-US" sz="3600" dirty="0"/>
              <a:t>. </a:t>
            </a:r>
            <a:r>
              <a:rPr lang="en-US" sz="3600" dirty="0" err="1"/>
              <a:t>Şonuń</a:t>
            </a:r>
            <a:r>
              <a:rPr lang="en-US" sz="3600" dirty="0"/>
              <a:t> </a:t>
            </a:r>
            <a:r>
              <a:rPr lang="en-US" sz="3600" dirty="0" err="1"/>
              <a:t>bilen</a:t>
            </a:r>
            <a:r>
              <a:rPr lang="en-US" sz="3600" dirty="0"/>
              <a:t> </a:t>
            </a:r>
            <a:r>
              <a:rPr lang="en-US" sz="3600" dirty="0" err="1"/>
              <a:t>birlikde</a:t>
            </a:r>
            <a:r>
              <a:rPr lang="en-US" sz="3600" dirty="0"/>
              <a:t>, </a:t>
            </a:r>
            <a:r>
              <a:rPr lang="en-US" sz="3600" dirty="0" err="1"/>
              <a:t>üçburçluklaryń</a:t>
            </a:r>
            <a:r>
              <a:rPr lang="en-US" sz="3600" dirty="0"/>
              <a:t> </a:t>
            </a:r>
            <a:r>
              <a:rPr lang="en-US" sz="3600" dirty="0" err="1"/>
              <a:t>depelerinden</a:t>
            </a:r>
            <a:r>
              <a:rPr lang="en-US" sz="3600" dirty="0"/>
              <a:t> </a:t>
            </a:r>
            <a:r>
              <a:rPr lang="en-US" sz="3600" dirty="0" err="1"/>
              <a:t>bir-biriniń</a:t>
            </a:r>
            <a:r>
              <a:rPr lang="en-US" sz="3600" dirty="0"/>
              <a:t> </a:t>
            </a:r>
            <a:r>
              <a:rPr lang="en-US" sz="3600" dirty="0" err="1"/>
              <a:t>görünmegi</a:t>
            </a:r>
            <a:r>
              <a:rPr lang="en-US" sz="3600" dirty="0"/>
              <a:t> hem </a:t>
            </a:r>
            <a:r>
              <a:rPr lang="en-US" sz="3600" dirty="0" err="1"/>
              <a:t>talap</a:t>
            </a:r>
            <a:r>
              <a:rPr lang="en-US" sz="3600" dirty="0"/>
              <a:t> </a:t>
            </a:r>
            <a:r>
              <a:rPr lang="en-US" sz="3600" dirty="0" err="1"/>
              <a:t>edilýär</a:t>
            </a:r>
            <a:r>
              <a:rPr lang="en-US" sz="3600" dirty="0"/>
              <a:t>. </a:t>
            </a:r>
            <a:r>
              <a:rPr lang="en-US" sz="3600" dirty="0" err="1"/>
              <a:t>Şonuń</a:t>
            </a:r>
            <a:r>
              <a:rPr lang="en-US" sz="3600" dirty="0"/>
              <a:t> </a:t>
            </a:r>
            <a:r>
              <a:rPr lang="en-US" sz="3600" dirty="0" err="1"/>
              <a:t>üçin</a:t>
            </a:r>
            <a:r>
              <a:rPr lang="en-US" sz="3600" dirty="0"/>
              <a:t> </a:t>
            </a:r>
            <a:r>
              <a:rPr lang="en-US" sz="3600" dirty="0" err="1"/>
              <a:t>analitiki</a:t>
            </a:r>
            <a:r>
              <a:rPr lang="en-US" sz="3600" dirty="0"/>
              <a:t> </a:t>
            </a:r>
            <a:r>
              <a:rPr lang="en-US" sz="3600" dirty="0" err="1"/>
              <a:t>toruň</a:t>
            </a:r>
            <a:r>
              <a:rPr lang="en-US" sz="3600" dirty="0"/>
              <a:t> </a:t>
            </a:r>
            <a:r>
              <a:rPr lang="en-US" sz="3600" dirty="0" err="1"/>
              <a:t>punkty</a:t>
            </a:r>
            <a:r>
              <a:rPr lang="en-US" sz="3600" dirty="0"/>
              <a:t> </a:t>
            </a:r>
            <a:r>
              <a:rPr lang="en-US" sz="3600" dirty="0" err="1"/>
              <a:t>bolup</a:t>
            </a:r>
            <a:r>
              <a:rPr lang="en-US" sz="3600" dirty="0"/>
              <a:t>, </a:t>
            </a:r>
            <a:r>
              <a:rPr lang="en-US" sz="3600" dirty="0" err="1"/>
              <a:t>nokatda</a:t>
            </a:r>
            <a:r>
              <a:rPr lang="en-US" sz="3600" dirty="0"/>
              <a:t> </a:t>
            </a:r>
            <a:r>
              <a:rPr lang="en-US" sz="3600" dirty="0" err="1"/>
              <a:t>ornaşdyrylan</a:t>
            </a:r>
            <a:r>
              <a:rPr lang="en-US" sz="3600" dirty="0"/>
              <a:t> </a:t>
            </a:r>
            <a:r>
              <a:rPr lang="en-US" sz="3600" dirty="0" err="1"/>
              <a:t>çelginiň</a:t>
            </a:r>
            <a:r>
              <a:rPr lang="en-US" sz="3600" dirty="0"/>
              <a:t> </a:t>
            </a:r>
            <a:r>
              <a:rPr lang="en-US" sz="3600" dirty="0" err="1"/>
              <a:t>düýbi</a:t>
            </a:r>
            <a:r>
              <a:rPr lang="en-US" sz="3600" dirty="0"/>
              <a:t> </a:t>
            </a:r>
            <a:r>
              <a:rPr lang="en-US" sz="3600" dirty="0" err="1"/>
              <a:t>görünýän</a:t>
            </a:r>
            <a:r>
              <a:rPr lang="en-US" sz="3600" dirty="0"/>
              <a:t> </a:t>
            </a:r>
            <a:r>
              <a:rPr lang="en-US" sz="3600" dirty="0" err="1"/>
              <a:t>açyk</a:t>
            </a:r>
            <a:r>
              <a:rPr lang="en-US" sz="3600" dirty="0"/>
              <a:t> we </a:t>
            </a:r>
            <a:r>
              <a:rPr lang="en-US" sz="3600" dirty="0" err="1"/>
              <a:t>beýik</a:t>
            </a:r>
            <a:r>
              <a:rPr lang="en-US" sz="3600" dirty="0"/>
              <a:t> </a:t>
            </a:r>
            <a:r>
              <a:rPr lang="en-US" sz="3600" dirty="0" err="1"/>
              <a:t>ýerler</a:t>
            </a:r>
            <a:r>
              <a:rPr lang="en-US" sz="3600" dirty="0"/>
              <a:t> </a:t>
            </a:r>
            <a:r>
              <a:rPr lang="en-US" sz="3600" dirty="0" err="1"/>
              <a:t>alynýar</a:t>
            </a:r>
            <a:r>
              <a:rPr lang="en-US" sz="3600" dirty="0"/>
              <a:t>. </a:t>
            </a:r>
            <a:r>
              <a:rPr lang="en-US" sz="3600" dirty="0" err="1"/>
              <a:t>Analitiki</a:t>
            </a:r>
            <a:r>
              <a:rPr lang="en-US" sz="3600" dirty="0"/>
              <a:t> </a:t>
            </a:r>
            <a:r>
              <a:rPr lang="en-US" sz="3600" dirty="0" err="1"/>
              <a:t>toruň</a:t>
            </a:r>
            <a:r>
              <a:rPr lang="en-US" sz="3600" dirty="0"/>
              <a:t> </a:t>
            </a:r>
            <a:r>
              <a:rPr lang="en-US" sz="3600" dirty="0" err="1"/>
              <a:t>punktlary</a:t>
            </a:r>
            <a:r>
              <a:rPr lang="en-US" sz="3600" dirty="0"/>
              <a:t> </a:t>
            </a:r>
            <a:r>
              <a:rPr lang="en-US" sz="3600" dirty="0" err="1"/>
              <a:t>geçirlende</a:t>
            </a:r>
            <a:r>
              <a:rPr lang="en-US" sz="3600" dirty="0"/>
              <a:t>, </a:t>
            </a:r>
            <a:r>
              <a:rPr lang="en-US" sz="3600" dirty="0" err="1"/>
              <a:t>ýerde</a:t>
            </a:r>
            <a:r>
              <a:rPr lang="en-US" sz="3600" dirty="0"/>
              <a:t> </a:t>
            </a:r>
            <a:r>
              <a:rPr lang="en-US" sz="3600" dirty="0" err="1"/>
              <a:t>teodolit</a:t>
            </a:r>
            <a:r>
              <a:rPr lang="en-US" sz="3600" dirty="0"/>
              <a:t> </a:t>
            </a:r>
            <a:r>
              <a:rPr lang="en-US" sz="3600" dirty="0" err="1"/>
              <a:t>ýörelgesiniń</a:t>
            </a:r>
            <a:r>
              <a:rPr lang="en-US" sz="3600" dirty="0"/>
              <a:t> </a:t>
            </a:r>
            <a:r>
              <a:rPr lang="en-US" sz="3600" dirty="0" err="1"/>
              <a:t>nokatlaryndaky</a:t>
            </a:r>
            <a:r>
              <a:rPr lang="en-US" sz="3600" dirty="0"/>
              <a:t> </a:t>
            </a:r>
            <a:r>
              <a:rPr lang="en-US" sz="3600" dirty="0" err="1"/>
              <a:t>ýaly</a:t>
            </a:r>
            <a:r>
              <a:rPr lang="en-US" sz="3600" dirty="0"/>
              <a:t> </a:t>
            </a:r>
            <a:r>
              <a:rPr lang="en-US" sz="3600" dirty="0" err="1"/>
              <a:t>işler</a:t>
            </a:r>
            <a:r>
              <a:rPr lang="en-US" sz="3600" dirty="0"/>
              <a:t> </a:t>
            </a:r>
            <a:r>
              <a:rPr lang="en-US" sz="3600" dirty="0" err="1"/>
              <a:t>geçirilýär</a:t>
            </a:r>
            <a:r>
              <a:rPr lang="en-US" sz="3600" dirty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52092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28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83677"/>
            <a:ext cx="10767646" cy="486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6563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769</Words>
  <Application>Microsoft Office PowerPoint</Application>
  <PresentationFormat>Широкоэкранный</PresentationFormat>
  <Paragraphs>26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Times New Roman TUR</vt:lpstr>
      <vt:lpstr>Тема Office</vt:lpstr>
      <vt:lpstr>Tema: Analitiki torlar bilen plan almagyň ýoluny gurmagyň usullary</vt:lpstr>
      <vt:lpstr>Sapagyň meýilnamasy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 güýjenmeler we baş meýdançalar barada düşünje we Gukuň umumylaşdyrylan kanuny. </dc:title>
  <dc:creator>Lenovo</dc:creator>
  <cp:lastModifiedBy>Lenovo</cp:lastModifiedBy>
  <cp:revision>58</cp:revision>
  <dcterms:created xsi:type="dcterms:W3CDTF">2019-02-11T16:56:33Z</dcterms:created>
  <dcterms:modified xsi:type="dcterms:W3CDTF">2021-03-10T10:24:19Z</dcterms:modified>
</cp:coreProperties>
</file>