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72" y="11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4052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782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5459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09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0721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01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43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802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675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306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278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6399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271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4513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1754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222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752AA-D51E-4F3F-B891-3EF3C24F4090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C02BE7-46C6-4369-82C4-DBD0C8402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7919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1866" y="558801"/>
            <a:ext cx="9516533" cy="5875866"/>
          </a:xfrm>
        </p:spPr>
        <p:txBody>
          <a:bodyPr/>
          <a:lstStyle/>
          <a:p>
            <a:pPr algn="ctr"/>
            <a:r>
              <a:rPr lang="ru-RU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gymmatyny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kalkulýasiýanyň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düzülişi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çykdajynyň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gymmatyny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düşewüntlilik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düşewüntliligiň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goýluşy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4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awtomatlaşdyrmak</a:t>
            </a:r>
            <a:endParaRPr lang="ru-RU" sz="4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676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37067"/>
            <a:ext cx="10871200" cy="6434666"/>
          </a:xfrm>
        </p:spPr>
        <p:txBody>
          <a:bodyPr>
            <a:normAutofit/>
          </a:bodyPr>
          <a:lstStyle/>
          <a:p>
            <a:pPr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çykdajynyň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gymmatyny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garamazdan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önümçiliklerde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çykdajyny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eýedir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çykdajyny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kesgitlemeklik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ýetirilýär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Harçlanýan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işgäriň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bölmek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günki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wagtynyň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öndürip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boljakdygy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kesgitlenilýär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Harçlanýan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gününiň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harçlanýandygy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kesgitlenýär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Energiýa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gününiň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kesgitlenip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gymmatyna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bahasyny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kesgitlemek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817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333" y="186267"/>
            <a:ext cx="10464800" cy="6519333"/>
          </a:xfrm>
        </p:spPr>
        <p:txBody>
          <a:bodyPr/>
          <a:lstStyle/>
          <a:p>
            <a:pPr marL="0" indent="0">
              <a:buNone/>
            </a:pPr>
            <a:r>
              <a:rPr lang="tk-TM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9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edara-kärhanada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komponenti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dürli-dürli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komponentden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harçlanan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girýän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komponentiň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aýry-aýrylykda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nebitli-gazly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ýataklary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burawlamadakda-da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nebiti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işlemekde-de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işlemekde-de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gaz-himiýa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senagatynda-da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peýdalydyr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ýaly-da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ýurdumyzyň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senagat-kärhanalarynda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usullaryň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biridir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edara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bölümiň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aýry-aýrylykdaky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aýlyk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ýyllyk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meýilnamasy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düzülip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görkezijilerden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tutuş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aýlyk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ýyllyk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düzülende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peýdalanylýar</a:t>
            </a:r>
            <a:r>
              <a:rPr lang="ru-RU" sz="2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900" dirty="0"/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meýilnamalaryň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zähmete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tölemegiň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düzülýär</a:t>
            </a:r>
            <a:r>
              <a:rPr lang="ru-RU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64499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333" y="135467"/>
            <a:ext cx="10041467" cy="658706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k-TM" b="1" dirty="0" smtClean="0"/>
              <a:t>   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Önümçilikdäki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düşewüntlilik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düşewüntliligiň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goýluşy</a:t>
            </a: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pudagy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elmydama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hereketde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öndürmäge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ukyply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bolmalydyr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gatnaşyklarynda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gazanmalydyr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Haçan-da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gazanylsa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gazanyp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boljakdygy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öz-özünden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düşnüklidir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gatnaşyklarynda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gazanmak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jikme-jik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öwrenilmelidir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Bazarda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öndürjek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isleg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öwrenilmelidir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Öndüriljek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tilsimatly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hadysasyny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aşyrmak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awtomatik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ulgamda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güýjüniň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gerekligini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Öndüriljek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nirelerden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alynjakdygyny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Öndüriljek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gymmatyny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ýerleşdirilende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girdejiniň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girjekdigi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kesgitlenilmelidir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723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6267" y="145522"/>
            <a:ext cx="9838266" cy="65770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k-TM" dirty="0" smtClean="0"/>
              <a:t>      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täsirleriň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hemmesi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çalt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depginde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öwrenilenden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soňra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goýmak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ösmeginde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omy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eýelemek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kuwwatlylygyny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artdyrýar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ulgamyny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giňeltmäge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Eger-de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pudagy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haýsy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goýlan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girdejilerden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gazanylan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pudagy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gurnamagyň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pudagyň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girdejisini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artdyrmaga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etjekdigi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öz-özünden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düşnüklidir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k-TM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Ý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usulda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goýulmagy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çözülmegini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meseleler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tk-TM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a)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Işleriň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goýulmagy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kärhananyň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gurnalmagyna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niýetlenen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golaýyndaky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lvl="0" indent="0">
              <a:buNone/>
            </a:pPr>
            <a:r>
              <a:rPr lang="tk-TM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b)</a:t>
            </a:r>
            <a:r>
              <a:rPr lang="ru-RU" sz="25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öwrenilmegi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k-TM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önümçüligiň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şäherde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gurnalandaky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getirjek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netijeleri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k-TM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Hünärmen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</a:t>
            </a:r>
            <a:r>
              <a:rPr lang="ru-RU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96086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333" y="169333"/>
            <a:ext cx="10041467" cy="6519334"/>
          </a:xfrm>
        </p:spPr>
        <p:txBody>
          <a:bodyPr/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awtomatlaşdyrmak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awtomatlaşdyrmak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munuň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derwaýys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meseläniň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çözgüdine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lvl="0" indent="0">
              <a:buNone/>
            </a:pPr>
            <a:r>
              <a:rPr lang="tk-TM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1) </a:t>
            </a:r>
            <a:r>
              <a:rPr lang="ru-RU" sz="3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</a:t>
            </a:r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awtomatlaşdyrmagyň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kesgitlenen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ýetirmäge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awtomatlaşdyryş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güýjüne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garanyňda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takyk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çeýe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öndürilýän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harçlanýan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çykdajyny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azaldyp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mukdarda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gazanmaga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Bulardan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başgada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awtomatlaşdyrylmagy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öňünde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tutulan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standarta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öndürilmegini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000" dirty="0"/>
          </a:p>
        </p:txBody>
      </p:sp>
    </p:spTree>
    <p:extLst>
      <p:ext uri="{BB962C8B-B14F-4D97-AF65-F5344CB8AC3E}">
        <p14:creationId xmlns:p14="http://schemas.microsoft.com/office/powerpoint/2010/main" val="2328092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1"/>
            <a:ext cx="10498667" cy="6739466"/>
          </a:xfrm>
        </p:spPr>
        <p:txBody>
          <a:bodyPr/>
          <a:lstStyle/>
          <a:p>
            <a:pPr marL="0" lvl="0" indent="0">
              <a:buNone/>
            </a:pPr>
            <a:r>
              <a:rPr lang="tk-TM" dirty="0" smtClean="0"/>
              <a:t>        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berjaý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edilmeginde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ulgamyň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möhüm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energiýany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ulanmazdan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çig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işläp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getirmeklik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mesele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energiýasyndan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energetik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desgalary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peýdalanmak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awtomatlaşdyryş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geçirilmegi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öňüni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ýardam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Bulardan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näçe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güýji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şonça-da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360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</TotalTime>
  <Words>699</Words>
  <Application>Microsoft Office PowerPoint</Application>
  <PresentationFormat>Широкоэкранный</PresentationFormat>
  <Paragraphs>25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</cp:revision>
  <dcterms:created xsi:type="dcterms:W3CDTF">2021-02-25T11:25:34Z</dcterms:created>
  <dcterms:modified xsi:type="dcterms:W3CDTF">2021-02-25T11:37:11Z</dcterms:modified>
</cp:coreProperties>
</file>