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3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59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873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895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4983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084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836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35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82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88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92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059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23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94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30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23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FBB25-4E84-41AD-8FBB-6CF9906D4814}" type="datetimeFigureOut">
              <a:rPr lang="ru-RU" smtClean="0"/>
              <a:t>18.10.2021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31DEA08-A749-4772-81E6-065BDA1C86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47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9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340822"/>
            <a:ext cx="8915399" cy="443655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640046"/>
          </a:xfrm>
        </p:spPr>
        <p:txBody>
          <a:bodyPr>
            <a:normAutofit/>
          </a:bodyPr>
          <a:lstStyle/>
          <a:p>
            <a:pPr algn="ctr"/>
            <a:endParaRPr lang="en-US" b="1" dirty="0" smtClean="0"/>
          </a:p>
          <a:p>
            <a:pPr algn="ctr"/>
            <a:r>
              <a:rPr lang="ru-RU" b="1" dirty="0" smtClean="0"/>
              <a:t>Murgap </a:t>
            </a:r>
            <a:r>
              <a:rPr lang="ru-RU" b="1" dirty="0"/>
              <a:t>derýasynyň suwlulygy boýunça özboluşly ýyllarda akymyň çyzgysy (Tagtabazar).</a:t>
            </a:r>
            <a:endParaRPr lang="ru-RU" dirty="0"/>
          </a:p>
          <a:p>
            <a:r>
              <a:rPr lang="en-US" i="1" dirty="0"/>
              <a:t>1 – köp suwly</a:t>
            </a:r>
            <a:r>
              <a:rPr lang="en-US" dirty="0"/>
              <a:t>;</a:t>
            </a:r>
            <a:r>
              <a:rPr lang="en-US" i="1" dirty="0"/>
              <a:t> 2 – orta suwly</a:t>
            </a:r>
            <a:r>
              <a:rPr lang="en-US" dirty="0"/>
              <a:t>;</a:t>
            </a:r>
            <a:r>
              <a:rPr lang="en-US" i="1" dirty="0"/>
              <a:t> 3 – az suwly</a:t>
            </a:r>
            <a:endParaRPr lang="ru-RU" dirty="0"/>
          </a:p>
          <a:p>
            <a:endParaRPr lang="en-US" dirty="0" smtClean="0"/>
          </a:p>
          <a:p>
            <a:endParaRPr lang="ru-RU" dirty="0"/>
          </a:p>
        </p:txBody>
      </p:sp>
      <p:grpSp>
        <p:nvGrpSpPr>
          <p:cNvPr id="5" name="Group 474999"/>
          <p:cNvGrpSpPr/>
          <p:nvPr/>
        </p:nvGrpSpPr>
        <p:grpSpPr>
          <a:xfrm>
            <a:off x="2527069" y="1"/>
            <a:ext cx="10532225" cy="4813934"/>
            <a:chOff x="0" y="0"/>
            <a:chExt cx="5652878" cy="2770442"/>
          </a:xfrm>
        </p:grpSpPr>
        <p:sp>
          <p:nvSpPr>
            <p:cNvPr id="6" name="Rectangle 5096"/>
            <p:cNvSpPr/>
            <p:nvPr/>
          </p:nvSpPr>
          <p:spPr>
            <a:xfrm>
              <a:off x="0" y="0"/>
              <a:ext cx="565287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8" name="Shape 584351"/>
            <p:cNvSpPr/>
            <p:nvPr/>
          </p:nvSpPr>
          <p:spPr>
            <a:xfrm>
              <a:off x="39688" y="358153"/>
              <a:ext cx="4131094" cy="2412289"/>
            </a:xfrm>
            <a:custGeom>
              <a:avLst/>
              <a:gdLst/>
              <a:ahLst/>
              <a:cxnLst/>
              <a:rect l="0" t="0" r="0" b="0"/>
              <a:pathLst>
                <a:path w="4131094" h="2412289">
                  <a:moveTo>
                    <a:pt x="0" y="0"/>
                  </a:moveTo>
                  <a:lnTo>
                    <a:pt x="4131094" y="0"/>
                  </a:lnTo>
                  <a:lnTo>
                    <a:pt x="4131094" y="2412289"/>
                  </a:lnTo>
                  <a:lnTo>
                    <a:pt x="0" y="2412289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F0C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" name="Shape 5099"/>
            <p:cNvSpPr/>
            <p:nvPr/>
          </p:nvSpPr>
          <p:spPr>
            <a:xfrm>
              <a:off x="182108" y="2626410"/>
              <a:ext cx="3858286" cy="100266"/>
            </a:xfrm>
            <a:custGeom>
              <a:avLst/>
              <a:gdLst/>
              <a:ahLst/>
              <a:cxnLst/>
              <a:rect l="0" t="0" r="0" b="0"/>
              <a:pathLst>
                <a:path w="3858286" h="100266">
                  <a:moveTo>
                    <a:pt x="0" y="0"/>
                  </a:moveTo>
                  <a:lnTo>
                    <a:pt x="3858286" y="0"/>
                  </a:lnTo>
                  <a:lnTo>
                    <a:pt x="3858273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" name="Shape 5100"/>
            <p:cNvSpPr/>
            <p:nvPr/>
          </p:nvSpPr>
          <p:spPr>
            <a:xfrm>
              <a:off x="182108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" name="Shape 5101"/>
            <p:cNvSpPr/>
            <p:nvPr/>
          </p:nvSpPr>
          <p:spPr>
            <a:xfrm>
              <a:off x="505082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" name="Shape 5102"/>
            <p:cNvSpPr/>
            <p:nvPr/>
          </p:nvSpPr>
          <p:spPr>
            <a:xfrm>
              <a:off x="808447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" name="Shape 5103"/>
            <p:cNvSpPr/>
            <p:nvPr/>
          </p:nvSpPr>
          <p:spPr>
            <a:xfrm>
              <a:off x="1130417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" name="Shape 5104"/>
            <p:cNvSpPr/>
            <p:nvPr/>
          </p:nvSpPr>
          <p:spPr>
            <a:xfrm>
              <a:off x="1440158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5" name="Shape 5105"/>
            <p:cNvSpPr/>
            <p:nvPr/>
          </p:nvSpPr>
          <p:spPr>
            <a:xfrm>
              <a:off x="1786322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6" name="Shape 5106"/>
            <p:cNvSpPr/>
            <p:nvPr/>
          </p:nvSpPr>
          <p:spPr>
            <a:xfrm>
              <a:off x="2090893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7" name="Shape 5107"/>
            <p:cNvSpPr/>
            <p:nvPr/>
          </p:nvSpPr>
          <p:spPr>
            <a:xfrm>
              <a:off x="2426008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8" name="Shape 5108"/>
            <p:cNvSpPr/>
            <p:nvPr/>
          </p:nvSpPr>
          <p:spPr>
            <a:xfrm>
              <a:off x="2754633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9" name="Shape 5109"/>
            <p:cNvSpPr/>
            <p:nvPr/>
          </p:nvSpPr>
          <p:spPr>
            <a:xfrm>
              <a:off x="3069415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0" name="Shape 5110"/>
            <p:cNvSpPr/>
            <p:nvPr/>
          </p:nvSpPr>
          <p:spPr>
            <a:xfrm>
              <a:off x="3398041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1" name="Shape 5111"/>
            <p:cNvSpPr/>
            <p:nvPr/>
          </p:nvSpPr>
          <p:spPr>
            <a:xfrm>
              <a:off x="3714956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2" name="Shape 5112"/>
            <p:cNvSpPr/>
            <p:nvPr/>
          </p:nvSpPr>
          <p:spPr>
            <a:xfrm>
              <a:off x="319906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6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0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3" name="Shape 5113"/>
            <p:cNvSpPr/>
            <p:nvPr/>
          </p:nvSpPr>
          <p:spPr>
            <a:xfrm>
              <a:off x="620581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6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82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0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4" name="Shape 5114"/>
            <p:cNvSpPr/>
            <p:nvPr/>
          </p:nvSpPr>
          <p:spPr>
            <a:xfrm>
              <a:off x="654567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6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82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0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5" name="Shape 5115"/>
            <p:cNvSpPr/>
            <p:nvPr/>
          </p:nvSpPr>
          <p:spPr>
            <a:xfrm>
              <a:off x="924727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Shape 5116"/>
            <p:cNvSpPr/>
            <p:nvPr/>
          </p:nvSpPr>
          <p:spPr>
            <a:xfrm>
              <a:off x="958713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7" name="Shape 5117"/>
            <p:cNvSpPr/>
            <p:nvPr/>
          </p:nvSpPr>
          <p:spPr>
            <a:xfrm>
              <a:off x="992699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8" name="Shape 5118"/>
            <p:cNvSpPr/>
            <p:nvPr/>
          </p:nvSpPr>
          <p:spPr>
            <a:xfrm>
              <a:off x="1231654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9" name="Shape 5119"/>
            <p:cNvSpPr/>
            <p:nvPr/>
          </p:nvSpPr>
          <p:spPr>
            <a:xfrm>
              <a:off x="1264008" y="2648657"/>
              <a:ext cx="71564" cy="69126"/>
            </a:xfrm>
            <a:custGeom>
              <a:avLst/>
              <a:gdLst/>
              <a:ahLst/>
              <a:cxnLst/>
              <a:rect l="0" t="0" r="0" b="0"/>
              <a:pathLst>
                <a:path w="71564" h="69126">
                  <a:moveTo>
                    <a:pt x="0" y="0"/>
                  </a:moveTo>
                  <a:lnTo>
                    <a:pt x="27610" y="0"/>
                  </a:lnTo>
                  <a:lnTo>
                    <a:pt x="27610" y="1854"/>
                  </a:lnTo>
                  <a:cubicBezTo>
                    <a:pt x="24486" y="2146"/>
                    <a:pt x="22453" y="2692"/>
                    <a:pt x="21514" y="3442"/>
                  </a:cubicBezTo>
                  <a:cubicBezTo>
                    <a:pt x="20599" y="4204"/>
                    <a:pt x="20129" y="5194"/>
                    <a:pt x="20129" y="6376"/>
                  </a:cubicBezTo>
                  <a:cubicBezTo>
                    <a:pt x="20129" y="8052"/>
                    <a:pt x="20891" y="10630"/>
                    <a:pt x="22428" y="14160"/>
                  </a:cubicBezTo>
                  <a:lnTo>
                    <a:pt x="39611" y="53772"/>
                  </a:lnTo>
                  <a:lnTo>
                    <a:pt x="55550" y="14668"/>
                  </a:lnTo>
                  <a:cubicBezTo>
                    <a:pt x="57125" y="10808"/>
                    <a:pt x="57899" y="8128"/>
                    <a:pt x="57899" y="6629"/>
                  </a:cubicBezTo>
                  <a:cubicBezTo>
                    <a:pt x="57899" y="5664"/>
                    <a:pt x="57429" y="4750"/>
                    <a:pt x="56464" y="3861"/>
                  </a:cubicBezTo>
                  <a:cubicBezTo>
                    <a:pt x="55486" y="2997"/>
                    <a:pt x="53873" y="2362"/>
                    <a:pt x="51575" y="2006"/>
                  </a:cubicBezTo>
                  <a:cubicBezTo>
                    <a:pt x="51409" y="1968"/>
                    <a:pt x="51130" y="1918"/>
                    <a:pt x="50724" y="1854"/>
                  </a:cubicBezTo>
                  <a:lnTo>
                    <a:pt x="50724" y="0"/>
                  </a:lnTo>
                  <a:lnTo>
                    <a:pt x="71564" y="0"/>
                  </a:lnTo>
                  <a:lnTo>
                    <a:pt x="71564" y="1854"/>
                  </a:lnTo>
                  <a:cubicBezTo>
                    <a:pt x="69164" y="2286"/>
                    <a:pt x="67361" y="3048"/>
                    <a:pt x="66116" y="4128"/>
                  </a:cubicBezTo>
                  <a:cubicBezTo>
                    <a:pt x="64364" y="5766"/>
                    <a:pt x="62801" y="8268"/>
                    <a:pt x="61443" y="11621"/>
                  </a:cubicBezTo>
                  <a:lnTo>
                    <a:pt x="37871" y="69126"/>
                  </a:lnTo>
                  <a:lnTo>
                    <a:pt x="36030" y="69126"/>
                  </a:lnTo>
                  <a:lnTo>
                    <a:pt x="10719" y="10871"/>
                  </a:lnTo>
                  <a:cubicBezTo>
                    <a:pt x="9411" y="7874"/>
                    <a:pt x="8509" y="6058"/>
                    <a:pt x="7963" y="5397"/>
                  </a:cubicBezTo>
                  <a:cubicBezTo>
                    <a:pt x="7150" y="4356"/>
                    <a:pt x="6121" y="3556"/>
                    <a:pt x="4902" y="2972"/>
                  </a:cubicBezTo>
                  <a:cubicBezTo>
                    <a:pt x="3696" y="2387"/>
                    <a:pt x="2057" y="2019"/>
                    <a:pt x="0" y="1854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0" name="Shape 5120"/>
            <p:cNvSpPr/>
            <p:nvPr/>
          </p:nvSpPr>
          <p:spPr>
            <a:xfrm>
              <a:off x="1581074" y="2648657"/>
              <a:ext cx="71564" cy="69126"/>
            </a:xfrm>
            <a:custGeom>
              <a:avLst/>
              <a:gdLst/>
              <a:ahLst/>
              <a:cxnLst/>
              <a:rect l="0" t="0" r="0" b="0"/>
              <a:pathLst>
                <a:path w="71564" h="69126">
                  <a:moveTo>
                    <a:pt x="0" y="0"/>
                  </a:moveTo>
                  <a:lnTo>
                    <a:pt x="27610" y="0"/>
                  </a:lnTo>
                  <a:lnTo>
                    <a:pt x="27610" y="1854"/>
                  </a:lnTo>
                  <a:cubicBezTo>
                    <a:pt x="24486" y="2146"/>
                    <a:pt x="22453" y="2692"/>
                    <a:pt x="21514" y="3442"/>
                  </a:cubicBezTo>
                  <a:cubicBezTo>
                    <a:pt x="20599" y="4204"/>
                    <a:pt x="20129" y="5194"/>
                    <a:pt x="20129" y="6376"/>
                  </a:cubicBezTo>
                  <a:cubicBezTo>
                    <a:pt x="20129" y="8052"/>
                    <a:pt x="20891" y="10630"/>
                    <a:pt x="22428" y="14160"/>
                  </a:cubicBezTo>
                  <a:lnTo>
                    <a:pt x="39611" y="53772"/>
                  </a:lnTo>
                  <a:lnTo>
                    <a:pt x="55550" y="14668"/>
                  </a:lnTo>
                  <a:cubicBezTo>
                    <a:pt x="57125" y="10808"/>
                    <a:pt x="57899" y="8128"/>
                    <a:pt x="57899" y="6629"/>
                  </a:cubicBezTo>
                  <a:cubicBezTo>
                    <a:pt x="57899" y="5664"/>
                    <a:pt x="57429" y="4750"/>
                    <a:pt x="56464" y="3861"/>
                  </a:cubicBezTo>
                  <a:cubicBezTo>
                    <a:pt x="55486" y="2997"/>
                    <a:pt x="53873" y="2362"/>
                    <a:pt x="51575" y="2006"/>
                  </a:cubicBezTo>
                  <a:cubicBezTo>
                    <a:pt x="51409" y="1968"/>
                    <a:pt x="51130" y="1918"/>
                    <a:pt x="50724" y="1854"/>
                  </a:cubicBezTo>
                  <a:lnTo>
                    <a:pt x="50724" y="0"/>
                  </a:lnTo>
                  <a:lnTo>
                    <a:pt x="71564" y="0"/>
                  </a:lnTo>
                  <a:lnTo>
                    <a:pt x="71564" y="1854"/>
                  </a:lnTo>
                  <a:cubicBezTo>
                    <a:pt x="69164" y="2286"/>
                    <a:pt x="67361" y="3048"/>
                    <a:pt x="66116" y="4128"/>
                  </a:cubicBezTo>
                  <a:cubicBezTo>
                    <a:pt x="64364" y="5766"/>
                    <a:pt x="62801" y="8268"/>
                    <a:pt x="61443" y="11621"/>
                  </a:cubicBezTo>
                  <a:lnTo>
                    <a:pt x="37871" y="69126"/>
                  </a:lnTo>
                  <a:lnTo>
                    <a:pt x="36030" y="69126"/>
                  </a:lnTo>
                  <a:lnTo>
                    <a:pt x="10719" y="10871"/>
                  </a:lnTo>
                  <a:cubicBezTo>
                    <a:pt x="9411" y="7874"/>
                    <a:pt x="8509" y="6058"/>
                    <a:pt x="7963" y="5397"/>
                  </a:cubicBezTo>
                  <a:cubicBezTo>
                    <a:pt x="7150" y="4356"/>
                    <a:pt x="6121" y="3556"/>
                    <a:pt x="4902" y="2972"/>
                  </a:cubicBezTo>
                  <a:cubicBezTo>
                    <a:pt x="3696" y="2387"/>
                    <a:pt x="2057" y="2019"/>
                    <a:pt x="0" y="1854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1" name="Shape 5121"/>
            <p:cNvSpPr/>
            <p:nvPr/>
          </p:nvSpPr>
          <p:spPr>
            <a:xfrm>
              <a:off x="1886783" y="2648657"/>
              <a:ext cx="71564" cy="69126"/>
            </a:xfrm>
            <a:custGeom>
              <a:avLst/>
              <a:gdLst/>
              <a:ahLst/>
              <a:cxnLst/>
              <a:rect l="0" t="0" r="0" b="0"/>
              <a:pathLst>
                <a:path w="71564" h="69126">
                  <a:moveTo>
                    <a:pt x="0" y="0"/>
                  </a:moveTo>
                  <a:lnTo>
                    <a:pt x="27610" y="0"/>
                  </a:lnTo>
                  <a:lnTo>
                    <a:pt x="27610" y="1854"/>
                  </a:lnTo>
                  <a:cubicBezTo>
                    <a:pt x="24486" y="2146"/>
                    <a:pt x="22453" y="2692"/>
                    <a:pt x="21514" y="3442"/>
                  </a:cubicBezTo>
                  <a:cubicBezTo>
                    <a:pt x="20599" y="4204"/>
                    <a:pt x="20129" y="5194"/>
                    <a:pt x="20129" y="6376"/>
                  </a:cubicBezTo>
                  <a:cubicBezTo>
                    <a:pt x="20129" y="8052"/>
                    <a:pt x="20891" y="10630"/>
                    <a:pt x="22428" y="14160"/>
                  </a:cubicBezTo>
                  <a:lnTo>
                    <a:pt x="39624" y="53772"/>
                  </a:lnTo>
                  <a:lnTo>
                    <a:pt x="55550" y="14668"/>
                  </a:lnTo>
                  <a:cubicBezTo>
                    <a:pt x="57125" y="10808"/>
                    <a:pt x="57899" y="8128"/>
                    <a:pt x="57899" y="6629"/>
                  </a:cubicBezTo>
                  <a:cubicBezTo>
                    <a:pt x="57899" y="5664"/>
                    <a:pt x="57429" y="4750"/>
                    <a:pt x="56464" y="3861"/>
                  </a:cubicBezTo>
                  <a:cubicBezTo>
                    <a:pt x="55486" y="2997"/>
                    <a:pt x="53873" y="2362"/>
                    <a:pt x="51575" y="2006"/>
                  </a:cubicBezTo>
                  <a:cubicBezTo>
                    <a:pt x="51409" y="1968"/>
                    <a:pt x="51143" y="1918"/>
                    <a:pt x="50724" y="1854"/>
                  </a:cubicBezTo>
                  <a:lnTo>
                    <a:pt x="50724" y="0"/>
                  </a:lnTo>
                  <a:lnTo>
                    <a:pt x="71564" y="0"/>
                  </a:lnTo>
                  <a:lnTo>
                    <a:pt x="71564" y="1854"/>
                  </a:lnTo>
                  <a:cubicBezTo>
                    <a:pt x="69164" y="2286"/>
                    <a:pt x="67361" y="3048"/>
                    <a:pt x="66116" y="4128"/>
                  </a:cubicBezTo>
                  <a:cubicBezTo>
                    <a:pt x="64364" y="5766"/>
                    <a:pt x="62801" y="8268"/>
                    <a:pt x="61443" y="11621"/>
                  </a:cubicBezTo>
                  <a:lnTo>
                    <a:pt x="37871" y="69126"/>
                  </a:lnTo>
                  <a:lnTo>
                    <a:pt x="36030" y="69126"/>
                  </a:lnTo>
                  <a:lnTo>
                    <a:pt x="10719" y="10871"/>
                  </a:lnTo>
                  <a:cubicBezTo>
                    <a:pt x="9411" y="7874"/>
                    <a:pt x="8509" y="6058"/>
                    <a:pt x="7963" y="5397"/>
                  </a:cubicBezTo>
                  <a:cubicBezTo>
                    <a:pt x="7150" y="4356"/>
                    <a:pt x="6134" y="3556"/>
                    <a:pt x="4902" y="2972"/>
                  </a:cubicBezTo>
                  <a:cubicBezTo>
                    <a:pt x="3696" y="2387"/>
                    <a:pt x="2057" y="2019"/>
                    <a:pt x="0" y="1854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2" name="Shape 5122"/>
            <p:cNvSpPr/>
            <p:nvPr/>
          </p:nvSpPr>
          <p:spPr>
            <a:xfrm>
              <a:off x="1962121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3" name="Shape 5123"/>
            <p:cNvSpPr/>
            <p:nvPr/>
          </p:nvSpPr>
          <p:spPr>
            <a:xfrm>
              <a:off x="2183425" y="2648657"/>
              <a:ext cx="71564" cy="69126"/>
            </a:xfrm>
            <a:custGeom>
              <a:avLst/>
              <a:gdLst/>
              <a:ahLst/>
              <a:cxnLst/>
              <a:rect l="0" t="0" r="0" b="0"/>
              <a:pathLst>
                <a:path w="71564" h="69126">
                  <a:moveTo>
                    <a:pt x="0" y="0"/>
                  </a:moveTo>
                  <a:lnTo>
                    <a:pt x="27610" y="0"/>
                  </a:lnTo>
                  <a:lnTo>
                    <a:pt x="27610" y="1854"/>
                  </a:lnTo>
                  <a:cubicBezTo>
                    <a:pt x="24486" y="2146"/>
                    <a:pt x="22453" y="2692"/>
                    <a:pt x="21514" y="3442"/>
                  </a:cubicBezTo>
                  <a:cubicBezTo>
                    <a:pt x="20599" y="4204"/>
                    <a:pt x="20129" y="5194"/>
                    <a:pt x="20129" y="6376"/>
                  </a:cubicBezTo>
                  <a:cubicBezTo>
                    <a:pt x="20129" y="8052"/>
                    <a:pt x="20891" y="10630"/>
                    <a:pt x="22428" y="14160"/>
                  </a:cubicBezTo>
                  <a:lnTo>
                    <a:pt x="39624" y="53772"/>
                  </a:lnTo>
                  <a:lnTo>
                    <a:pt x="55550" y="14668"/>
                  </a:lnTo>
                  <a:cubicBezTo>
                    <a:pt x="57125" y="10808"/>
                    <a:pt x="57912" y="8128"/>
                    <a:pt x="57912" y="6629"/>
                  </a:cubicBezTo>
                  <a:cubicBezTo>
                    <a:pt x="57912" y="5664"/>
                    <a:pt x="57429" y="4750"/>
                    <a:pt x="56464" y="3861"/>
                  </a:cubicBezTo>
                  <a:cubicBezTo>
                    <a:pt x="55486" y="2997"/>
                    <a:pt x="53873" y="2362"/>
                    <a:pt x="51575" y="2006"/>
                  </a:cubicBezTo>
                  <a:cubicBezTo>
                    <a:pt x="51409" y="1968"/>
                    <a:pt x="51130" y="1918"/>
                    <a:pt x="50724" y="1854"/>
                  </a:cubicBezTo>
                  <a:lnTo>
                    <a:pt x="50724" y="0"/>
                  </a:lnTo>
                  <a:lnTo>
                    <a:pt x="71564" y="0"/>
                  </a:lnTo>
                  <a:lnTo>
                    <a:pt x="71564" y="1854"/>
                  </a:lnTo>
                  <a:cubicBezTo>
                    <a:pt x="69164" y="2286"/>
                    <a:pt x="67361" y="3048"/>
                    <a:pt x="66116" y="4128"/>
                  </a:cubicBezTo>
                  <a:cubicBezTo>
                    <a:pt x="64364" y="5766"/>
                    <a:pt x="62801" y="8268"/>
                    <a:pt x="61443" y="11621"/>
                  </a:cubicBezTo>
                  <a:lnTo>
                    <a:pt x="37871" y="69126"/>
                  </a:lnTo>
                  <a:lnTo>
                    <a:pt x="36030" y="69126"/>
                  </a:lnTo>
                  <a:lnTo>
                    <a:pt x="10719" y="10871"/>
                  </a:lnTo>
                  <a:cubicBezTo>
                    <a:pt x="9411" y="7874"/>
                    <a:pt x="8509" y="6058"/>
                    <a:pt x="7963" y="5397"/>
                  </a:cubicBezTo>
                  <a:cubicBezTo>
                    <a:pt x="7150" y="4356"/>
                    <a:pt x="6121" y="3556"/>
                    <a:pt x="4902" y="2972"/>
                  </a:cubicBezTo>
                  <a:cubicBezTo>
                    <a:pt x="3696" y="2387"/>
                    <a:pt x="2057" y="2019"/>
                    <a:pt x="0" y="1854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4" name="Shape 5124"/>
            <p:cNvSpPr/>
            <p:nvPr/>
          </p:nvSpPr>
          <p:spPr>
            <a:xfrm>
              <a:off x="2258763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5" name="Shape 5125"/>
            <p:cNvSpPr/>
            <p:nvPr/>
          </p:nvSpPr>
          <p:spPr>
            <a:xfrm>
              <a:off x="2292749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0" y="7912"/>
                    <a:pt x="19240" y="11964"/>
                  </a:cubicBezTo>
                  <a:lnTo>
                    <a:pt x="19240" y="55626"/>
                  </a:lnTo>
                  <a:cubicBezTo>
                    <a:pt x="19240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8" y="59677"/>
                    <a:pt x="9678" y="55626"/>
                  </a:cubicBezTo>
                  <a:lnTo>
                    <a:pt x="9678" y="11964"/>
                  </a:lnTo>
                  <a:cubicBezTo>
                    <a:pt x="9678" y="8547"/>
                    <a:pt x="9462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6" name="Shape 5126"/>
            <p:cNvSpPr/>
            <p:nvPr/>
          </p:nvSpPr>
          <p:spPr>
            <a:xfrm>
              <a:off x="2489757" y="2648657"/>
              <a:ext cx="71564" cy="69126"/>
            </a:xfrm>
            <a:custGeom>
              <a:avLst/>
              <a:gdLst/>
              <a:ahLst/>
              <a:cxnLst/>
              <a:rect l="0" t="0" r="0" b="0"/>
              <a:pathLst>
                <a:path w="71564" h="69126">
                  <a:moveTo>
                    <a:pt x="0" y="0"/>
                  </a:moveTo>
                  <a:lnTo>
                    <a:pt x="27610" y="0"/>
                  </a:lnTo>
                  <a:lnTo>
                    <a:pt x="27610" y="1854"/>
                  </a:lnTo>
                  <a:cubicBezTo>
                    <a:pt x="24486" y="2146"/>
                    <a:pt x="22453" y="2692"/>
                    <a:pt x="21514" y="3442"/>
                  </a:cubicBezTo>
                  <a:cubicBezTo>
                    <a:pt x="20599" y="4204"/>
                    <a:pt x="20129" y="5194"/>
                    <a:pt x="20129" y="6376"/>
                  </a:cubicBezTo>
                  <a:cubicBezTo>
                    <a:pt x="20129" y="8052"/>
                    <a:pt x="20891" y="10630"/>
                    <a:pt x="22428" y="14160"/>
                  </a:cubicBezTo>
                  <a:lnTo>
                    <a:pt x="39624" y="53772"/>
                  </a:lnTo>
                  <a:lnTo>
                    <a:pt x="55550" y="14668"/>
                  </a:lnTo>
                  <a:cubicBezTo>
                    <a:pt x="57125" y="10808"/>
                    <a:pt x="57912" y="8128"/>
                    <a:pt x="57912" y="6629"/>
                  </a:cubicBezTo>
                  <a:cubicBezTo>
                    <a:pt x="57912" y="5664"/>
                    <a:pt x="57429" y="4750"/>
                    <a:pt x="56464" y="3861"/>
                  </a:cubicBezTo>
                  <a:cubicBezTo>
                    <a:pt x="55486" y="2997"/>
                    <a:pt x="53873" y="2362"/>
                    <a:pt x="51575" y="2006"/>
                  </a:cubicBezTo>
                  <a:cubicBezTo>
                    <a:pt x="51409" y="1968"/>
                    <a:pt x="51130" y="1918"/>
                    <a:pt x="50724" y="1854"/>
                  </a:cubicBezTo>
                  <a:lnTo>
                    <a:pt x="50724" y="0"/>
                  </a:lnTo>
                  <a:lnTo>
                    <a:pt x="71564" y="0"/>
                  </a:lnTo>
                  <a:lnTo>
                    <a:pt x="71564" y="1854"/>
                  </a:lnTo>
                  <a:cubicBezTo>
                    <a:pt x="69164" y="2286"/>
                    <a:pt x="67361" y="3048"/>
                    <a:pt x="66116" y="4128"/>
                  </a:cubicBezTo>
                  <a:cubicBezTo>
                    <a:pt x="64364" y="5766"/>
                    <a:pt x="62801" y="8268"/>
                    <a:pt x="61443" y="11621"/>
                  </a:cubicBezTo>
                  <a:lnTo>
                    <a:pt x="37871" y="69126"/>
                  </a:lnTo>
                  <a:lnTo>
                    <a:pt x="36030" y="69126"/>
                  </a:lnTo>
                  <a:lnTo>
                    <a:pt x="10719" y="10871"/>
                  </a:lnTo>
                  <a:cubicBezTo>
                    <a:pt x="9411" y="7874"/>
                    <a:pt x="8509" y="6058"/>
                    <a:pt x="7963" y="5397"/>
                  </a:cubicBezTo>
                  <a:cubicBezTo>
                    <a:pt x="7150" y="4356"/>
                    <a:pt x="6121" y="3556"/>
                    <a:pt x="4902" y="2972"/>
                  </a:cubicBezTo>
                  <a:cubicBezTo>
                    <a:pt x="3696" y="2387"/>
                    <a:pt x="2057" y="2019"/>
                    <a:pt x="0" y="1854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7" name="Shape 5127"/>
            <p:cNvSpPr/>
            <p:nvPr/>
          </p:nvSpPr>
          <p:spPr>
            <a:xfrm>
              <a:off x="2565094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8" name="Shape 5128"/>
            <p:cNvSpPr/>
            <p:nvPr/>
          </p:nvSpPr>
          <p:spPr>
            <a:xfrm>
              <a:off x="2599081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9" name="Shape 5129"/>
            <p:cNvSpPr/>
            <p:nvPr/>
          </p:nvSpPr>
          <p:spPr>
            <a:xfrm>
              <a:off x="2633067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0" name="Shape 5130"/>
            <p:cNvSpPr/>
            <p:nvPr/>
          </p:nvSpPr>
          <p:spPr>
            <a:xfrm>
              <a:off x="2854053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82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37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1" name="Shape 5131"/>
            <p:cNvSpPr/>
            <p:nvPr/>
          </p:nvSpPr>
          <p:spPr>
            <a:xfrm>
              <a:off x="2886256" y="2648654"/>
              <a:ext cx="71768" cy="67589"/>
            </a:xfrm>
            <a:custGeom>
              <a:avLst/>
              <a:gdLst/>
              <a:ahLst/>
              <a:cxnLst/>
              <a:rect l="0" t="0" r="0" b="0"/>
              <a:pathLst>
                <a:path w="71768" h="67589">
                  <a:moveTo>
                    <a:pt x="1346" y="0"/>
                  </a:moveTo>
                  <a:lnTo>
                    <a:pt x="32588" y="0"/>
                  </a:lnTo>
                  <a:lnTo>
                    <a:pt x="32588" y="1854"/>
                  </a:lnTo>
                  <a:cubicBezTo>
                    <a:pt x="29934" y="1956"/>
                    <a:pt x="28118" y="2387"/>
                    <a:pt x="27127" y="3149"/>
                  </a:cubicBezTo>
                  <a:cubicBezTo>
                    <a:pt x="26162" y="3912"/>
                    <a:pt x="25667" y="4763"/>
                    <a:pt x="25667" y="5690"/>
                  </a:cubicBezTo>
                  <a:cubicBezTo>
                    <a:pt x="25667" y="6934"/>
                    <a:pt x="26467" y="8712"/>
                    <a:pt x="28042" y="11075"/>
                  </a:cubicBezTo>
                  <a:lnTo>
                    <a:pt x="38430" y="26569"/>
                  </a:lnTo>
                  <a:lnTo>
                    <a:pt x="50432" y="11366"/>
                  </a:lnTo>
                  <a:cubicBezTo>
                    <a:pt x="51829" y="9576"/>
                    <a:pt x="52680" y="8356"/>
                    <a:pt x="53010" y="7696"/>
                  </a:cubicBezTo>
                  <a:cubicBezTo>
                    <a:pt x="53302" y="7010"/>
                    <a:pt x="53480" y="6337"/>
                    <a:pt x="53480" y="5639"/>
                  </a:cubicBezTo>
                  <a:cubicBezTo>
                    <a:pt x="53480" y="4940"/>
                    <a:pt x="53277" y="4318"/>
                    <a:pt x="52870" y="3797"/>
                  </a:cubicBezTo>
                  <a:cubicBezTo>
                    <a:pt x="52375" y="3099"/>
                    <a:pt x="51740" y="2603"/>
                    <a:pt x="50978" y="2337"/>
                  </a:cubicBezTo>
                  <a:cubicBezTo>
                    <a:pt x="50216" y="2045"/>
                    <a:pt x="48628" y="1892"/>
                    <a:pt x="46253" y="1854"/>
                  </a:cubicBezTo>
                  <a:lnTo>
                    <a:pt x="46253" y="0"/>
                  </a:lnTo>
                  <a:lnTo>
                    <a:pt x="70219" y="0"/>
                  </a:lnTo>
                  <a:lnTo>
                    <a:pt x="70219" y="1854"/>
                  </a:lnTo>
                  <a:cubicBezTo>
                    <a:pt x="68326" y="1956"/>
                    <a:pt x="66777" y="2248"/>
                    <a:pt x="65570" y="2743"/>
                  </a:cubicBezTo>
                  <a:cubicBezTo>
                    <a:pt x="63792" y="3505"/>
                    <a:pt x="62128" y="4547"/>
                    <a:pt x="60642" y="5842"/>
                  </a:cubicBezTo>
                  <a:cubicBezTo>
                    <a:pt x="59144" y="7125"/>
                    <a:pt x="57036" y="9525"/>
                    <a:pt x="54318" y="13017"/>
                  </a:cubicBezTo>
                  <a:lnTo>
                    <a:pt x="40907" y="30163"/>
                  </a:lnTo>
                  <a:lnTo>
                    <a:pt x="55423" y="51778"/>
                  </a:lnTo>
                  <a:cubicBezTo>
                    <a:pt x="59436" y="57772"/>
                    <a:pt x="62408" y="61544"/>
                    <a:pt x="64364" y="63132"/>
                  </a:cubicBezTo>
                  <a:cubicBezTo>
                    <a:pt x="66307" y="64707"/>
                    <a:pt x="68771" y="65583"/>
                    <a:pt x="71768" y="65748"/>
                  </a:cubicBezTo>
                  <a:lnTo>
                    <a:pt x="71768" y="67589"/>
                  </a:lnTo>
                  <a:lnTo>
                    <a:pt x="42761" y="67589"/>
                  </a:lnTo>
                  <a:lnTo>
                    <a:pt x="42761" y="65748"/>
                  </a:lnTo>
                  <a:cubicBezTo>
                    <a:pt x="44679" y="65710"/>
                    <a:pt x="46114" y="65506"/>
                    <a:pt x="47041" y="65138"/>
                  </a:cubicBezTo>
                  <a:cubicBezTo>
                    <a:pt x="47739" y="64846"/>
                    <a:pt x="48311" y="64389"/>
                    <a:pt x="48768" y="63767"/>
                  </a:cubicBezTo>
                  <a:cubicBezTo>
                    <a:pt x="49213" y="63157"/>
                    <a:pt x="49428" y="62535"/>
                    <a:pt x="49428" y="61900"/>
                  </a:cubicBezTo>
                  <a:cubicBezTo>
                    <a:pt x="49428" y="61138"/>
                    <a:pt x="49276" y="60376"/>
                    <a:pt x="48984" y="59601"/>
                  </a:cubicBezTo>
                  <a:cubicBezTo>
                    <a:pt x="48756" y="59042"/>
                    <a:pt x="47828" y="57582"/>
                    <a:pt x="46253" y="55219"/>
                  </a:cubicBezTo>
                  <a:lnTo>
                    <a:pt x="34785" y="37884"/>
                  </a:lnTo>
                  <a:lnTo>
                    <a:pt x="20638" y="56020"/>
                  </a:lnTo>
                  <a:cubicBezTo>
                    <a:pt x="19139" y="57963"/>
                    <a:pt x="18237" y="59233"/>
                    <a:pt x="17945" y="59880"/>
                  </a:cubicBezTo>
                  <a:cubicBezTo>
                    <a:pt x="17640" y="60528"/>
                    <a:pt x="17488" y="61201"/>
                    <a:pt x="17488" y="61900"/>
                  </a:cubicBezTo>
                  <a:cubicBezTo>
                    <a:pt x="17488" y="62979"/>
                    <a:pt x="17945" y="63843"/>
                    <a:pt x="18834" y="64541"/>
                  </a:cubicBezTo>
                  <a:cubicBezTo>
                    <a:pt x="19723" y="65240"/>
                    <a:pt x="21450" y="65646"/>
                    <a:pt x="23965" y="65748"/>
                  </a:cubicBezTo>
                  <a:lnTo>
                    <a:pt x="23965" y="67589"/>
                  </a:lnTo>
                  <a:lnTo>
                    <a:pt x="0" y="67589"/>
                  </a:lnTo>
                  <a:lnTo>
                    <a:pt x="0" y="65748"/>
                  </a:lnTo>
                  <a:cubicBezTo>
                    <a:pt x="1702" y="65583"/>
                    <a:pt x="3150" y="65215"/>
                    <a:pt x="4394" y="64694"/>
                  </a:cubicBezTo>
                  <a:cubicBezTo>
                    <a:pt x="6452" y="63817"/>
                    <a:pt x="8408" y="62674"/>
                    <a:pt x="10249" y="61201"/>
                  </a:cubicBezTo>
                  <a:cubicBezTo>
                    <a:pt x="12129" y="59741"/>
                    <a:pt x="14250" y="57493"/>
                    <a:pt x="16637" y="54470"/>
                  </a:cubicBezTo>
                  <a:lnTo>
                    <a:pt x="32588" y="34341"/>
                  </a:lnTo>
                  <a:lnTo>
                    <a:pt x="19291" y="14859"/>
                  </a:lnTo>
                  <a:cubicBezTo>
                    <a:pt x="15659" y="9576"/>
                    <a:pt x="12586" y="6109"/>
                    <a:pt x="10071" y="4470"/>
                  </a:cubicBezTo>
                  <a:cubicBezTo>
                    <a:pt x="7531" y="2832"/>
                    <a:pt x="4623" y="1956"/>
                    <a:pt x="1346" y="1854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2" name="Shape 5132"/>
            <p:cNvSpPr/>
            <p:nvPr/>
          </p:nvSpPr>
          <p:spPr>
            <a:xfrm>
              <a:off x="3182257" y="2648654"/>
              <a:ext cx="71768" cy="67589"/>
            </a:xfrm>
            <a:custGeom>
              <a:avLst/>
              <a:gdLst/>
              <a:ahLst/>
              <a:cxnLst/>
              <a:rect l="0" t="0" r="0" b="0"/>
              <a:pathLst>
                <a:path w="71768" h="67589">
                  <a:moveTo>
                    <a:pt x="1346" y="0"/>
                  </a:moveTo>
                  <a:lnTo>
                    <a:pt x="32588" y="0"/>
                  </a:lnTo>
                  <a:lnTo>
                    <a:pt x="32588" y="1854"/>
                  </a:lnTo>
                  <a:cubicBezTo>
                    <a:pt x="29934" y="1956"/>
                    <a:pt x="28118" y="2387"/>
                    <a:pt x="27127" y="3149"/>
                  </a:cubicBezTo>
                  <a:cubicBezTo>
                    <a:pt x="26162" y="3912"/>
                    <a:pt x="25667" y="4763"/>
                    <a:pt x="25667" y="5690"/>
                  </a:cubicBezTo>
                  <a:cubicBezTo>
                    <a:pt x="25667" y="6934"/>
                    <a:pt x="26467" y="8712"/>
                    <a:pt x="28042" y="11075"/>
                  </a:cubicBezTo>
                  <a:lnTo>
                    <a:pt x="38430" y="26569"/>
                  </a:lnTo>
                  <a:lnTo>
                    <a:pt x="50432" y="11366"/>
                  </a:lnTo>
                  <a:cubicBezTo>
                    <a:pt x="51829" y="9576"/>
                    <a:pt x="52680" y="8356"/>
                    <a:pt x="52997" y="7696"/>
                  </a:cubicBezTo>
                  <a:cubicBezTo>
                    <a:pt x="53302" y="7010"/>
                    <a:pt x="53480" y="6337"/>
                    <a:pt x="53480" y="5639"/>
                  </a:cubicBezTo>
                  <a:cubicBezTo>
                    <a:pt x="53480" y="4940"/>
                    <a:pt x="53277" y="4318"/>
                    <a:pt x="52870" y="3797"/>
                  </a:cubicBezTo>
                  <a:cubicBezTo>
                    <a:pt x="52375" y="3099"/>
                    <a:pt x="51740" y="2603"/>
                    <a:pt x="50978" y="2337"/>
                  </a:cubicBezTo>
                  <a:cubicBezTo>
                    <a:pt x="50216" y="2045"/>
                    <a:pt x="48628" y="1892"/>
                    <a:pt x="46253" y="1854"/>
                  </a:cubicBezTo>
                  <a:lnTo>
                    <a:pt x="46253" y="0"/>
                  </a:lnTo>
                  <a:lnTo>
                    <a:pt x="70219" y="0"/>
                  </a:lnTo>
                  <a:lnTo>
                    <a:pt x="70219" y="1854"/>
                  </a:lnTo>
                  <a:cubicBezTo>
                    <a:pt x="68326" y="1956"/>
                    <a:pt x="66777" y="2248"/>
                    <a:pt x="65570" y="2743"/>
                  </a:cubicBezTo>
                  <a:cubicBezTo>
                    <a:pt x="63792" y="3505"/>
                    <a:pt x="62141" y="4547"/>
                    <a:pt x="60642" y="5842"/>
                  </a:cubicBezTo>
                  <a:cubicBezTo>
                    <a:pt x="59144" y="7125"/>
                    <a:pt x="57036" y="9525"/>
                    <a:pt x="54318" y="13017"/>
                  </a:cubicBezTo>
                  <a:lnTo>
                    <a:pt x="40907" y="30163"/>
                  </a:lnTo>
                  <a:lnTo>
                    <a:pt x="55423" y="51778"/>
                  </a:lnTo>
                  <a:cubicBezTo>
                    <a:pt x="59436" y="57772"/>
                    <a:pt x="62408" y="61544"/>
                    <a:pt x="64364" y="63132"/>
                  </a:cubicBezTo>
                  <a:cubicBezTo>
                    <a:pt x="66307" y="64707"/>
                    <a:pt x="68771" y="65583"/>
                    <a:pt x="71768" y="65748"/>
                  </a:cubicBezTo>
                  <a:lnTo>
                    <a:pt x="71768" y="67589"/>
                  </a:lnTo>
                  <a:lnTo>
                    <a:pt x="42761" y="67589"/>
                  </a:lnTo>
                  <a:lnTo>
                    <a:pt x="42761" y="65748"/>
                  </a:lnTo>
                  <a:cubicBezTo>
                    <a:pt x="44679" y="65710"/>
                    <a:pt x="46114" y="65506"/>
                    <a:pt x="47054" y="65138"/>
                  </a:cubicBezTo>
                  <a:cubicBezTo>
                    <a:pt x="47752" y="64846"/>
                    <a:pt x="48311" y="64389"/>
                    <a:pt x="48768" y="63767"/>
                  </a:cubicBezTo>
                  <a:cubicBezTo>
                    <a:pt x="49213" y="63157"/>
                    <a:pt x="49428" y="62535"/>
                    <a:pt x="49428" y="61900"/>
                  </a:cubicBezTo>
                  <a:cubicBezTo>
                    <a:pt x="49428" y="61138"/>
                    <a:pt x="49276" y="60376"/>
                    <a:pt x="48984" y="59601"/>
                  </a:cubicBezTo>
                  <a:cubicBezTo>
                    <a:pt x="48756" y="59042"/>
                    <a:pt x="47828" y="57582"/>
                    <a:pt x="46253" y="55219"/>
                  </a:cubicBezTo>
                  <a:lnTo>
                    <a:pt x="34785" y="37884"/>
                  </a:lnTo>
                  <a:lnTo>
                    <a:pt x="20638" y="56020"/>
                  </a:lnTo>
                  <a:cubicBezTo>
                    <a:pt x="19139" y="57963"/>
                    <a:pt x="18237" y="59233"/>
                    <a:pt x="17945" y="59880"/>
                  </a:cubicBezTo>
                  <a:cubicBezTo>
                    <a:pt x="17640" y="60528"/>
                    <a:pt x="17488" y="61201"/>
                    <a:pt x="17488" y="61900"/>
                  </a:cubicBezTo>
                  <a:cubicBezTo>
                    <a:pt x="17488" y="62979"/>
                    <a:pt x="17945" y="63843"/>
                    <a:pt x="18834" y="64541"/>
                  </a:cubicBezTo>
                  <a:cubicBezTo>
                    <a:pt x="19736" y="65240"/>
                    <a:pt x="21450" y="65646"/>
                    <a:pt x="23965" y="65748"/>
                  </a:cubicBezTo>
                  <a:lnTo>
                    <a:pt x="23965" y="67589"/>
                  </a:lnTo>
                  <a:lnTo>
                    <a:pt x="0" y="67589"/>
                  </a:lnTo>
                  <a:lnTo>
                    <a:pt x="0" y="65748"/>
                  </a:lnTo>
                  <a:cubicBezTo>
                    <a:pt x="1702" y="65583"/>
                    <a:pt x="3150" y="65215"/>
                    <a:pt x="4394" y="64694"/>
                  </a:cubicBezTo>
                  <a:cubicBezTo>
                    <a:pt x="6452" y="63817"/>
                    <a:pt x="8408" y="62674"/>
                    <a:pt x="10249" y="61201"/>
                  </a:cubicBezTo>
                  <a:cubicBezTo>
                    <a:pt x="12129" y="59741"/>
                    <a:pt x="14250" y="57493"/>
                    <a:pt x="16637" y="54470"/>
                  </a:cubicBezTo>
                  <a:lnTo>
                    <a:pt x="32588" y="34341"/>
                  </a:lnTo>
                  <a:lnTo>
                    <a:pt x="19291" y="14859"/>
                  </a:lnTo>
                  <a:cubicBezTo>
                    <a:pt x="15659" y="9576"/>
                    <a:pt x="12586" y="6109"/>
                    <a:pt x="10071" y="4470"/>
                  </a:cubicBezTo>
                  <a:cubicBezTo>
                    <a:pt x="7531" y="2832"/>
                    <a:pt x="4623" y="1956"/>
                    <a:pt x="1346" y="1854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3" name="Shape 5133"/>
            <p:cNvSpPr/>
            <p:nvPr/>
          </p:nvSpPr>
          <p:spPr>
            <a:xfrm>
              <a:off x="3478082" y="2648654"/>
              <a:ext cx="71768" cy="67589"/>
            </a:xfrm>
            <a:custGeom>
              <a:avLst/>
              <a:gdLst/>
              <a:ahLst/>
              <a:cxnLst/>
              <a:rect l="0" t="0" r="0" b="0"/>
              <a:pathLst>
                <a:path w="71768" h="67589">
                  <a:moveTo>
                    <a:pt x="1346" y="0"/>
                  </a:moveTo>
                  <a:lnTo>
                    <a:pt x="32588" y="0"/>
                  </a:lnTo>
                  <a:lnTo>
                    <a:pt x="32588" y="1854"/>
                  </a:lnTo>
                  <a:cubicBezTo>
                    <a:pt x="29934" y="1956"/>
                    <a:pt x="28118" y="2387"/>
                    <a:pt x="27127" y="3149"/>
                  </a:cubicBezTo>
                  <a:cubicBezTo>
                    <a:pt x="26162" y="3912"/>
                    <a:pt x="25667" y="4763"/>
                    <a:pt x="25667" y="5690"/>
                  </a:cubicBezTo>
                  <a:cubicBezTo>
                    <a:pt x="25667" y="6934"/>
                    <a:pt x="26467" y="8712"/>
                    <a:pt x="28042" y="11075"/>
                  </a:cubicBezTo>
                  <a:lnTo>
                    <a:pt x="38430" y="26569"/>
                  </a:lnTo>
                  <a:lnTo>
                    <a:pt x="50432" y="11366"/>
                  </a:lnTo>
                  <a:cubicBezTo>
                    <a:pt x="51829" y="9576"/>
                    <a:pt x="52680" y="8356"/>
                    <a:pt x="52997" y="7696"/>
                  </a:cubicBezTo>
                  <a:cubicBezTo>
                    <a:pt x="53302" y="7010"/>
                    <a:pt x="53480" y="6337"/>
                    <a:pt x="53480" y="5639"/>
                  </a:cubicBezTo>
                  <a:cubicBezTo>
                    <a:pt x="53480" y="4940"/>
                    <a:pt x="53277" y="4318"/>
                    <a:pt x="52870" y="3797"/>
                  </a:cubicBezTo>
                  <a:cubicBezTo>
                    <a:pt x="52375" y="3099"/>
                    <a:pt x="51740" y="2603"/>
                    <a:pt x="50978" y="2337"/>
                  </a:cubicBezTo>
                  <a:cubicBezTo>
                    <a:pt x="50216" y="2045"/>
                    <a:pt x="48628" y="1892"/>
                    <a:pt x="46253" y="1854"/>
                  </a:cubicBezTo>
                  <a:lnTo>
                    <a:pt x="46253" y="0"/>
                  </a:lnTo>
                  <a:lnTo>
                    <a:pt x="70219" y="0"/>
                  </a:lnTo>
                  <a:lnTo>
                    <a:pt x="70219" y="1854"/>
                  </a:lnTo>
                  <a:cubicBezTo>
                    <a:pt x="68326" y="1956"/>
                    <a:pt x="66777" y="2248"/>
                    <a:pt x="65570" y="2743"/>
                  </a:cubicBezTo>
                  <a:cubicBezTo>
                    <a:pt x="63792" y="3505"/>
                    <a:pt x="62141" y="4547"/>
                    <a:pt x="60642" y="5842"/>
                  </a:cubicBezTo>
                  <a:cubicBezTo>
                    <a:pt x="59144" y="7125"/>
                    <a:pt x="57036" y="9525"/>
                    <a:pt x="54318" y="13017"/>
                  </a:cubicBezTo>
                  <a:lnTo>
                    <a:pt x="40907" y="30163"/>
                  </a:lnTo>
                  <a:lnTo>
                    <a:pt x="55423" y="51778"/>
                  </a:lnTo>
                  <a:cubicBezTo>
                    <a:pt x="59436" y="57772"/>
                    <a:pt x="62408" y="61544"/>
                    <a:pt x="64364" y="63132"/>
                  </a:cubicBezTo>
                  <a:cubicBezTo>
                    <a:pt x="66307" y="64707"/>
                    <a:pt x="68771" y="65583"/>
                    <a:pt x="71768" y="65748"/>
                  </a:cubicBezTo>
                  <a:lnTo>
                    <a:pt x="71768" y="67589"/>
                  </a:lnTo>
                  <a:lnTo>
                    <a:pt x="42761" y="67589"/>
                  </a:lnTo>
                  <a:lnTo>
                    <a:pt x="42761" y="65748"/>
                  </a:lnTo>
                  <a:cubicBezTo>
                    <a:pt x="44679" y="65710"/>
                    <a:pt x="46114" y="65506"/>
                    <a:pt x="47054" y="65138"/>
                  </a:cubicBezTo>
                  <a:cubicBezTo>
                    <a:pt x="47739" y="64846"/>
                    <a:pt x="48311" y="64389"/>
                    <a:pt x="48768" y="63767"/>
                  </a:cubicBezTo>
                  <a:cubicBezTo>
                    <a:pt x="49213" y="63157"/>
                    <a:pt x="49428" y="62535"/>
                    <a:pt x="49428" y="61900"/>
                  </a:cubicBezTo>
                  <a:cubicBezTo>
                    <a:pt x="49428" y="61138"/>
                    <a:pt x="49276" y="60376"/>
                    <a:pt x="48984" y="59601"/>
                  </a:cubicBezTo>
                  <a:cubicBezTo>
                    <a:pt x="48756" y="59042"/>
                    <a:pt x="47828" y="57582"/>
                    <a:pt x="46253" y="55219"/>
                  </a:cubicBezTo>
                  <a:lnTo>
                    <a:pt x="34785" y="37884"/>
                  </a:lnTo>
                  <a:lnTo>
                    <a:pt x="20638" y="56020"/>
                  </a:lnTo>
                  <a:cubicBezTo>
                    <a:pt x="19139" y="57963"/>
                    <a:pt x="18237" y="59233"/>
                    <a:pt x="17945" y="59880"/>
                  </a:cubicBezTo>
                  <a:cubicBezTo>
                    <a:pt x="17640" y="60528"/>
                    <a:pt x="17488" y="61201"/>
                    <a:pt x="17488" y="61900"/>
                  </a:cubicBezTo>
                  <a:cubicBezTo>
                    <a:pt x="17488" y="62979"/>
                    <a:pt x="17945" y="63843"/>
                    <a:pt x="18834" y="64541"/>
                  </a:cubicBezTo>
                  <a:cubicBezTo>
                    <a:pt x="19736" y="65240"/>
                    <a:pt x="21450" y="65646"/>
                    <a:pt x="23965" y="65748"/>
                  </a:cubicBezTo>
                  <a:lnTo>
                    <a:pt x="23965" y="67589"/>
                  </a:lnTo>
                  <a:lnTo>
                    <a:pt x="0" y="67589"/>
                  </a:lnTo>
                  <a:lnTo>
                    <a:pt x="0" y="65748"/>
                  </a:lnTo>
                  <a:cubicBezTo>
                    <a:pt x="1702" y="65583"/>
                    <a:pt x="3150" y="65215"/>
                    <a:pt x="4394" y="64694"/>
                  </a:cubicBezTo>
                  <a:cubicBezTo>
                    <a:pt x="6452" y="63817"/>
                    <a:pt x="8408" y="62674"/>
                    <a:pt x="10249" y="61201"/>
                  </a:cubicBezTo>
                  <a:cubicBezTo>
                    <a:pt x="12129" y="59741"/>
                    <a:pt x="14250" y="57493"/>
                    <a:pt x="16637" y="54470"/>
                  </a:cubicBezTo>
                  <a:lnTo>
                    <a:pt x="32588" y="34341"/>
                  </a:lnTo>
                  <a:lnTo>
                    <a:pt x="19291" y="14859"/>
                  </a:lnTo>
                  <a:cubicBezTo>
                    <a:pt x="15659" y="9576"/>
                    <a:pt x="12586" y="6109"/>
                    <a:pt x="10071" y="4470"/>
                  </a:cubicBezTo>
                  <a:cubicBezTo>
                    <a:pt x="7531" y="2832"/>
                    <a:pt x="4623" y="1956"/>
                    <a:pt x="1346" y="1854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4" name="Shape 5134"/>
            <p:cNvSpPr/>
            <p:nvPr/>
          </p:nvSpPr>
          <p:spPr>
            <a:xfrm>
              <a:off x="3553571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24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5" name="Shape 5135"/>
            <p:cNvSpPr/>
            <p:nvPr/>
          </p:nvSpPr>
          <p:spPr>
            <a:xfrm>
              <a:off x="3788225" y="2648654"/>
              <a:ext cx="71768" cy="67589"/>
            </a:xfrm>
            <a:custGeom>
              <a:avLst/>
              <a:gdLst/>
              <a:ahLst/>
              <a:cxnLst/>
              <a:rect l="0" t="0" r="0" b="0"/>
              <a:pathLst>
                <a:path w="71768" h="67589">
                  <a:moveTo>
                    <a:pt x="1346" y="0"/>
                  </a:moveTo>
                  <a:lnTo>
                    <a:pt x="32588" y="0"/>
                  </a:lnTo>
                  <a:lnTo>
                    <a:pt x="32588" y="1854"/>
                  </a:lnTo>
                  <a:cubicBezTo>
                    <a:pt x="29934" y="1956"/>
                    <a:pt x="28118" y="2387"/>
                    <a:pt x="27127" y="3149"/>
                  </a:cubicBezTo>
                  <a:cubicBezTo>
                    <a:pt x="26162" y="3912"/>
                    <a:pt x="25667" y="4763"/>
                    <a:pt x="25667" y="5690"/>
                  </a:cubicBezTo>
                  <a:cubicBezTo>
                    <a:pt x="25667" y="6934"/>
                    <a:pt x="26467" y="8712"/>
                    <a:pt x="28042" y="11075"/>
                  </a:cubicBezTo>
                  <a:lnTo>
                    <a:pt x="38430" y="26569"/>
                  </a:lnTo>
                  <a:lnTo>
                    <a:pt x="50432" y="11366"/>
                  </a:lnTo>
                  <a:cubicBezTo>
                    <a:pt x="51829" y="9576"/>
                    <a:pt x="52680" y="8356"/>
                    <a:pt x="53010" y="7696"/>
                  </a:cubicBezTo>
                  <a:cubicBezTo>
                    <a:pt x="53302" y="7010"/>
                    <a:pt x="53480" y="6337"/>
                    <a:pt x="53480" y="5639"/>
                  </a:cubicBezTo>
                  <a:cubicBezTo>
                    <a:pt x="53480" y="4940"/>
                    <a:pt x="53277" y="4318"/>
                    <a:pt x="52870" y="3797"/>
                  </a:cubicBezTo>
                  <a:cubicBezTo>
                    <a:pt x="52375" y="3099"/>
                    <a:pt x="51740" y="2603"/>
                    <a:pt x="50978" y="2337"/>
                  </a:cubicBezTo>
                  <a:cubicBezTo>
                    <a:pt x="50216" y="2045"/>
                    <a:pt x="48628" y="1892"/>
                    <a:pt x="46253" y="1854"/>
                  </a:cubicBezTo>
                  <a:lnTo>
                    <a:pt x="46253" y="0"/>
                  </a:lnTo>
                  <a:lnTo>
                    <a:pt x="70219" y="0"/>
                  </a:lnTo>
                  <a:lnTo>
                    <a:pt x="70219" y="1854"/>
                  </a:lnTo>
                  <a:cubicBezTo>
                    <a:pt x="68326" y="1956"/>
                    <a:pt x="66777" y="2248"/>
                    <a:pt x="65570" y="2743"/>
                  </a:cubicBezTo>
                  <a:cubicBezTo>
                    <a:pt x="63792" y="3505"/>
                    <a:pt x="62128" y="4547"/>
                    <a:pt x="60642" y="5842"/>
                  </a:cubicBezTo>
                  <a:cubicBezTo>
                    <a:pt x="59144" y="7125"/>
                    <a:pt x="57036" y="9525"/>
                    <a:pt x="54318" y="13017"/>
                  </a:cubicBezTo>
                  <a:lnTo>
                    <a:pt x="40907" y="30163"/>
                  </a:lnTo>
                  <a:lnTo>
                    <a:pt x="55423" y="51778"/>
                  </a:lnTo>
                  <a:cubicBezTo>
                    <a:pt x="59436" y="57772"/>
                    <a:pt x="62408" y="61544"/>
                    <a:pt x="64364" y="63132"/>
                  </a:cubicBezTo>
                  <a:cubicBezTo>
                    <a:pt x="66307" y="64707"/>
                    <a:pt x="68771" y="65583"/>
                    <a:pt x="71768" y="65748"/>
                  </a:cubicBezTo>
                  <a:lnTo>
                    <a:pt x="71768" y="67589"/>
                  </a:lnTo>
                  <a:lnTo>
                    <a:pt x="42761" y="67589"/>
                  </a:lnTo>
                  <a:lnTo>
                    <a:pt x="42761" y="65748"/>
                  </a:lnTo>
                  <a:cubicBezTo>
                    <a:pt x="44679" y="65710"/>
                    <a:pt x="46114" y="65506"/>
                    <a:pt x="47054" y="65138"/>
                  </a:cubicBezTo>
                  <a:cubicBezTo>
                    <a:pt x="47739" y="64846"/>
                    <a:pt x="48311" y="64389"/>
                    <a:pt x="48768" y="63767"/>
                  </a:cubicBezTo>
                  <a:cubicBezTo>
                    <a:pt x="49213" y="63157"/>
                    <a:pt x="49428" y="62535"/>
                    <a:pt x="49428" y="61900"/>
                  </a:cubicBezTo>
                  <a:cubicBezTo>
                    <a:pt x="49428" y="61138"/>
                    <a:pt x="49276" y="60376"/>
                    <a:pt x="48984" y="59601"/>
                  </a:cubicBezTo>
                  <a:cubicBezTo>
                    <a:pt x="48756" y="59042"/>
                    <a:pt x="47828" y="57582"/>
                    <a:pt x="46253" y="55219"/>
                  </a:cubicBezTo>
                  <a:lnTo>
                    <a:pt x="34785" y="37884"/>
                  </a:lnTo>
                  <a:lnTo>
                    <a:pt x="20638" y="56020"/>
                  </a:lnTo>
                  <a:cubicBezTo>
                    <a:pt x="19139" y="57963"/>
                    <a:pt x="18237" y="59233"/>
                    <a:pt x="17945" y="59880"/>
                  </a:cubicBezTo>
                  <a:cubicBezTo>
                    <a:pt x="17640" y="60528"/>
                    <a:pt x="17488" y="61201"/>
                    <a:pt x="17488" y="61900"/>
                  </a:cubicBezTo>
                  <a:cubicBezTo>
                    <a:pt x="17488" y="62979"/>
                    <a:pt x="17945" y="63843"/>
                    <a:pt x="18834" y="64541"/>
                  </a:cubicBezTo>
                  <a:cubicBezTo>
                    <a:pt x="19736" y="65240"/>
                    <a:pt x="21450" y="65646"/>
                    <a:pt x="23965" y="65748"/>
                  </a:cubicBezTo>
                  <a:lnTo>
                    <a:pt x="23965" y="67589"/>
                  </a:lnTo>
                  <a:lnTo>
                    <a:pt x="0" y="67589"/>
                  </a:lnTo>
                  <a:lnTo>
                    <a:pt x="0" y="65748"/>
                  </a:lnTo>
                  <a:cubicBezTo>
                    <a:pt x="1702" y="65583"/>
                    <a:pt x="3150" y="65215"/>
                    <a:pt x="4394" y="64694"/>
                  </a:cubicBezTo>
                  <a:cubicBezTo>
                    <a:pt x="6452" y="63817"/>
                    <a:pt x="8408" y="62674"/>
                    <a:pt x="10249" y="61201"/>
                  </a:cubicBezTo>
                  <a:cubicBezTo>
                    <a:pt x="12129" y="59741"/>
                    <a:pt x="14250" y="57493"/>
                    <a:pt x="16637" y="54470"/>
                  </a:cubicBezTo>
                  <a:lnTo>
                    <a:pt x="32588" y="34341"/>
                  </a:lnTo>
                  <a:lnTo>
                    <a:pt x="19291" y="14859"/>
                  </a:lnTo>
                  <a:cubicBezTo>
                    <a:pt x="15672" y="9576"/>
                    <a:pt x="12586" y="6109"/>
                    <a:pt x="10071" y="4470"/>
                  </a:cubicBezTo>
                  <a:cubicBezTo>
                    <a:pt x="7531" y="2832"/>
                    <a:pt x="4623" y="1956"/>
                    <a:pt x="1346" y="1854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6" name="Shape 5136"/>
            <p:cNvSpPr/>
            <p:nvPr/>
          </p:nvSpPr>
          <p:spPr>
            <a:xfrm>
              <a:off x="3863713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82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24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7" name="Shape 5137"/>
            <p:cNvSpPr/>
            <p:nvPr/>
          </p:nvSpPr>
          <p:spPr>
            <a:xfrm>
              <a:off x="3897699" y="2648654"/>
              <a:ext cx="28969" cy="67589"/>
            </a:xfrm>
            <a:custGeom>
              <a:avLst/>
              <a:gdLst/>
              <a:ahLst/>
              <a:cxnLst/>
              <a:rect l="0" t="0" r="0" b="0"/>
              <a:pathLst>
                <a:path w="28969" h="67589">
                  <a:moveTo>
                    <a:pt x="0" y="0"/>
                  </a:moveTo>
                  <a:lnTo>
                    <a:pt x="28969" y="0"/>
                  </a:lnTo>
                  <a:lnTo>
                    <a:pt x="28969" y="1854"/>
                  </a:lnTo>
                  <a:lnTo>
                    <a:pt x="26518" y="1854"/>
                  </a:lnTo>
                  <a:cubicBezTo>
                    <a:pt x="23762" y="1854"/>
                    <a:pt x="21755" y="2680"/>
                    <a:pt x="20498" y="4293"/>
                  </a:cubicBezTo>
                  <a:cubicBezTo>
                    <a:pt x="19660" y="5359"/>
                    <a:pt x="19241" y="7912"/>
                    <a:pt x="19241" y="11964"/>
                  </a:cubicBezTo>
                  <a:lnTo>
                    <a:pt x="19241" y="55626"/>
                  </a:lnTo>
                  <a:cubicBezTo>
                    <a:pt x="19241" y="59042"/>
                    <a:pt x="19457" y="61303"/>
                    <a:pt x="19888" y="62395"/>
                  </a:cubicBezTo>
                  <a:cubicBezTo>
                    <a:pt x="20231" y="63233"/>
                    <a:pt x="20917" y="63945"/>
                    <a:pt x="21984" y="64541"/>
                  </a:cubicBezTo>
                  <a:cubicBezTo>
                    <a:pt x="23406" y="65341"/>
                    <a:pt x="24917" y="65748"/>
                    <a:pt x="26518" y="65748"/>
                  </a:cubicBezTo>
                  <a:lnTo>
                    <a:pt x="28969" y="65748"/>
                  </a:lnTo>
                  <a:lnTo>
                    <a:pt x="28969" y="67589"/>
                  </a:lnTo>
                  <a:lnTo>
                    <a:pt x="0" y="67589"/>
                  </a:lnTo>
                  <a:lnTo>
                    <a:pt x="0" y="65748"/>
                  </a:lnTo>
                  <a:lnTo>
                    <a:pt x="2400" y="65748"/>
                  </a:lnTo>
                  <a:cubicBezTo>
                    <a:pt x="5194" y="65748"/>
                    <a:pt x="7214" y="64935"/>
                    <a:pt x="8471" y="63297"/>
                  </a:cubicBezTo>
                  <a:cubicBezTo>
                    <a:pt x="9271" y="62243"/>
                    <a:pt x="9677" y="59677"/>
                    <a:pt x="9677" y="55626"/>
                  </a:cubicBezTo>
                  <a:lnTo>
                    <a:pt x="9677" y="11964"/>
                  </a:lnTo>
                  <a:cubicBezTo>
                    <a:pt x="9677" y="8547"/>
                    <a:pt x="9461" y="6286"/>
                    <a:pt x="9030" y="5194"/>
                  </a:cubicBezTo>
                  <a:cubicBezTo>
                    <a:pt x="8687" y="4356"/>
                    <a:pt x="8014" y="3645"/>
                    <a:pt x="6998" y="3048"/>
                  </a:cubicBezTo>
                  <a:cubicBezTo>
                    <a:pt x="5524" y="2248"/>
                    <a:pt x="4001" y="1854"/>
                    <a:pt x="2400" y="1854"/>
                  </a:cubicBezTo>
                  <a:lnTo>
                    <a:pt x="0" y="185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8" name="Shape 5138"/>
            <p:cNvSpPr/>
            <p:nvPr/>
          </p:nvSpPr>
          <p:spPr>
            <a:xfrm>
              <a:off x="182108" y="2626410"/>
              <a:ext cx="0" cy="100266"/>
            </a:xfrm>
            <a:custGeom>
              <a:avLst/>
              <a:gdLst/>
              <a:ahLst/>
              <a:cxnLst/>
              <a:rect l="0" t="0" r="0" b="0"/>
              <a:pathLst>
                <a:path h="100266">
                  <a:moveTo>
                    <a:pt x="0" y="0"/>
                  </a:moveTo>
                  <a:lnTo>
                    <a:pt x="0" y="100266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9" name="Shape 5139"/>
            <p:cNvSpPr/>
            <p:nvPr/>
          </p:nvSpPr>
          <p:spPr>
            <a:xfrm>
              <a:off x="182108" y="2334234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0" name="Shape 5140"/>
            <p:cNvSpPr/>
            <p:nvPr/>
          </p:nvSpPr>
          <p:spPr>
            <a:xfrm>
              <a:off x="182108" y="2027554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1" name="Shape 5141"/>
            <p:cNvSpPr/>
            <p:nvPr/>
          </p:nvSpPr>
          <p:spPr>
            <a:xfrm>
              <a:off x="182108" y="1750161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2" name="Shape 5142"/>
            <p:cNvSpPr/>
            <p:nvPr/>
          </p:nvSpPr>
          <p:spPr>
            <a:xfrm>
              <a:off x="182108" y="1455191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3" name="Shape 5143"/>
            <p:cNvSpPr/>
            <p:nvPr/>
          </p:nvSpPr>
          <p:spPr>
            <a:xfrm>
              <a:off x="182108" y="1114983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4" name="Shape 5144"/>
            <p:cNvSpPr/>
            <p:nvPr/>
          </p:nvSpPr>
          <p:spPr>
            <a:xfrm>
              <a:off x="182108" y="834922"/>
              <a:ext cx="43980" cy="0"/>
            </a:xfrm>
            <a:custGeom>
              <a:avLst/>
              <a:gdLst/>
              <a:ahLst/>
              <a:cxnLst/>
              <a:rect l="0" t="0" r="0" b="0"/>
              <a:pathLst>
                <a:path w="43980">
                  <a:moveTo>
                    <a:pt x="0" y="0"/>
                  </a:moveTo>
                  <a:lnTo>
                    <a:pt x="43980" y="0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5" name="Shape 5145"/>
            <p:cNvSpPr/>
            <p:nvPr/>
          </p:nvSpPr>
          <p:spPr>
            <a:xfrm>
              <a:off x="182108" y="531443"/>
              <a:ext cx="43980" cy="2195233"/>
            </a:xfrm>
            <a:custGeom>
              <a:avLst/>
              <a:gdLst/>
              <a:ahLst/>
              <a:cxnLst/>
              <a:rect l="0" t="0" r="0" b="0"/>
              <a:pathLst>
                <a:path w="43980" h="2195233">
                  <a:moveTo>
                    <a:pt x="43980" y="0"/>
                  </a:moveTo>
                  <a:lnTo>
                    <a:pt x="0" y="0"/>
                  </a:lnTo>
                  <a:lnTo>
                    <a:pt x="0" y="2195233"/>
                  </a:lnTo>
                </a:path>
              </a:pathLst>
            </a:custGeom>
            <a:ln w="12662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6" name="Shape 5146"/>
            <p:cNvSpPr/>
            <p:nvPr/>
          </p:nvSpPr>
          <p:spPr>
            <a:xfrm>
              <a:off x="142727" y="2608323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7" name="Shape 5147"/>
            <p:cNvSpPr/>
            <p:nvPr/>
          </p:nvSpPr>
          <p:spPr>
            <a:xfrm>
              <a:off x="156379" y="2608283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8" name="Shape 5148"/>
            <p:cNvSpPr/>
            <p:nvPr/>
          </p:nvSpPr>
          <p:spPr>
            <a:xfrm>
              <a:off x="84102" y="2312820"/>
              <a:ext cx="16637" cy="43104"/>
            </a:xfrm>
            <a:custGeom>
              <a:avLst/>
              <a:gdLst/>
              <a:ahLst/>
              <a:cxnLst/>
              <a:rect l="0" t="0" r="0" b="0"/>
              <a:pathLst>
                <a:path w="16637" h="43104">
                  <a:moveTo>
                    <a:pt x="10287" y="0"/>
                  </a:moveTo>
                  <a:lnTo>
                    <a:pt x="11316" y="0"/>
                  </a:lnTo>
                  <a:lnTo>
                    <a:pt x="11316" y="35661"/>
                  </a:lnTo>
                  <a:cubicBezTo>
                    <a:pt x="11316" y="38024"/>
                    <a:pt x="11405" y="39497"/>
                    <a:pt x="11595" y="40094"/>
                  </a:cubicBezTo>
                  <a:cubicBezTo>
                    <a:pt x="11798" y="40665"/>
                    <a:pt x="12217" y="41110"/>
                    <a:pt x="12827" y="41427"/>
                  </a:cubicBezTo>
                  <a:cubicBezTo>
                    <a:pt x="13462" y="41732"/>
                    <a:pt x="14719" y="41923"/>
                    <a:pt x="16637" y="41961"/>
                  </a:cubicBezTo>
                  <a:lnTo>
                    <a:pt x="16637" y="43104"/>
                  </a:lnTo>
                  <a:lnTo>
                    <a:pt x="737" y="43104"/>
                  </a:lnTo>
                  <a:lnTo>
                    <a:pt x="737" y="41961"/>
                  </a:lnTo>
                  <a:cubicBezTo>
                    <a:pt x="2743" y="41923"/>
                    <a:pt x="4026" y="41745"/>
                    <a:pt x="4610" y="41440"/>
                  </a:cubicBezTo>
                  <a:cubicBezTo>
                    <a:pt x="5182" y="41135"/>
                    <a:pt x="5588" y="40741"/>
                    <a:pt x="5829" y="40221"/>
                  </a:cubicBezTo>
                  <a:cubicBezTo>
                    <a:pt x="6045" y="39713"/>
                    <a:pt x="6160" y="38202"/>
                    <a:pt x="6160" y="35661"/>
                  </a:cubicBezTo>
                  <a:lnTo>
                    <a:pt x="6160" y="12865"/>
                  </a:lnTo>
                  <a:cubicBezTo>
                    <a:pt x="6160" y="9792"/>
                    <a:pt x="6058" y="7823"/>
                    <a:pt x="5855" y="6947"/>
                  </a:cubicBezTo>
                  <a:cubicBezTo>
                    <a:pt x="5702" y="6274"/>
                    <a:pt x="5448" y="5791"/>
                    <a:pt x="5055" y="5486"/>
                  </a:cubicBezTo>
                  <a:cubicBezTo>
                    <a:pt x="4674" y="5181"/>
                    <a:pt x="4216" y="5016"/>
                    <a:pt x="3683" y="5016"/>
                  </a:cubicBezTo>
                  <a:cubicBezTo>
                    <a:pt x="2908" y="5016"/>
                    <a:pt x="1842" y="5334"/>
                    <a:pt x="470" y="5981"/>
                  </a:cubicBezTo>
                  <a:lnTo>
                    <a:pt x="0" y="5016"/>
                  </a:lnTo>
                  <a:lnTo>
                    <a:pt x="1028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9" name="Shape 5149"/>
            <p:cNvSpPr/>
            <p:nvPr/>
          </p:nvSpPr>
          <p:spPr>
            <a:xfrm>
              <a:off x="110831" y="2312861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0" name="Shape 5150"/>
            <p:cNvSpPr/>
            <p:nvPr/>
          </p:nvSpPr>
          <p:spPr>
            <a:xfrm>
              <a:off x="124483" y="2312820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51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19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1" name="Shape 5151"/>
            <p:cNvSpPr/>
            <p:nvPr/>
          </p:nvSpPr>
          <p:spPr>
            <a:xfrm>
              <a:off x="142727" y="2312861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2" name="Shape 5152"/>
            <p:cNvSpPr/>
            <p:nvPr/>
          </p:nvSpPr>
          <p:spPr>
            <a:xfrm>
              <a:off x="156379" y="2312820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51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19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3" name="Shape 5153"/>
            <p:cNvSpPr/>
            <p:nvPr/>
          </p:nvSpPr>
          <p:spPr>
            <a:xfrm>
              <a:off x="77996" y="2006140"/>
              <a:ext cx="27876" cy="43104"/>
            </a:xfrm>
            <a:custGeom>
              <a:avLst/>
              <a:gdLst/>
              <a:ahLst/>
              <a:cxnLst/>
              <a:rect l="0" t="0" r="0" b="0"/>
              <a:pathLst>
                <a:path w="27876" h="43104">
                  <a:moveTo>
                    <a:pt x="13271" y="0"/>
                  </a:moveTo>
                  <a:cubicBezTo>
                    <a:pt x="16701" y="0"/>
                    <a:pt x="19558" y="1105"/>
                    <a:pt x="21857" y="3302"/>
                  </a:cubicBezTo>
                  <a:cubicBezTo>
                    <a:pt x="24143" y="5512"/>
                    <a:pt x="25298" y="8103"/>
                    <a:pt x="25298" y="11087"/>
                  </a:cubicBezTo>
                  <a:cubicBezTo>
                    <a:pt x="25298" y="13221"/>
                    <a:pt x="24790" y="15367"/>
                    <a:pt x="23800" y="17513"/>
                  </a:cubicBezTo>
                  <a:cubicBezTo>
                    <a:pt x="22263" y="20866"/>
                    <a:pt x="19761" y="24435"/>
                    <a:pt x="16319" y="28194"/>
                  </a:cubicBezTo>
                  <a:cubicBezTo>
                    <a:pt x="11151" y="33833"/>
                    <a:pt x="7925" y="37236"/>
                    <a:pt x="6642" y="38417"/>
                  </a:cubicBezTo>
                  <a:lnTo>
                    <a:pt x="17666" y="38417"/>
                  </a:lnTo>
                  <a:cubicBezTo>
                    <a:pt x="19901" y="38417"/>
                    <a:pt x="21476" y="38329"/>
                    <a:pt x="22377" y="38151"/>
                  </a:cubicBezTo>
                  <a:cubicBezTo>
                    <a:pt x="23279" y="37998"/>
                    <a:pt x="24105" y="37655"/>
                    <a:pt x="24829" y="37147"/>
                  </a:cubicBezTo>
                  <a:cubicBezTo>
                    <a:pt x="25552" y="36640"/>
                    <a:pt x="26187" y="35916"/>
                    <a:pt x="26734" y="34976"/>
                  </a:cubicBezTo>
                  <a:lnTo>
                    <a:pt x="27876" y="34976"/>
                  </a:lnTo>
                  <a:lnTo>
                    <a:pt x="24917" y="43104"/>
                  </a:lnTo>
                  <a:lnTo>
                    <a:pt x="0" y="43104"/>
                  </a:lnTo>
                  <a:lnTo>
                    <a:pt x="0" y="41961"/>
                  </a:lnTo>
                  <a:cubicBezTo>
                    <a:pt x="7328" y="35268"/>
                    <a:pt x="12497" y="29807"/>
                    <a:pt x="15481" y="25578"/>
                  </a:cubicBezTo>
                  <a:cubicBezTo>
                    <a:pt x="18466" y="21336"/>
                    <a:pt x="19964" y="17463"/>
                    <a:pt x="19964" y="13957"/>
                  </a:cubicBezTo>
                  <a:cubicBezTo>
                    <a:pt x="19964" y="11278"/>
                    <a:pt x="19152" y="9080"/>
                    <a:pt x="17501" y="7353"/>
                  </a:cubicBezTo>
                  <a:cubicBezTo>
                    <a:pt x="15862" y="5639"/>
                    <a:pt x="13907" y="4775"/>
                    <a:pt x="11621" y="4775"/>
                  </a:cubicBezTo>
                  <a:cubicBezTo>
                    <a:pt x="9538" y="4775"/>
                    <a:pt x="7683" y="5385"/>
                    <a:pt x="6032" y="6591"/>
                  </a:cubicBezTo>
                  <a:cubicBezTo>
                    <a:pt x="4382" y="7798"/>
                    <a:pt x="3162" y="9589"/>
                    <a:pt x="2375" y="11925"/>
                  </a:cubicBezTo>
                  <a:lnTo>
                    <a:pt x="1219" y="11925"/>
                  </a:lnTo>
                  <a:cubicBezTo>
                    <a:pt x="1740" y="8090"/>
                    <a:pt x="3061" y="5143"/>
                    <a:pt x="5220" y="3086"/>
                  </a:cubicBezTo>
                  <a:cubicBezTo>
                    <a:pt x="7366" y="1029"/>
                    <a:pt x="10046" y="0"/>
                    <a:pt x="13271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4" name="Shape 5154"/>
            <p:cNvSpPr/>
            <p:nvPr/>
          </p:nvSpPr>
          <p:spPr>
            <a:xfrm>
              <a:off x="110831" y="2006182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36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5" name="Shape 5155"/>
            <p:cNvSpPr/>
            <p:nvPr/>
          </p:nvSpPr>
          <p:spPr>
            <a:xfrm>
              <a:off x="124483" y="2006142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6" name="Shape 5156"/>
            <p:cNvSpPr/>
            <p:nvPr/>
          </p:nvSpPr>
          <p:spPr>
            <a:xfrm>
              <a:off x="142727" y="2006182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36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7" name="Shape 5157"/>
            <p:cNvSpPr/>
            <p:nvPr/>
          </p:nvSpPr>
          <p:spPr>
            <a:xfrm>
              <a:off x="156379" y="2006142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8" name="Shape 5158"/>
            <p:cNvSpPr/>
            <p:nvPr/>
          </p:nvSpPr>
          <p:spPr>
            <a:xfrm>
              <a:off x="79683" y="1097153"/>
              <a:ext cx="24638" cy="42990"/>
            </a:xfrm>
            <a:custGeom>
              <a:avLst/>
              <a:gdLst/>
              <a:ahLst/>
              <a:cxnLst/>
              <a:rect l="0" t="0" r="0" b="0"/>
              <a:pathLst>
                <a:path w="24638" h="42990">
                  <a:moveTo>
                    <a:pt x="9500" y="0"/>
                  </a:moveTo>
                  <a:lnTo>
                    <a:pt x="24638" y="0"/>
                  </a:lnTo>
                  <a:lnTo>
                    <a:pt x="22200" y="5296"/>
                  </a:lnTo>
                  <a:lnTo>
                    <a:pt x="9500" y="5296"/>
                  </a:lnTo>
                  <a:lnTo>
                    <a:pt x="6731" y="10973"/>
                  </a:lnTo>
                  <a:cubicBezTo>
                    <a:pt x="12230" y="11773"/>
                    <a:pt x="16586" y="13818"/>
                    <a:pt x="19799" y="17107"/>
                  </a:cubicBezTo>
                  <a:cubicBezTo>
                    <a:pt x="22568" y="19926"/>
                    <a:pt x="23952" y="23254"/>
                    <a:pt x="23952" y="27064"/>
                  </a:cubicBezTo>
                  <a:cubicBezTo>
                    <a:pt x="23952" y="29286"/>
                    <a:pt x="23508" y="31356"/>
                    <a:pt x="22593" y="33236"/>
                  </a:cubicBezTo>
                  <a:cubicBezTo>
                    <a:pt x="21692" y="35128"/>
                    <a:pt x="20561" y="36728"/>
                    <a:pt x="19190" y="38062"/>
                  </a:cubicBezTo>
                  <a:cubicBezTo>
                    <a:pt x="17818" y="39395"/>
                    <a:pt x="16281" y="40462"/>
                    <a:pt x="14605" y="41275"/>
                  </a:cubicBezTo>
                  <a:cubicBezTo>
                    <a:pt x="12217" y="42418"/>
                    <a:pt x="9766" y="42990"/>
                    <a:pt x="7264" y="42990"/>
                  </a:cubicBezTo>
                  <a:cubicBezTo>
                    <a:pt x="4712" y="42990"/>
                    <a:pt x="2870" y="42558"/>
                    <a:pt x="1727" y="41694"/>
                  </a:cubicBezTo>
                  <a:cubicBezTo>
                    <a:pt x="571" y="40830"/>
                    <a:pt x="0" y="39878"/>
                    <a:pt x="0" y="38849"/>
                  </a:cubicBezTo>
                  <a:cubicBezTo>
                    <a:pt x="0" y="38265"/>
                    <a:pt x="241" y="37757"/>
                    <a:pt x="711" y="37300"/>
                  </a:cubicBezTo>
                  <a:cubicBezTo>
                    <a:pt x="1181" y="36856"/>
                    <a:pt x="1791" y="36640"/>
                    <a:pt x="2515" y="36640"/>
                  </a:cubicBezTo>
                  <a:cubicBezTo>
                    <a:pt x="3061" y="36640"/>
                    <a:pt x="3543" y="36716"/>
                    <a:pt x="3937" y="36881"/>
                  </a:cubicBezTo>
                  <a:cubicBezTo>
                    <a:pt x="4343" y="37046"/>
                    <a:pt x="5029" y="37478"/>
                    <a:pt x="6020" y="38151"/>
                  </a:cubicBezTo>
                  <a:cubicBezTo>
                    <a:pt x="7569" y="39243"/>
                    <a:pt x="9144" y="39789"/>
                    <a:pt x="10744" y="39789"/>
                  </a:cubicBezTo>
                  <a:cubicBezTo>
                    <a:pt x="13170" y="39789"/>
                    <a:pt x="15303" y="38862"/>
                    <a:pt x="17145" y="37021"/>
                  </a:cubicBezTo>
                  <a:cubicBezTo>
                    <a:pt x="18986" y="35179"/>
                    <a:pt x="19901" y="32944"/>
                    <a:pt x="19901" y="30315"/>
                  </a:cubicBezTo>
                  <a:cubicBezTo>
                    <a:pt x="19901" y="27762"/>
                    <a:pt x="19075" y="25374"/>
                    <a:pt x="17437" y="23165"/>
                  </a:cubicBezTo>
                  <a:cubicBezTo>
                    <a:pt x="15799" y="20955"/>
                    <a:pt x="13538" y="19241"/>
                    <a:pt x="10643" y="18047"/>
                  </a:cubicBezTo>
                  <a:cubicBezTo>
                    <a:pt x="8382" y="17107"/>
                    <a:pt x="5296" y="16561"/>
                    <a:pt x="1397" y="16408"/>
                  </a:cubicBezTo>
                  <a:lnTo>
                    <a:pt x="950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9" name="Shape 5159"/>
            <p:cNvSpPr/>
            <p:nvPr/>
          </p:nvSpPr>
          <p:spPr>
            <a:xfrm>
              <a:off x="110831" y="1096323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55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9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0" name="Shape 5160"/>
            <p:cNvSpPr/>
            <p:nvPr/>
          </p:nvSpPr>
          <p:spPr>
            <a:xfrm>
              <a:off x="124483" y="1096283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42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83"/>
                    <a:pt x="5512" y="37694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1" name="Shape 5161"/>
            <p:cNvSpPr/>
            <p:nvPr/>
          </p:nvSpPr>
          <p:spPr>
            <a:xfrm>
              <a:off x="142727" y="1096323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55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9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2" name="Shape 5162"/>
            <p:cNvSpPr/>
            <p:nvPr/>
          </p:nvSpPr>
          <p:spPr>
            <a:xfrm>
              <a:off x="156379" y="1096283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42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83"/>
                    <a:pt x="5512" y="37694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3" name="Shape 5163"/>
            <p:cNvSpPr/>
            <p:nvPr/>
          </p:nvSpPr>
          <p:spPr>
            <a:xfrm>
              <a:off x="182108" y="599185"/>
              <a:ext cx="3868382" cy="1964792"/>
            </a:xfrm>
            <a:custGeom>
              <a:avLst/>
              <a:gdLst/>
              <a:ahLst/>
              <a:cxnLst/>
              <a:rect l="0" t="0" r="0" b="0"/>
              <a:pathLst>
                <a:path w="3868382" h="1964792">
                  <a:moveTo>
                    <a:pt x="0" y="1954403"/>
                  </a:moveTo>
                  <a:cubicBezTo>
                    <a:pt x="18555" y="1942961"/>
                    <a:pt x="38760" y="1936573"/>
                    <a:pt x="50724" y="1936573"/>
                  </a:cubicBezTo>
                  <a:cubicBezTo>
                    <a:pt x="62687" y="1936573"/>
                    <a:pt x="118516" y="1964792"/>
                    <a:pt x="153086" y="1964792"/>
                  </a:cubicBezTo>
                  <a:cubicBezTo>
                    <a:pt x="187655" y="1964792"/>
                    <a:pt x="249669" y="1950060"/>
                    <a:pt x="271666" y="1937373"/>
                  </a:cubicBezTo>
                  <a:cubicBezTo>
                    <a:pt x="293649" y="1924673"/>
                    <a:pt x="303568" y="1909153"/>
                    <a:pt x="313144" y="1909153"/>
                  </a:cubicBezTo>
                  <a:cubicBezTo>
                    <a:pt x="322707" y="1909153"/>
                    <a:pt x="330530" y="1933017"/>
                    <a:pt x="346113" y="1928851"/>
                  </a:cubicBezTo>
                  <a:cubicBezTo>
                    <a:pt x="361696" y="1924673"/>
                    <a:pt x="366852" y="1876133"/>
                    <a:pt x="385458" y="1876133"/>
                  </a:cubicBezTo>
                  <a:cubicBezTo>
                    <a:pt x="404063" y="1876133"/>
                    <a:pt x="407264" y="1934172"/>
                    <a:pt x="439166" y="1934172"/>
                  </a:cubicBezTo>
                  <a:cubicBezTo>
                    <a:pt x="471068" y="1934172"/>
                    <a:pt x="504038" y="1779765"/>
                    <a:pt x="513080" y="1779765"/>
                  </a:cubicBezTo>
                  <a:cubicBezTo>
                    <a:pt x="522122" y="1779765"/>
                    <a:pt x="534353" y="1897431"/>
                    <a:pt x="545516" y="1897431"/>
                  </a:cubicBezTo>
                  <a:cubicBezTo>
                    <a:pt x="556679" y="1897431"/>
                    <a:pt x="557213" y="1879333"/>
                    <a:pt x="566255" y="1879333"/>
                  </a:cubicBezTo>
                  <a:cubicBezTo>
                    <a:pt x="575285" y="1879333"/>
                    <a:pt x="584327" y="1899565"/>
                    <a:pt x="606133" y="1899565"/>
                  </a:cubicBezTo>
                  <a:cubicBezTo>
                    <a:pt x="627939" y="1899565"/>
                    <a:pt x="661962" y="1776578"/>
                    <a:pt x="677393" y="1776578"/>
                  </a:cubicBezTo>
                  <a:cubicBezTo>
                    <a:pt x="692810" y="1776578"/>
                    <a:pt x="678447" y="1722272"/>
                    <a:pt x="689089" y="1722272"/>
                  </a:cubicBezTo>
                  <a:cubicBezTo>
                    <a:pt x="699719" y="1722272"/>
                    <a:pt x="707161" y="1740903"/>
                    <a:pt x="712483" y="1740903"/>
                  </a:cubicBezTo>
                  <a:cubicBezTo>
                    <a:pt x="717804" y="1740903"/>
                    <a:pt x="744385" y="1691386"/>
                    <a:pt x="759803" y="1691386"/>
                  </a:cubicBezTo>
                  <a:cubicBezTo>
                    <a:pt x="775221" y="1691386"/>
                    <a:pt x="801802" y="1474153"/>
                    <a:pt x="820941" y="1474153"/>
                  </a:cubicBezTo>
                  <a:cubicBezTo>
                    <a:pt x="840092" y="1474153"/>
                    <a:pt x="829462" y="1554023"/>
                    <a:pt x="847547" y="1554023"/>
                  </a:cubicBezTo>
                  <a:cubicBezTo>
                    <a:pt x="865619" y="1554023"/>
                    <a:pt x="865086" y="1438491"/>
                    <a:pt x="889026" y="1438491"/>
                  </a:cubicBezTo>
                  <a:cubicBezTo>
                    <a:pt x="912952" y="1438491"/>
                    <a:pt x="919861" y="1540180"/>
                    <a:pt x="937412" y="1540180"/>
                  </a:cubicBezTo>
                  <a:cubicBezTo>
                    <a:pt x="954951" y="1540180"/>
                    <a:pt x="946988" y="1511427"/>
                    <a:pt x="954951" y="1511427"/>
                  </a:cubicBezTo>
                  <a:cubicBezTo>
                    <a:pt x="962927" y="1511427"/>
                    <a:pt x="967715" y="1525804"/>
                    <a:pt x="976224" y="1525804"/>
                  </a:cubicBezTo>
                  <a:cubicBezTo>
                    <a:pt x="984733" y="1525804"/>
                    <a:pt x="998093" y="1415479"/>
                    <a:pt x="1015568" y="1410805"/>
                  </a:cubicBezTo>
                  <a:cubicBezTo>
                    <a:pt x="1033043" y="1406119"/>
                    <a:pt x="1046950" y="706933"/>
                    <a:pt x="1055980" y="706933"/>
                  </a:cubicBezTo>
                  <a:cubicBezTo>
                    <a:pt x="1065022" y="706933"/>
                    <a:pt x="1072998" y="1000303"/>
                    <a:pt x="1080440" y="1000303"/>
                  </a:cubicBezTo>
                  <a:cubicBezTo>
                    <a:pt x="1087882" y="1000303"/>
                    <a:pt x="1076579" y="0"/>
                    <a:pt x="1090003" y="3607"/>
                  </a:cubicBezTo>
                  <a:cubicBezTo>
                    <a:pt x="1103440" y="7201"/>
                    <a:pt x="1128840" y="1213803"/>
                    <a:pt x="1136815" y="1213803"/>
                  </a:cubicBezTo>
                  <a:cubicBezTo>
                    <a:pt x="1144791" y="1213803"/>
                    <a:pt x="1154900" y="971017"/>
                    <a:pt x="1163396" y="971017"/>
                  </a:cubicBezTo>
                  <a:cubicBezTo>
                    <a:pt x="1171905" y="971017"/>
                    <a:pt x="1181468" y="1347432"/>
                    <a:pt x="1199553" y="1362342"/>
                  </a:cubicBezTo>
                  <a:cubicBezTo>
                    <a:pt x="1217625" y="1377252"/>
                    <a:pt x="1240511" y="1410272"/>
                    <a:pt x="1248220" y="1410272"/>
                  </a:cubicBezTo>
                  <a:cubicBezTo>
                    <a:pt x="1255928" y="1410272"/>
                    <a:pt x="1264171" y="1352766"/>
                    <a:pt x="1270813" y="1352766"/>
                  </a:cubicBezTo>
                  <a:cubicBezTo>
                    <a:pt x="1277455" y="1352766"/>
                    <a:pt x="1295540" y="1386574"/>
                    <a:pt x="1307503" y="1386574"/>
                  </a:cubicBezTo>
                  <a:cubicBezTo>
                    <a:pt x="1319467" y="1386574"/>
                    <a:pt x="1366520" y="1150442"/>
                    <a:pt x="1380350" y="1150442"/>
                  </a:cubicBezTo>
                  <a:cubicBezTo>
                    <a:pt x="1394181" y="1150442"/>
                    <a:pt x="1420228" y="1230313"/>
                    <a:pt x="1431925" y="1230313"/>
                  </a:cubicBezTo>
                  <a:cubicBezTo>
                    <a:pt x="1443634" y="1230313"/>
                    <a:pt x="1446822" y="1117435"/>
                    <a:pt x="1456385" y="1117435"/>
                  </a:cubicBezTo>
                  <a:cubicBezTo>
                    <a:pt x="1465961" y="1117435"/>
                    <a:pt x="1464894" y="1158431"/>
                    <a:pt x="1469682" y="1158431"/>
                  </a:cubicBezTo>
                  <a:cubicBezTo>
                    <a:pt x="1474470" y="1158431"/>
                    <a:pt x="1476058" y="1027989"/>
                    <a:pt x="1485633" y="1027989"/>
                  </a:cubicBezTo>
                  <a:cubicBezTo>
                    <a:pt x="1495209" y="1027989"/>
                    <a:pt x="1507884" y="1218197"/>
                    <a:pt x="1515948" y="1222858"/>
                  </a:cubicBezTo>
                  <a:cubicBezTo>
                    <a:pt x="1524000" y="1227506"/>
                    <a:pt x="1575511" y="1268641"/>
                    <a:pt x="1586141" y="1268641"/>
                  </a:cubicBezTo>
                  <a:cubicBezTo>
                    <a:pt x="1596771" y="1268641"/>
                    <a:pt x="1600492" y="1250544"/>
                    <a:pt x="1610068" y="1250544"/>
                  </a:cubicBezTo>
                  <a:cubicBezTo>
                    <a:pt x="1619631" y="1250544"/>
                    <a:pt x="1693012" y="1384707"/>
                    <a:pt x="1770647" y="1417727"/>
                  </a:cubicBezTo>
                  <a:cubicBezTo>
                    <a:pt x="1848282" y="1450734"/>
                    <a:pt x="2006740" y="1609395"/>
                    <a:pt x="2056727" y="1611516"/>
                  </a:cubicBezTo>
                  <a:cubicBezTo>
                    <a:pt x="2106714" y="1613650"/>
                    <a:pt x="2251342" y="1712684"/>
                    <a:pt x="2313026" y="1712684"/>
                  </a:cubicBezTo>
                  <a:cubicBezTo>
                    <a:pt x="2374710" y="1712684"/>
                    <a:pt x="2434260" y="1752080"/>
                    <a:pt x="2561883" y="1752080"/>
                  </a:cubicBezTo>
                  <a:cubicBezTo>
                    <a:pt x="2689505" y="1752080"/>
                    <a:pt x="2729916" y="1710551"/>
                    <a:pt x="2780958" y="1710551"/>
                  </a:cubicBezTo>
                  <a:cubicBezTo>
                    <a:pt x="2832011" y="1710551"/>
                    <a:pt x="2929852" y="1759535"/>
                    <a:pt x="2988348" y="1759535"/>
                  </a:cubicBezTo>
                  <a:cubicBezTo>
                    <a:pt x="3046844" y="1759535"/>
                    <a:pt x="3117025" y="1748358"/>
                    <a:pt x="3154248" y="1748358"/>
                  </a:cubicBezTo>
                  <a:cubicBezTo>
                    <a:pt x="3191472" y="1748358"/>
                    <a:pt x="3233484" y="1729194"/>
                    <a:pt x="3251022" y="1729194"/>
                  </a:cubicBezTo>
                  <a:cubicBezTo>
                    <a:pt x="3268574" y="1729194"/>
                    <a:pt x="3277349" y="1664500"/>
                    <a:pt x="3289313" y="1664500"/>
                  </a:cubicBezTo>
                  <a:cubicBezTo>
                    <a:pt x="3301276" y="1664500"/>
                    <a:pt x="3315107" y="1720139"/>
                    <a:pt x="3382366" y="1720139"/>
                  </a:cubicBezTo>
                  <a:cubicBezTo>
                    <a:pt x="3449625" y="1720139"/>
                    <a:pt x="3524339" y="1730248"/>
                    <a:pt x="3557308" y="1730248"/>
                  </a:cubicBezTo>
                  <a:cubicBezTo>
                    <a:pt x="3590277" y="1730248"/>
                    <a:pt x="3654095" y="1721206"/>
                    <a:pt x="3686531" y="1721206"/>
                  </a:cubicBezTo>
                  <a:cubicBezTo>
                    <a:pt x="3718954" y="1721206"/>
                    <a:pt x="3738626" y="1755813"/>
                    <a:pt x="3776383" y="1755813"/>
                  </a:cubicBezTo>
                  <a:cubicBezTo>
                    <a:pt x="3814140" y="1755813"/>
                    <a:pt x="3818928" y="1731315"/>
                    <a:pt x="3868382" y="1731315"/>
                  </a:cubicBezTo>
                </a:path>
              </a:pathLst>
            </a:custGeom>
            <a:ln w="1808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4" name="Shape 5164"/>
            <p:cNvSpPr/>
            <p:nvPr/>
          </p:nvSpPr>
          <p:spPr>
            <a:xfrm>
              <a:off x="182108" y="2139632"/>
              <a:ext cx="3866794" cy="426733"/>
            </a:xfrm>
            <a:custGeom>
              <a:avLst/>
              <a:gdLst/>
              <a:ahLst/>
              <a:cxnLst/>
              <a:rect l="0" t="0" r="0" b="0"/>
              <a:pathLst>
                <a:path w="3866794" h="426733">
                  <a:moveTo>
                    <a:pt x="0" y="377749"/>
                  </a:moveTo>
                  <a:cubicBezTo>
                    <a:pt x="20688" y="377749"/>
                    <a:pt x="133413" y="405435"/>
                    <a:pt x="166916" y="405435"/>
                  </a:cubicBezTo>
                  <a:cubicBezTo>
                    <a:pt x="200419" y="405435"/>
                    <a:pt x="223812" y="383083"/>
                    <a:pt x="227000" y="369240"/>
                  </a:cubicBezTo>
                  <a:cubicBezTo>
                    <a:pt x="230188" y="355397"/>
                    <a:pt x="229121" y="317055"/>
                    <a:pt x="240830" y="317055"/>
                  </a:cubicBezTo>
                  <a:cubicBezTo>
                    <a:pt x="252527" y="317055"/>
                    <a:pt x="305168" y="388938"/>
                    <a:pt x="314998" y="388938"/>
                  </a:cubicBezTo>
                  <a:cubicBezTo>
                    <a:pt x="324841" y="388938"/>
                    <a:pt x="509346" y="373494"/>
                    <a:pt x="549758" y="373494"/>
                  </a:cubicBezTo>
                  <a:cubicBezTo>
                    <a:pt x="590169" y="373494"/>
                    <a:pt x="596544" y="394792"/>
                    <a:pt x="617817" y="394792"/>
                  </a:cubicBezTo>
                  <a:cubicBezTo>
                    <a:pt x="639089" y="394792"/>
                    <a:pt x="664616" y="343675"/>
                    <a:pt x="691197" y="343675"/>
                  </a:cubicBezTo>
                  <a:cubicBezTo>
                    <a:pt x="717791" y="343675"/>
                    <a:pt x="748640" y="368707"/>
                    <a:pt x="762991" y="368707"/>
                  </a:cubicBezTo>
                  <a:cubicBezTo>
                    <a:pt x="777354" y="368707"/>
                    <a:pt x="783209" y="302679"/>
                    <a:pt x="794906" y="302679"/>
                  </a:cubicBezTo>
                  <a:cubicBezTo>
                    <a:pt x="806602" y="302679"/>
                    <a:pt x="838505" y="338887"/>
                    <a:pt x="853389" y="338887"/>
                  </a:cubicBezTo>
                  <a:cubicBezTo>
                    <a:pt x="868286" y="338887"/>
                    <a:pt x="866153" y="166916"/>
                    <a:pt x="887425" y="166916"/>
                  </a:cubicBezTo>
                  <a:cubicBezTo>
                    <a:pt x="908698" y="166916"/>
                    <a:pt x="915606" y="283515"/>
                    <a:pt x="934745" y="283515"/>
                  </a:cubicBezTo>
                  <a:cubicBezTo>
                    <a:pt x="953897" y="283515"/>
                    <a:pt x="959129" y="173837"/>
                    <a:pt x="989521" y="173837"/>
                  </a:cubicBezTo>
                  <a:cubicBezTo>
                    <a:pt x="1019912" y="173837"/>
                    <a:pt x="1012863" y="204318"/>
                    <a:pt x="1024966" y="204318"/>
                  </a:cubicBezTo>
                  <a:cubicBezTo>
                    <a:pt x="1037057" y="204318"/>
                    <a:pt x="1076719" y="62293"/>
                    <a:pt x="1087095" y="62293"/>
                  </a:cubicBezTo>
                  <a:cubicBezTo>
                    <a:pt x="1097471" y="62293"/>
                    <a:pt x="1099655" y="131178"/>
                    <a:pt x="1108367" y="128841"/>
                  </a:cubicBezTo>
                  <a:cubicBezTo>
                    <a:pt x="1117079" y="126505"/>
                    <a:pt x="1129640" y="17031"/>
                    <a:pt x="1136282" y="17031"/>
                  </a:cubicBezTo>
                  <a:cubicBezTo>
                    <a:pt x="1142924" y="17031"/>
                    <a:pt x="1147852" y="121387"/>
                    <a:pt x="1158088" y="121387"/>
                  </a:cubicBezTo>
                  <a:cubicBezTo>
                    <a:pt x="1168311" y="121387"/>
                    <a:pt x="1169784" y="0"/>
                    <a:pt x="1178547" y="0"/>
                  </a:cubicBezTo>
                  <a:cubicBezTo>
                    <a:pt x="1187323" y="0"/>
                    <a:pt x="1198499" y="61227"/>
                    <a:pt x="1205941" y="61227"/>
                  </a:cubicBezTo>
                  <a:cubicBezTo>
                    <a:pt x="1213383" y="61227"/>
                    <a:pt x="1226680" y="33274"/>
                    <a:pt x="1237043" y="33274"/>
                  </a:cubicBezTo>
                  <a:cubicBezTo>
                    <a:pt x="1247420" y="33274"/>
                    <a:pt x="1278255" y="65227"/>
                    <a:pt x="1304582" y="65227"/>
                  </a:cubicBezTo>
                  <a:cubicBezTo>
                    <a:pt x="1330897" y="65227"/>
                    <a:pt x="1394104" y="139090"/>
                    <a:pt x="1407135" y="139090"/>
                  </a:cubicBezTo>
                  <a:cubicBezTo>
                    <a:pt x="1420165" y="139090"/>
                    <a:pt x="1439113" y="95567"/>
                    <a:pt x="1449210" y="95567"/>
                  </a:cubicBezTo>
                  <a:cubicBezTo>
                    <a:pt x="1459319" y="95567"/>
                    <a:pt x="1553705" y="218021"/>
                    <a:pt x="1604213" y="218021"/>
                  </a:cubicBezTo>
                  <a:cubicBezTo>
                    <a:pt x="1654734" y="218021"/>
                    <a:pt x="1707375" y="307734"/>
                    <a:pt x="1781289" y="307734"/>
                  </a:cubicBezTo>
                  <a:cubicBezTo>
                    <a:pt x="1855203" y="307734"/>
                    <a:pt x="1952511" y="378016"/>
                    <a:pt x="1983346" y="378016"/>
                  </a:cubicBezTo>
                  <a:cubicBezTo>
                    <a:pt x="2014195" y="378016"/>
                    <a:pt x="2069529" y="379476"/>
                    <a:pt x="2092655" y="379476"/>
                  </a:cubicBezTo>
                  <a:cubicBezTo>
                    <a:pt x="2115782" y="379476"/>
                    <a:pt x="2527859" y="426733"/>
                    <a:pt x="2572258" y="426733"/>
                  </a:cubicBezTo>
                  <a:cubicBezTo>
                    <a:pt x="2616657" y="426733"/>
                    <a:pt x="2682583" y="393192"/>
                    <a:pt x="2744800" y="393192"/>
                  </a:cubicBezTo>
                  <a:cubicBezTo>
                    <a:pt x="2807018" y="393192"/>
                    <a:pt x="2893429" y="388671"/>
                    <a:pt x="2924264" y="388671"/>
                  </a:cubicBezTo>
                  <a:cubicBezTo>
                    <a:pt x="2955112" y="388671"/>
                    <a:pt x="3078480" y="386804"/>
                    <a:pt x="3111170" y="386804"/>
                  </a:cubicBezTo>
                  <a:cubicBezTo>
                    <a:pt x="3143885" y="386804"/>
                    <a:pt x="3176054" y="384937"/>
                    <a:pt x="3185084" y="372161"/>
                  </a:cubicBezTo>
                  <a:cubicBezTo>
                    <a:pt x="3194126" y="359385"/>
                    <a:pt x="3189605" y="293370"/>
                    <a:pt x="3207157" y="293370"/>
                  </a:cubicBezTo>
                  <a:cubicBezTo>
                    <a:pt x="3224708" y="293370"/>
                    <a:pt x="3221241" y="383083"/>
                    <a:pt x="3257944" y="383083"/>
                  </a:cubicBezTo>
                  <a:cubicBezTo>
                    <a:pt x="3294634" y="383083"/>
                    <a:pt x="3364815" y="385204"/>
                    <a:pt x="3392996" y="385204"/>
                  </a:cubicBezTo>
                  <a:cubicBezTo>
                    <a:pt x="3421190" y="385204"/>
                    <a:pt x="3483394" y="369760"/>
                    <a:pt x="3522218" y="369760"/>
                  </a:cubicBezTo>
                  <a:cubicBezTo>
                    <a:pt x="3561029" y="369760"/>
                    <a:pt x="3801923" y="380949"/>
                    <a:pt x="3866794" y="380949"/>
                  </a:cubicBezTo>
                </a:path>
              </a:pathLst>
            </a:custGeom>
            <a:ln w="1808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5" name="Shape 5165"/>
            <p:cNvSpPr/>
            <p:nvPr/>
          </p:nvSpPr>
          <p:spPr>
            <a:xfrm>
              <a:off x="182108" y="2399192"/>
              <a:ext cx="3867849" cy="206045"/>
            </a:xfrm>
            <a:custGeom>
              <a:avLst/>
              <a:gdLst/>
              <a:ahLst/>
              <a:cxnLst/>
              <a:rect l="0" t="0" r="0" b="0"/>
              <a:pathLst>
                <a:path w="3867849" h="206045">
                  <a:moveTo>
                    <a:pt x="0" y="149073"/>
                  </a:moveTo>
                  <a:cubicBezTo>
                    <a:pt x="22809" y="149073"/>
                    <a:pt x="166383" y="169304"/>
                    <a:pt x="200673" y="169304"/>
                  </a:cubicBezTo>
                  <a:cubicBezTo>
                    <a:pt x="234975" y="169304"/>
                    <a:pt x="386524" y="154927"/>
                    <a:pt x="466814" y="154927"/>
                  </a:cubicBezTo>
                  <a:cubicBezTo>
                    <a:pt x="547103" y="154927"/>
                    <a:pt x="605930" y="125121"/>
                    <a:pt x="621017" y="125121"/>
                  </a:cubicBezTo>
                  <a:cubicBezTo>
                    <a:pt x="636118" y="125121"/>
                    <a:pt x="941934" y="148273"/>
                    <a:pt x="969315" y="136830"/>
                  </a:cubicBezTo>
                  <a:cubicBezTo>
                    <a:pt x="996696" y="125375"/>
                    <a:pt x="1083107" y="135763"/>
                    <a:pt x="1097471" y="136296"/>
                  </a:cubicBezTo>
                  <a:cubicBezTo>
                    <a:pt x="1111822" y="136830"/>
                    <a:pt x="1117143" y="93701"/>
                    <a:pt x="1127239" y="93701"/>
                  </a:cubicBezTo>
                  <a:cubicBezTo>
                    <a:pt x="1137349" y="93701"/>
                    <a:pt x="1129373" y="135230"/>
                    <a:pt x="1175106" y="135230"/>
                  </a:cubicBezTo>
                  <a:cubicBezTo>
                    <a:pt x="1220826" y="135230"/>
                    <a:pt x="1225080" y="0"/>
                    <a:pt x="1241565" y="0"/>
                  </a:cubicBezTo>
                  <a:cubicBezTo>
                    <a:pt x="1258049" y="0"/>
                    <a:pt x="1260704" y="103289"/>
                    <a:pt x="1333030" y="103289"/>
                  </a:cubicBezTo>
                  <a:cubicBezTo>
                    <a:pt x="1405344" y="103289"/>
                    <a:pt x="1379817" y="85712"/>
                    <a:pt x="1410665" y="85712"/>
                  </a:cubicBezTo>
                  <a:cubicBezTo>
                    <a:pt x="1441501" y="85712"/>
                    <a:pt x="1633462" y="154394"/>
                    <a:pt x="1709496" y="154394"/>
                  </a:cubicBezTo>
                  <a:cubicBezTo>
                    <a:pt x="1785544" y="154394"/>
                    <a:pt x="2210931" y="206045"/>
                    <a:pt x="2268893" y="206045"/>
                  </a:cubicBezTo>
                  <a:cubicBezTo>
                    <a:pt x="2326856" y="206045"/>
                    <a:pt x="2540089" y="199124"/>
                    <a:pt x="2616124" y="184747"/>
                  </a:cubicBezTo>
                  <a:cubicBezTo>
                    <a:pt x="2692159" y="170371"/>
                    <a:pt x="2897416" y="173025"/>
                    <a:pt x="2955912" y="159715"/>
                  </a:cubicBezTo>
                  <a:cubicBezTo>
                    <a:pt x="3014396" y="146406"/>
                    <a:pt x="3112338" y="131674"/>
                    <a:pt x="3157055" y="124714"/>
                  </a:cubicBezTo>
                  <a:cubicBezTo>
                    <a:pt x="3201772" y="117754"/>
                    <a:pt x="3194520" y="34011"/>
                    <a:pt x="3208604" y="34011"/>
                  </a:cubicBezTo>
                  <a:cubicBezTo>
                    <a:pt x="3222701" y="34011"/>
                    <a:pt x="3218574" y="123520"/>
                    <a:pt x="3262198" y="123520"/>
                  </a:cubicBezTo>
                  <a:cubicBezTo>
                    <a:pt x="3305823" y="123520"/>
                    <a:pt x="3773208" y="145885"/>
                    <a:pt x="3867849" y="145885"/>
                  </a:cubicBezTo>
                </a:path>
              </a:pathLst>
            </a:custGeom>
            <a:ln w="18085" cap="flat">
              <a:custDash>
                <a:ds d="142400" sp="142400"/>
              </a:custDash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6" name="Shape 5166"/>
            <p:cNvSpPr/>
            <p:nvPr/>
          </p:nvSpPr>
          <p:spPr>
            <a:xfrm>
              <a:off x="79212" y="1728742"/>
              <a:ext cx="24016" cy="43853"/>
            </a:xfrm>
            <a:custGeom>
              <a:avLst/>
              <a:gdLst/>
              <a:ahLst/>
              <a:cxnLst/>
              <a:rect l="0" t="0" r="0" b="0"/>
              <a:pathLst>
                <a:path w="24016" h="43853">
                  <a:moveTo>
                    <a:pt x="12090" y="0"/>
                  </a:moveTo>
                  <a:cubicBezTo>
                    <a:pt x="15469" y="0"/>
                    <a:pt x="18059" y="1117"/>
                    <a:pt x="19875" y="3315"/>
                  </a:cubicBezTo>
                  <a:cubicBezTo>
                    <a:pt x="21234" y="4953"/>
                    <a:pt x="21933" y="6705"/>
                    <a:pt x="21933" y="8572"/>
                  </a:cubicBezTo>
                  <a:cubicBezTo>
                    <a:pt x="21933" y="11646"/>
                    <a:pt x="20003" y="14821"/>
                    <a:pt x="16142" y="18097"/>
                  </a:cubicBezTo>
                  <a:cubicBezTo>
                    <a:pt x="18732" y="19126"/>
                    <a:pt x="20688" y="20574"/>
                    <a:pt x="22022" y="22466"/>
                  </a:cubicBezTo>
                  <a:cubicBezTo>
                    <a:pt x="23343" y="24346"/>
                    <a:pt x="24016" y="26569"/>
                    <a:pt x="24016" y="29134"/>
                  </a:cubicBezTo>
                  <a:cubicBezTo>
                    <a:pt x="24016" y="32779"/>
                    <a:pt x="22860" y="35954"/>
                    <a:pt x="20523" y="38621"/>
                  </a:cubicBezTo>
                  <a:cubicBezTo>
                    <a:pt x="17501" y="42113"/>
                    <a:pt x="13106" y="43853"/>
                    <a:pt x="7353" y="43853"/>
                  </a:cubicBezTo>
                  <a:cubicBezTo>
                    <a:pt x="4508" y="43853"/>
                    <a:pt x="2578" y="43510"/>
                    <a:pt x="1537" y="42812"/>
                  </a:cubicBezTo>
                  <a:cubicBezTo>
                    <a:pt x="521" y="42101"/>
                    <a:pt x="0" y="41339"/>
                    <a:pt x="0" y="40538"/>
                  </a:cubicBezTo>
                  <a:cubicBezTo>
                    <a:pt x="0" y="39929"/>
                    <a:pt x="241" y="39395"/>
                    <a:pt x="737" y="38938"/>
                  </a:cubicBezTo>
                  <a:cubicBezTo>
                    <a:pt x="1219" y="38481"/>
                    <a:pt x="1803" y="38252"/>
                    <a:pt x="2502" y="38252"/>
                  </a:cubicBezTo>
                  <a:cubicBezTo>
                    <a:pt x="3010" y="38252"/>
                    <a:pt x="3543" y="38341"/>
                    <a:pt x="4077" y="38494"/>
                  </a:cubicBezTo>
                  <a:cubicBezTo>
                    <a:pt x="4432" y="38608"/>
                    <a:pt x="5232" y="38989"/>
                    <a:pt x="6490" y="39637"/>
                  </a:cubicBezTo>
                  <a:cubicBezTo>
                    <a:pt x="7734" y="40297"/>
                    <a:pt x="8585" y="40678"/>
                    <a:pt x="9068" y="40805"/>
                  </a:cubicBezTo>
                  <a:cubicBezTo>
                    <a:pt x="9830" y="41046"/>
                    <a:pt x="10655" y="41148"/>
                    <a:pt x="11519" y="41148"/>
                  </a:cubicBezTo>
                  <a:cubicBezTo>
                    <a:pt x="13640" y="41148"/>
                    <a:pt x="15494" y="40335"/>
                    <a:pt x="17056" y="38697"/>
                  </a:cubicBezTo>
                  <a:cubicBezTo>
                    <a:pt x="18631" y="37059"/>
                    <a:pt x="19406" y="35103"/>
                    <a:pt x="19406" y="32867"/>
                  </a:cubicBezTo>
                  <a:cubicBezTo>
                    <a:pt x="19406" y="31229"/>
                    <a:pt x="19037" y="29616"/>
                    <a:pt x="18313" y="28067"/>
                  </a:cubicBezTo>
                  <a:cubicBezTo>
                    <a:pt x="17780" y="26911"/>
                    <a:pt x="17183" y="26035"/>
                    <a:pt x="16548" y="25425"/>
                  </a:cubicBezTo>
                  <a:cubicBezTo>
                    <a:pt x="15646" y="24600"/>
                    <a:pt x="14427" y="23838"/>
                    <a:pt x="12865" y="23165"/>
                  </a:cubicBezTo>
                  <a:cubicBezTo>
                    <a:pt x="11316" y="22492"/>
                    <a:pt x="9715" y="22149"/>
                    <a:pt x="8103" y="22149"/>
                  </a:cubicBezTo>
                  <a:lnTo>
                    <a:pt x="7099" y="22149"/>
                  </a:lnTo>
                  <a:lnTo>
                    <a:pt x="7099" y="21209"/>
                  </a:lnTo>
                  <a:cubicBezTo>
                    <a:pt x="8738" y="21006"/>
                    <a:pt x="10389" y="20409"/>
                    <a:pt x="12040" y="19444"/>
                  </a:cubicBezTo>
                  <a:cubicBezTo>
                    <a:pt x="13691" y="18466"/>
                    <a:pt x="14897" y="17285"/>
                    <a:pt x="15634" y="15926"/>
                  </a:cubicBezTo>
                  <a:cubicBezTo>
                    <a:pt x="16383" y="14554"/>
                    <a:pt x="16751" y="13043"/>
                    <a:pt x="16751" y="11405"/>
                  </a:cubicBezTo>
                  <a:cubicBezTo>
                    <a:pt x="16751" y="9271"/>
                    <a:pt x="16078" y="7544"/>
                    <a:pt x="14745" y="6223"/>
                  </a:cubicBezTo>
                  <a:cubicBezTo>
                    <a:pt x="13411" y="4902"/>
                    <a:pt x="11747" y="4242"/>
                    <a:pt x="9754" y="4242"/>
                  </a:cubicBezTo>
                  <a:cubicBezTo>
                    <a:pt x="6528" y="4242"/>
                    <a:pt x="3848" y="5969"/>
                    <a:pt x="1676" y="9411"/>
                  </a:cubicBezTo>
                  <a:lnTo>
                    <a:pt x="660" y="8915"/>
                  </a:lnTo>
                  <a:cubicBezTo>
                    <a:pt x="1867" y="6071"/>
                    <a:pt x="3378" y="3873"/>
                    <a:pt x="5220" y="2337"/>
                  </a:cubicBezTo>
                  <a:cubicBezTo>
                    <a:pt x="7061" y="787"/>
                    <a:pt x="9347" y="0"/>
                    <a:pt x="12090" y="0"/>
                  </a:cubicBez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7" name="Shape 5167"/>
            <p:cNvSpPr/>
            <p:nvPr/>
          </p:nvSpPr>
          <p:spPr>
            <a:xfrm>
              <a:off x="110831" y="1728790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10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9"/>
                    <a:pt x="6096" y="22973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8"/>
                    <a:pt x="13538" y="41858"/>
                  </a:cubicBezTo>
                  <a:lnTo>
                    <a:pt x="13652" y="41808"/>
                  </a:lnTo>
                  <a:lnTo>
                    <a:pt x="13652" y="43739"/>
                  </a:lnTo>
                  <a:lnTo>
                    <a:pt x="13449" y="43813"/>
                  </a:lnTo>
                  <a:cubicBezTo>
                    <a:pt x="9436" y="43813"/>
                    <a:pt x="6071" y="41439"/>
                    <a:pt x="3391" y="36676"/>
                  </a:cubicBezTo>
                  <a:cubicBezTo>
                    <a:pt x="1130" y="32676"/>
                    <a:pt x="0" y="27837"/>
                    <a:pt x="0" y="22198"/>
                  </a:cubicBezTo>
                  <a:cubicBezTo>
                    <a:pt x="0" y="17385"/>
                    <a:pt x="724" y="13232"/>
                    <a:pt x="2184" y="9765"/>
                  </a:cubicBezTo>
                  <a:cubicBezTo>
                    <a:pt x="3632" y="6285"/>
                    <a:pt x="5563" y="3694"/>
                    <a:pt x="7976" y="1979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8" name="Shape 5168"/>
            <p:cNvSpPr/>
            <p:nvPr/>
          </p:nvSpPr>
          <p:spPr>
            <a:xfrm>
              <a:off x="124483" y="1728750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51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19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9" name="Shape 5169"/>
            <p:cNvSpPr/>
            <p:nvPr/>
          </p:nvSpPr>
          <p:spPr>
            <a:xfrm>
              <a:off x="142727" y="1728790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10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9"/>
                    <a:pt x="6096" y="22973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8"/>
                    <a:pt x="13538" y="41858"/>
                  </a:cubicBezTo>
                  <a:lnTo>
                    <a:pt x="13652" y="41808"/>
                  </a:lnTo>
                  <a:lnTo>
                    <a:pt x="13652" y="43739"/>
                  </a:lnTo>
                  <a:lnTo>
                    <a:pt x="13449" y="43813"/>
                  </a:lnTo>
                  <a:cubicBezTo>
                    <a:pt x="9436" y="43813"/>
                    <a:pt x="6071" y="41439"/>
                    <a:pt x="3391" y="36676"/>
                  </a:cubicBezTo>
                  <a:cubicBezTo>
                    <a:pt x="1130" y="32676"/>
                    <a:pt x="0" y="27837"/>
                    <a:pt x="0" y="22198"/>
                  </a:cubicBezTo>
                  <a:cubicBezTo>
                    <a:pt x="0" y="17385"/>
                    <a:pt x="724" y="13232"/>
                    <a:pt x="2184" y="9765"/>
                  </a:cubicBezTo>
                  <a:cubicBezTo>
                    <a:pt x="3632" y="6285"/>
                    <a:pt x="5563" y="3694"/>
                    <a:pt x="7976" y="1979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0" name="Shape 5170"/>
            <p:cNvSpPr/>
            <p:nvPr/>
          </p:nvSpPr>
          <p:spPr>
            <a:xfrm>
              <a:off x="156379" y="1728750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51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19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1" name="Shape 5171"/>
            <p:cNvSpPr/>
            <p:nvPr/>
          </p:nvSpPr>
          <p:spPr>
            <a:xfrm>
              <a:off x="77622" y="1446805"/>
              <a:ext cx="10471" cy="18931"/>
            </a:xfrm>
            <a:custGeom>
              <a:avLst/>
              <a:gdLst/>
              <a:ahLst/>
              <a:cxnLst/>
              <a:rect l="0" t="0" r="0" b="0"/>
              <a:pathLst>
                <a:path w="10471" h="18931">
                  <a:moveTo>
                    <a:pt x="10471" y="0"/>
                  </a:moveTo>
                  <a:lnTo>
                    <a:pt x="10471" y="4028"/>
                  </a:lnTo>
                  <a:lnTo>
                    <a:pt x="3061" y="14512"/>
                  </a:lnTo>
                  <a:lnTo>
                    <a:pt x="10471" y="14512"/>
                  </a:lnTo>
                  <a:lnTo>
                    <a:pt x="10471" y="18931"/>
                  </a:lnTo>
                  <a:lnTo>
                    <a:pt x="0" y="18931"/>
                  </a:lnTo>
                  <a:lnTo>
                    <a:pt x="0" y="14943"/>
                  </a:lnTo>
                  <a:lnTo>
                    <a:pt x="10471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2" name="Shape 5172"/>
            <p:cNvSpPr/>
            <p:nvPr/>
          </p:nvSpPr>
          <p:spPr>
            <a:xfrm>
              <a:off x="88093" y="1433783"/>
              <a:ext cx="18218" cy="43104"/>
            </a:xfrm>
            <a:custGeom>
              <a:avLst/>
              <a:gdLst/>
              <a:ahLst/>
              <a:cxnLst/>
              <a:rect l="0" t="0" r="0" b="0"/>
              <a:pathLst>
                <a:path w="18218" h="43104">
                  <a:moveTo>
                    <a:pt x="9125" y="0"/>
                  </a:moveTo>
                  <a:lnTo>
                    <a:pt x="12554" y="0"/>
                  </a:lnTo>
                  <a:lnTo>
                    <a:pt x="12554" y="27534"/>
                  </a:lnTo>
                  <a:lnTo>
                    <a:pt x="18218" y="27534"/>
                  </a:lnTo>
                  <a:lnTo>
                    <a:pt x="18218" y="31953"/>
                  </a:lnTo>
                  <a:lnTo>
                    <a:pt x="12554" y="31953"/>
                  </a:lnTo>
                  <a:lnTo>
                    <a:pt x="12554" y="43104"/>
                  </a:lnTo>
                  <a:lnTo>
                    <a:pt x="7410" y="43104"/>
                  </a:lnTo>
                  <a:lnTo>
                    <a:pt x="7410" y="31953"/>
                  </a:lnTo>
                  <a:lnTo>
                    <a:pt x="0" y="31953"/>
                  </a:lnTo>
                  <a:lnTo>
                    <a:pt x="0" y="27534"/>
                  </a:lnTo>
                  <a:lnTo>
                    <a:pt x="7410" y="27534"/>
                  </a:lnTo>
                  <a:lnTo>
                    <a:pt x="7410" y="6566"/>
                  </a:lnTo>
                  <a:lnTo>
                    <a:pt x="0" y="17050"/>
                  </a:lnTo>
                  <a:lnTo>
                    <a:pt x="0" y="13022"/>
                  </a:lnTo>
                  <a:lnTo>
                    <a:pt x="9125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3" name="Shape 5173"/>
            <p:cNvSpPr/>
            <p:nvPr/>
          </p:nvSpPr>
          <p:spPr>
            <a:xfrm>
              <a:off x="110831" y="1433825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36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4" name="Shape 5174"/>
            <p:cNvSpPr/>
            <p:nvPr/>
          </p:nvSpPr>
          <p:spPr>
            <a:xfrm>
              <a:off x="124483" y="1433784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5" name="Shape 5175"/>
            <p:cNvSpPr/>
            <p:nvPr/>
          </p:nvSpPr>
          <p:spPr>
            <a:xfrm>
              <a:off x="142727" y="1433825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36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6" name="Shape 5176"/>
            <p:cNvSpPr/>
            <p:nvPr/>
          </p:nvSpPr>
          <p:spPr>
            <a:xfrm>
              <a:off x="156379" y="1433784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79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7" name="Shape 5177"/>
            <p:cNvSpPr/>
            <p:nvPr/>
          </p:nvSpPr>
          <p:spPr>
            <a:xfrm>
              <a:off x="79370" y="817075"/>
              <a:ext cx="13525" cy="40289"/>
            </a:xfrm>
            <a:custGeom>
              <a:avLst/>
              <a:gdLst/>
              <a:ahLst/>
              <a:cxnLst/>
              <a:rect l="0" t="0" r="0" b="0"/>
              <a:pathLst>
                <a:path w="13525" h="40289">
                  <a:moveTo>
                    <a:pt x="13525" y="0"/>
                  </a:moveTo>
                  <a:lnTo>
                    <a:pt x="13525" y="3617"/>
                  </a:lnTo>
                  <a:lnTo>
                    <a:pt x="9792" y="8603"/>
                  </a:lnTo>
                  <a:cubicBezTo>
                    <a:pt x="8687" y="10673"/>
                    <a:pt x="7747" y="13124"/>
                    <a:pt x="7010" y="15969"/>
                  </a:cubicBezTo>
                  <a:lnTo>
                    <a:pt x="13525" y="13736"/>
                  </a:lnTo>
                  <a:lnTo>
                    <a:pt x="13525" y="15928"/>
                  </a:lnTo>
                  <a:lnTo>
                    <a:pt x="13017" y="15601"/>
                  </a:lnTo>
                  <a:cubicBezTo>
                    <a:pt x="12230" y="15601"/>
                    <a:pt x="11392" y="15766"/>
                    <a:pt x="10478" y="16096"/>
                  </a:cubicBezTo>
                  <a:cubicBezTo>
                    <a:pt x="9576" y="16426"/>
                    <a:pt x="8242" y="17150"/>
                    <a:pt x="6477" y="18242"/>
                  </a:cubicBezTo>
                  <a:cubicBezTo>
                    <a:pt x="6109" y="21049"/>
                    <a:pt x="5906" y="23309"/>
                    <a:pt x="5906" y="25037"/>
                  </a:cubicBezTo>
                  <a:cubicBezTo>
                    <a:pt x="5906" y="27018"/>
                    <a:pt x="6286" y="29190"/>
                    <a:pt x="7023" y="31526"/>
                  </a:cubicBezTo>
                  <a:cubicBezTo>
                    <a:pt x="7760" y="33863"/>
                    <a:pt x="8852" y="35717"/>
                    <a:pt x="10312" y="37089"/>
                  </a:cubicBezTo>
                  <a:lnTo>
                    <a:pt x="13525" y="38305"/>
                  </a:lnTo>
                  <a:lnTo>
                    <a:pt x="13525" y="40158"/>
                  </a:lnTo>
                  <a:lnTo>
                    <a:pt x="13272" y="40289"/>
                  </a:lnTo>
                  <a:cubicBezTo>
                    <a:pt x="10376" y="40289"/>
                    <a:pt x="7938" y="39337"/>
                    <a:pt x="5906" y="37432"/>
                  </a:cubicBezTo>
                  <a:cubicBezTo>
                    <a:pt x="1968" y="33711"/>
                    <a:pt x="0" y="28897"/>
                    <a:pt x="0" y="22979"/>
                  </a:cubicBezTo>
                  <a:cubicBezTo>
                    <a:pt x="0" y="19195"/>
                    <a:pt x="749" y="15601"/>
                    <a:pt x="2273" y="12210"/>
                  </a:cubicBezTo>
                  <a:cubicBezTo>
                    <a:pt x="3785" y="8793"/>
                    <a:pt x="5956" y="5771"/>
                    <a:pt x="8776" y="3129"/>
                  </a:cubicBezTo>
                  <a:lnTo>
                    <a:pt x="13525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8" name="Shape 5178"/>
            <p:cNvSpPr/>
            <p:nvPr/>
          </p:nvSpPr>
          <p:spPr>
            <a:xfrm>
              <a:off x="92896" y="829958"/>
              <a:ext cx="13170" cy="27275"/>
            </a:xfrm>
            <a:custGeom>
              <a:avLst/>
              <a:gdLst/>
              <a:ahLst/>
              <a:cxnLst/>
              <a:rect l="0" t="0" r="0" b="0"/>
              <a:pathLst>
                <a:path w="13170" h="27275">
                  <a:moveTo>
                    <a:pt x="2489" y="0"/>
                  </a:moveTo>
                  <a:cubicBezTo>
                    <a:pt x="5372" y="0"/>
                    <a:pt x="7874" y="1168"/>
                    <a:pt x="9995" y="3492"/>
                  </a:cubicBezTo>
                  <a:cubicBezTo>
                    <a:pt x="12103" y="5816"/>
                    <a:pt x="13170" y="8801"/>
                    <a:pt x="13170" y="12459"/>
                  </a:cubicBezTo>
                  <a:cubicBezTo>
                    <a:pt x="13170" y="15989"/>
                    <a:pt x="12090" y="19215"/>
                    <a:pt x="9957" y="22111"/>
                  </a:cubicBezTo>
                  <a:lnTo>
                    <a:pt x="0" y="27275"/>
                  </a:lnTo>
                  <a:lnTo>
                    <a:pt x="0" y="25422"/>
                  </a:lnTo>
                  <a:lnTo>
                    <a:pt x="648" y="25667"/>
                  </a:lnTo>
                  <a:cubicBezTo>
                    <a:pt x="2451" y="25667"/>
                    <a:pt x="4064" y="24816"/>
                    <a:pt x="5486" y="23114"/>
                  </a:cubicBezTo>
                  <a:cubicBezTo>
                    <a:pt x="6909" y="21412"/>
                    <a:pt x="7620" y="18974"/>
                    <a:pt x="7620" y="15824"/>
                  </a:cubicBezTo>
                  <a:cubicBezTo>
                    <a:pt x="7620" y="12268"/>
                    <a:pt x="6921" y="9195"/>
                    <a:pt x="5512" y="6604"/>
                  </a:cubicBezTo>
                  <a:lnTo>
                    <a:pt x="0" y="3046"/>
                  </a:lnTo>
                  <a:lnTo>
                    <a:pt x="0" y="853"/>
                  </a:lnTo>
                  <a:lnTo>
                    <a:pt x="2489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9" name="Shape 5179"/>
            <p:cNvSpPr/>
            <p:nvPr/>
          </p:nvSpPr>
          <p:spPr>
            <a:xfrm>
              <a:off x="92896" y="813511"/>
              <a:ext cx="12319" cy="7181"/>
            </a:xfrm>
            <a:custGeom>
              <a:avLst/>
              <a:gdLst/>
              <a:ahLst/>
              <a:cxnLst/>
              <a:rect l="0" t="0" r="0" b="0"/>
              <a:pathLst>
                <a:path w="12319" h="7181">
                  <a:moveTo>
                    <a:pt x="10516" y="0"/>
                  </a:moveTo>
                  <a:lnTo>
                    <a:pt x="12319" y="0"/>
                  </a:lnTo>
                  <a:lnTo>
                    <a:pt x="12319" y="1156"/>
                  </a:lnTo>
                  <a:cubicBezTo>
                    <a:pt x="9589" y="1422"/>
                    <a:pt x="7341" y="1968"/>
                    <a:pt x="5613" y="2794"/>
                  </a:cubicBezTo>
                  <a:cubicBezTo>
                    <a:pt x="3874" y="3620"/>
                    <a:pt x="2172" y="4864"/>
                    <a:pt x="470" y="6553"/>
                  </a:cubicBezTo>
                  <a:lnTo>
                    <a:pt x="0" y="7181"/>
                  </a:lnTo>
                  <a:lnTo>
                    <a:pt x="0" y="3564"/>
                  </a:lnTo>
                  <a:lnTo>
                    <a:pt x="3327" y="1372"/>
                  </a:lnTo>
                  <a:cubicBezTo>
                    <a:pt x="5906" y="457"/>
                    <a:pt x="8306" y="0"/>
                    <a:pt x="10516" y="0"/>
                  </a:cubicBez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0" name="Shape 5180"/>
            <p:cNvSpPr/>
            <p:nvPr/>
          </p:nvSpPr>
          <p:spPr>
            <a:xfrm>
              <a:off x="110831" y="813554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1" name="Shape 5181"/>
            <p:cNvSpPr/>
            <p:nvPr/>
          </p:nvSpPr>
          <p:spPr>
            <a:xfrm>
              <a:off x="124483" y="813514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2" name="Shape 5182"/>
            <p:cNvSpPr/>
            <p:nvPr/>
          </p:nvSpPr>
          <p:spPr>
            <a:xfrm>
              <a:off x="142727" y="813554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6"/>
                  </a:lnTo>
                  <a:lnTo>
                    <a:pt x="9957" y="3909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42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8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7"/>
                  </a:cubicBezTo>
                  <a:cubicBezTo>
                    <a:pt x="0" y="17384"/>
                    <a:pt x="724" y="13231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3" name="Shape 5183"/>
            <p:cNvSpPr/>
            <p:nvPr/>
          </p:nvSpPr>
          <p:spPr>
            <a:xfrm>
              <a:off x="156379" y="813514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8"/>
                    <a:pt x="76" y="2058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4" name="Shape 5184"/>
            <p:cNvSpPr/>
            <p:nvPr/>
          </p:nvSpPr>
          <p:spPr>
            <a:xfrm>
              <a:off x="66682" y="508765"/>
              <a:ext cx="26683" cy="43104"/>
            </a:xfrm>
            <a:custGeom>
              <a:avLst/>
              <a:gdLst/>
              <a:ahLst/>
              <a:cxnLst/>
              <a:rect l="0" t="0" r="0" b="0"/>
              <a:pathLst>
                <a:path w="26683" h="43104">
                  <a:moveTo>
                    <a:pt x="4051" y="0"/>
                  </a:moveTo>
                  <a:lnTo>
                    <a:pt x="26683" y="0"/>
                  </a:lnTo>
                  <a:lnTo>
                    <a:pt x="26683" y="1194"/>
                  </a:lnTo>
                  <a:lnTo>
                    <a:pt x="12611" y="43104"/>
                  </a:lnTo>
                  <a:lnTo>
                    <a:pt x="9119" y="43104"/>
                  </a:lnTo>
                  <a:lnTo>
                    <a:pt x="21742" y="5080"/>
                  </a:lnTo>
                  <a:lnTo>
                    <a:pt x="10122" y="5080"/>
                  </a:lnTo>
                  <a:cubicBezTo>
                    <a:pt x="7772" y="5080"/>
                    <a:pt x="6096" y="5359"/>
                    <a:pt x="5105" y="5918"/>
                  </a:cubicBezTo>
                  <a:cubicBezTo>
                    <a:pt x="3365" y="6883"/>
                    <a:pt x="1956" y="8344"/>
                    <a:pt x="902" y="10338"/>
                  </a:cubicBezTo>
                  <a:lnTo>
                    <a:pt x="0" y="10008"/>
                  </a:lnTo>
                  <a:lnTo>
                    <a:pt x="4051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5" name="Shape 5185"/>
            <p:cNvSpPr/>
            <p:nvPr/>
          </p:nvSpPr>
          <p:spPr>
            <a:xfrm>
              <a:off x="98513" y="507935"/>
              <a:ext cx="13652" cy="43813"/>
            </a:xfrm>
            <a:custGeom>
              <a:avLst/>
              <a:gdLst/>
              <a:ahLst/>
              <a:cxnLst/>
              <a:rect l="0" t="0" r="0" b="0"/>
              <a:pathLst>
                <a:path w="13652" h="43813">
                  <a:moveTo>
                    <a:pt x="13652" y="0"/>
                  </a:moveTo>
                  <a:lnTo>
                    <a:pt x="13652" y="2055"/>
                  </a:lnTo>
                  <a:lnTo>
                    <a:pt x="9957" y="3910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2" y="41808"/>
                  </a:lnTo>
                  <a:lnTo>
                    <a:pt x="13652" y="43739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8"/>
                  </a:cubicBezTo>
                  <a:cubicBezTo>
                    <a:pt x="0" y="17384"/>
                    <a:pt x="724" y="13232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6" name="Shape 5186"/>
            <p:cNvSpPr/>
            <p:nvPr/>
          </p:nvSpPr>
          <p:spPr>
            <a:xfrm>
              <a:off x="112166" y="507895"/>
              <a:ext cx="13653" cy="43779"/>
            </a:xfrm>
            <a:custGeom>
              <a:avLst/>
              <a:gdLst/>
              <a:ahLst/>
              <a:cxnLst/>
              <a:rect l="0" t="0" r="0" b="0"/>
              <a:pathLst>
                <a:path w="13653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3" y="14580"/>
                    <a:pt x="13653" y="21590"/>
                  </a:cubicBezTo>
                  <a:cubicBezTo>
                    <a:pt x="13653" y="26492"/>
                    <a:pt x="12954" y="30645"/>
                    <a:pt x="11544" y="34074"/>
                  </a:cubicBezTo>
                  <a:cubicBezTo>
                    <a:pt x="10135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7" y="26721"/>
                    <a:pt x="7557" y="20219"/>
                  </a:cubicBezTo>
                  <a:cubicBezTo>
                    <a:pt x="7557" y="15405"/>
                    <a:pt x="7061" y="11392"/>
                    <a:pt x="6058" y="8166"/>
                  </a:cubicBezTo>
                  <a:cubicBezTo>
                    <a:pt x="5321" y="5766"/>
                    <a:pt x="4343" y="4077"/>
                    <a:pt x="3162" y="3086"/>
                  </a:cubicBezTo>
                  <a:cubicBezTo>
                    <a:pt x="2311" y="2400"/>
                    <a:pt x="1283" y="2057"/>
                    <a:pt x="76" y="2057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7" name="Shape 5187"/>
            <p:cNvSpPr/>
            <p:nvPr/>
          </p:nvSpPr>
          <p:spPr>
            <a:xfrm>
              <a:off x="130409" y="507935"/>
              <a:ext cx="13653" cy="43813"/>
            </a:xfrm>
            <a:custGeom>
              <a:avLst/>
              <a:gdLst/>
              <a:ahLst/>
              <a:cxnLst/>
              <a:rect l="0" t="0" r="0" b="0"/>
              <a:pathLst>
                <a:path w="13653" h="43813">
                  <a:moveTo>
                    <a:pt x="13653" y="0"/>
                  </a:moveTo>
                  <a:lnTo>
                    <a:pt x="13653" y="2056"/>
                  </a:lnTo>
                  <a:lnTo>
                    <a:pt x="9970" y="3910"/>
                  </a:lnTo>
                  <a:cubicBezTo>
                    <a:pt x="8471" y="5637"/>
                    <a:pt x="7455" y="8342"/>
                    <a:pt x="6909" y="12050"/>
                  </a:cubicBezTo>
                  <a:cubicBezTo>
                    <a:pt x="6363" y="15746"/>
                    <a:pt x="6096" y="19378"/>
                    <a:pt x="6096" y="22972"/>
                  </a:cubicBezTo>
                  <a:cubicBezTo>
                    <a:pt x="6096" y="28789"/>
                    <a:pt x="6807" y="33539"/>
                    <a:pt x="8255" y="37209"/>
                  </a:cubicBezTo>
                  <a:cubicBezTo>
                    <a:pt x="9436" y="40308"/>
                    <a:pt x="11201" y="41857"/>
                    <a:pt x="13538" y="41857"/>
                  </a:cubicBezTo>
                  <a:lnTo>
                    <a:pt x="13653" y="41808"/>
                  </a:lnTo>
                  <a:lnTo>
                    <a:pt x="13653" y="43739"/>
                  </a:lnTo>
                  <a:lnTo>
                    <a:pt x="13449" y="43813"/>
                  </a:lnTo>
                  <a:cubicBezTo>
                    <a:pt x="9436" y="43813"/>
                    <a:pt x="6071" y="41438"/>
                    <a:pt x="3391" y="36676"/>
                  </a:cubicBezTo>
                  <a:cubicBezTo>
                    <a:pt x="1130" y="32675"/>
                    <a:pt x="0" y="27849"/>
                    <a:pt x="0" y="22198"/>
                  </a:cubicBezTo>
                  <a:cubicBezTo>
                    <a:pt x="0" y="17384"/>
                    <a:pt x="724" y="13232"/>
                    <a:pt x="2184" y="9764"/>
                  </a:cubicBezTo>
                  <a:cubicBezTo>
                    <a:pt x="3632" y="6285"/>
                    <a:pt x="5563" y="3694"/>
                    <a:pt x="7976" y="1992"/>
                  </a:cubicBezTo>
                  <a:lnTo>
                    <a:pt x="13653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8" name="Shape 5188"/>
            <p:cNvSpPr/>
            <p:nvPr/>
          </p:nvSpPr>
          <p:spPr>
            <a:xfrm>
              <a:off x="144062" y="507895"/>
              <a:ext cx="13652" cy="43779"/>
            </a:xfrm>
            <a:custGeom>
              <a:avLst/>
              <a:gdLst/>
              <a:ahLst/>
              <a:cxnLst/>
              <a:rect l="0" t="0" r="0" b="0"/>
              <a:pathLst>
                <a:path w="13652" h="43779">
                  <a:moveTo>
                    <a:pt x="114" y="0"/>
                  </a:moveTo>
                  <a:cubicBezTo>
                    <a:pt x="3353" y="0"/>
                    <a:pt x="6261" y="1664"/>
                    <a:pt x="8839" y="4953"/>
                  </a:cubicBezTo>
                  <a:cubicBezTo>
                    <a:pt x="12052" y="9042"/>
                    <a:pt x="13652" y="14580"/>
                    <a:pt x="13652" y="21590"/>
                  </a:cubicBezTo>
                  <a:cubicBezTo>
                    <a:pt x="13652" y="26492"/>
                    <a:pt x="12954" y="30645"/>
                    <a:pt x="11544" y="34074"/>
                  </a:cubicBezTo>
                  <a:cubicBezTo>
                    <a:pt x="10122" y="37503"/>
                    <a:pt x="8331" y="39993"/>
                    <a:pt x="6147" y="41529"/>
                  </a:cubicBezTo>
                  <a:lnTo>
                    <a:pt x="0" y="43779"/>
                  </a:lnTo>
                  <a:lnTo>
                    <a:pt x="0" y="41848"/>
                  </a:lnTo>
                  <a:lnTo>
                    <a:pt x="3378" y="40386"/>
                  </a:lnTo>
                  <a:cubicBezTo>
                    <a:pt x="4597" y="39370"/>
                    <a:pt x="5512" y="37681"/>
                    <a:pt x="6121" y="35332"/>
                  </a:cubicBezTo>
                  <a:cubicBezTo>
                    <a:pt x="7074" y="31750"/>
                    <a:pt x="7556" y="26721"/>
                    <a:pt x="7556" y="20219"/>
                  </a:cubicBezTo>
                  <a:cubicBezTo>
                    <a:pt x="7556" y="15405"/>
                    <a:pt x="7061" y="11392"/>
                    <a:pt x="6058" y="8166"/>
                  </a:cubicBezTo>
                  <a:cubicBezTo>
                    <a:pt x="5309" y="5766"/>
                    <a:pt x="4343" y="4077"/>
                    <a:pt x="3162" y="3086"/>
                  </a:cubicBezTo>
                  <a:cubicBezTo>
                    <a:pt x="2311" y="2400"/>
                    <a:pt x="1283" y="2057"/>
                    <a:pt x="76" y="2057"/>
                  </a:cubicBezTo>
                  <a:lnTo>
                    <a:pt x="0" y="2096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9" name="Shape 5189"/>
            <p:cNvSpPr/>
            <p:nvPr/>
          </p:nvSpPr>
          <p:spPr>
            <a:xfrm>
              <a:off x="59473" y="402527"/>
              <a:ext cx="26232" cy="65595"/>
            </a:xfrm>
            <a:custGeom>
              <a:avLst/>
              <a:gdLst/>
              <a:ahLst/>
              <a:cxnLst/>
              <a:rect l="0" t="0" r="0" b="0"/>
              <a:pathLst>
                <a:path w="26232" h="65595">
                  <a:moveTo>
                    <a:pt x="26232" y="0"/>
                  </a:moveTo>
                  <a:lnTo>
                    <a:pt x="26232" y="1690"/>
                  </a:lnTo>
                  <a:lnTo>
                    <a:pt x="25476" y="1882"/>
                  </a:lnTo>
                  <a:cubicBezTo>
                    <a:pt x="23101" y="3114"/>
                    <a:pt x="20739" y="5133"/>
                    <a:pt x="18402" y="7940"/>
                  </a:cubicBezTo>
                  <a:cubicBezTo>
                    <a:pt x="16053" y="10734"/>
                    <a:pt x="13945" y="14404"/>
                    <a:pt x="12078" y="18938"/>
                  </a:cubicBezTo>
                  <a:cubicBezTo>
                    <a:pt x="9817" y="24526"/>
                    <a:pt x="8687" y="29796"/>
                    <a:pt x="8687" y="34749"/>
                  </a:cubicBezTo>
                  <a:cubicBezTo>
                    <a:pt x="8687" y="38293"/>
                    <a:pt x="9589" y="41429"/>
                    <a:pt x="11417" y="44160"/>
                  </a:cubicBezTo>
                  <a:cubicBezTo>
                    <a:pt x="13221" y="46878"/>
                    <a:pt x="16015" y="48237"/>
                    <a:pt x="19774" y="48237"/>
                  </a:cubicBezTo>
                  <a:lnTo>
                    <a:pt x="26232" y="46610"/>
                  </a:lnTo>
                  <a:lnTo>
                    <a:pt x="26232" y="48369"/>
                  </a:lnTo>
                  <a:lnTo>
                    <a:pt x="18771" y="50637"/>
                  </a:lnTo>
                  <a:lnTo>
                    <a:pt x="9131" y="58448"/>
                  </a:lnTo>
                  <a:cubicBezTo>
                    <a:pt x="10643" y="58181"/>
                    <a:pt x="12065" y="58041"/>
                    <a:pt x="13348" y="58041"/>
                  </a:cubicBezTo>
                  <a:cubicBezTo>
                    <a:pt x="14605" y="58041"/>
                    <a:pt x="15748" y="58117"/>
                    <a:pt x="16802" y="58257"/>
                  </a:cubicBezTo>
                  <a:cubicBezTo>
                    <a:pt x="17869" y="58409"/>
                    <a:pt x="20142" y="58879"/>
                    <a:pt x="23609" y="59654"/>
                  </a:cubicBezTo>
                  <a:lnTo>
                    <a:pt x="26232" y="59998"/>
                  </a:lnTo>
                  <a:lnTo>
                    <a:pt x="26232" y="65595"/>
                  </a:lnTo>
                  <a:lnTo>
                    <a:pt x="17539" y="64353"/>
                  </a:lnTo>
                  <a:cubicBezTo>
                    <a:pt x="11786" y="63070"/>
                    <a:pt x="7760" y="62448"/>
                    <a:pt x="5461" y="62448"/>
                  </a:cubicBezTo>
                  <a:cubicBezTo>
                    <a:pt x="4597" y="62448"/>
                    <a:pt x="3886" y="62499"/>
                    <a:pt x="3340" y="62626"/>
                  </a:cubicBezTo>
                  <a:cubicBezTo>
                    <a:pt x="2781" y="62753"/>
                    <a:pt x="1968" y="63058"/>
                    <a:pt x="876" y="63540"/>
                  </a:cubicBezTo>
                  <a:lnTo>
                    <a:pt x="0" y="62511"/>
                  </a:lnTo>
                  <a:lnTo>
                    <a:pt x="15329" y="50408"/>
                  </a:lnTo>
                  <a:cubicBezTo>
                    <a:pt x="10592" y="49761"/>
                    <a:pt x="7010" y="47678"/>
                    <a:pt x="4572" y="44173"/>
                  </a:cubicBezTo>
                  <a:cubicBezTo>
                    <a:pt x="2121" y="40655"/>
                    <a:pt x="914" y="36908"/>
                    <a:pt x="914" y="32920"/>
                  </a:cubicBezTo>
                  <a:cubicBezTo>
                    <a:pt x="914" y="27460"/>
                    <a:pt x="2553" y="21821"/>
                    <a:pt x="5855" y="15991"/>
                  </a:cubicBezTo>
                  <a:cubicBezTo>
                    <a:pt x="9157" y="10162"/>
                    <a:pt x="13386" y="5641"/>
                    <a:pt x="18529" y="2441"/>
                  </a:cubicBezTo>
                  <a:lnTo>
                    <a:pt x="26232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0" name="Shape 5190"/>
            <p:cNvSpPr/>
            <p:nvPr/>
          </p:nvSpPr>
          <p:spPr>
            <a:xfrm>
              <a:off x="85705" y="457114"/>
              <a:ext cx="20390" cy="11036"/>
            </a:xfrm>
            <a:custGeom>
              <a:avLst/>
              <a:gdLst/>
              <a:ahLst/>
              <a:cxnLst/>
              <a:rect l="0" t="0" r="0" b="0"/>
              <a:pathLst>
                <a:path w="20390" h="11036">
                  <a:moveTo>
                    <a:pt x="19145" y="0"/>
                  </a:moveTo>
                  <a:lnTo>
                    <a:pt x="20390" y="609"/>
                  </a:lnTo>
                  <a:cubicBezTo>
                    <a:pt x="17812" y="4293"/>
                    <a:pt x="14789" y="6959"/>
                    <a:pt x="11309" y="8598"/>
                  </a:cubicBezTo>
                  <a:cubicBezTo>
                    <a:pt x="7804" y="10223"/>
                    <a:pt x="4108" y="11036"/>
                    <a:pt x="197" y="11036"/>
                  </a:cubicBezTo>
                  <a:lnTo>
                    <a:pt x="0" y="11008"/>
                  </a:lnTo>
                  <a:lnTo>
                    <a:pt x="0" y="5411"/>
                  </a:lnTo>
                  <a:lnTo>
                    <a:pt x="6483" y="6261"/>
                  </a:lnTo>
                  <a:cubicBezTo>
                    <a:pt x="9239" y="6261"/>
                    <a:pt x="11602" y="5766"/>
                    <a:pt x="13532" y="4813"/>
                  </a:cubicBezTo>
                  <a:cubicBezTo>
                    <a:pt x="15450" y="3861"/>
                    <a:pt x="17329" y="2248"/>
                    <a:pt x="19145" y="0"/>
                  </a:cubicBez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1" name="Shape 5191"/>
            <p:cNvSpPr/>
            <p:nvPr/>
          </p:nvSpPr>
          <p:spPr>
            <a:xfrm>
              <a:off x="85705" y="400167"/>
              <a:ext cx="25063" cy="50729"/>
            </a:xfrm>
            <a:custGeom>
              <a:avLst/>
              <a:gdLst/>
              <a:ahLst/>
              <a:cxnLst/>
              <a:rect l="0" t="0" r="0" b="0"/>
              <a:pathLst>
                <a:path w="25063" h="50729">
                  <a:moveTo>
                    <a:pt x="7449" y="0"/>
                  </a:moveTo>
                  <a:cubicBezTo>
                    <a:pt x="11144" y="0"/>
                    <a:pt x="14281" y="737"/>
                    <a:pt x="16897" y="2235"/>
                  </a:cubicBezTo>
                  <a:cubicBezTo>
                    <a:pt x="19501" y="3721"/>
                    <a:pt x="21508" y="5906"/>
                    <a:pt x="22930" y="8763"/>
                  </a:cubicBezTo>
                  <a:cubicBezTo>
                    <a:pt x="24340" y="11608"/>
                    <a:pt x="25063" y="14529"/>
                    <a:pt x="25063" y="17539"/>
                  </a:cubicBezTo>
                  <a:cubicBezTo>
                    <a:pt x="25063" y="23254"/>
                    <a:pt x="23425" y="29070"/>
                    <a:pt x="20161" y="34950"/>
                  </a:cubicBezTo>
                  <a:cubicBezTo>
                    <a:pt x="16897" y="40831"/>
                    <a:pt x="12833" y="45276"/>
                    <a:pt x="7995" y="48298"/>
                  </a:cubicBezTo>
                  <a:lnTo>
                    <a:pt x="0" y="50729"/>
                  </a:lnTo>
                  <a:lnTo>
                    <a:pt x="0" y="48970"/>
                  </a:lnTo>
                  <a:lnTo>
                    <a:pt x="197" y="48920"/>
                  </a:lnTo>
                  <a:cubicBezTo>
                    <a:pt x="2394" y="47803"/>
                    <a:pt x="4655" y="45885"/>
                    <a:pt x="7004" y="43206"/>
                  </a:cubicBezTo>
                  <a:cubicBezTo>
                    <a:pt x="9989" y="39764"/>
                    <a:pt x="12491" y="35395"/>
                    <a:pt x="14522" y="30086"/>
                  </a:cubicBezTo>
                  <a:cubicBezTo>
                    <a:pt x="16542" y="24778"/>
                    <a:pt x="17545" y="19838"/>
                    <a:pt x="17545" y="15291"/>
                  </a:cubicBezTo>
                  <a:cubicBezTo>
                    <a:pt x="17545" y="11913"/>
                    <a:pt x="16643" y="8928"/>
                    <a:pt x="14815" y="6325"/>
                  </a:cubicBezTo>
                  <a:cubicBezTo>
                    <a:pt x="12986" y="3696"/>
                    <a:pt x="10243" y="2388"/>
                    <a:pt x="6560" y="2388"/>
                  </a:cubicBezTo>
                  <a:lnTo>
                    <a:pt x="0" y="4050"/>
                  </a:lnTo>
                  <a:lnTo>
                    <a:pt x="0" y="2360"/>
                  </a:lnTo>
                  <a:lnTo>
                    <a:pt x="7449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2" name="Shape 5192"/>
            <p:cNvSpPr/>
            <p:nvPr/>
          </p:nvSpPr>
          <p:spPr>
            <a:xfrm>
              <a:off x="131580" y="418185"/>
              <a:ext cx="50635" cy="34709"/>
            </a:xfrm>
            <a:custGeom>
              <a:avLst/>
              <a:gdLst/>
              <a:ahLst/>
              <a:cxnLst/>
              <a:rect l="0" t="0" r="0" b="0"/>
              <a:pathLst>
                <a:path w="50635" h="34709">
                  <a:moveTo>
                    <a:pt x="15291" y="0"/>
                  </a:moveTo>
                  <a:lnTo>
                    <a:pt x="10427" y="16853"/>
                  </a:lnTo>
                  <a:cubicBezTo>
                    <a:pt x="12598" y="12890"/>
                    <a:pt x="14427" y="9906"/>
                    <a:pt x="15964" y="7925"/>
                  </a:cubicBezTo>
                  <a:cubicBezTo>
                    <a:pt x="18326" y="4839"/>
                    <a:pt x="20638" y="2591"/>
                    <a:pt x="22885" y="1181"/>
                  </a:cubicBezTo>
                  <a:cubicBezTo>
                    <a:pt x="24193" y="394"/>
                    <a:pt x="25578" y="0"/>
                    <a:pt x="27026" y="0"/>
                  </a:cubicBezTo>
                  <a:cubicBezTo>
                    <a:pt x="28270" y="0"/>
                    <a:pt x="29299" y="394"/>
                    <a:pt x="30124" y="1181"/>
                  </a:cubicBezTo>
                  <a:cubicBezTo>
                    <a:pt x="30937" y="1981"/>
                    <a:pt x="31369" y="3010"/>
                    <a:pt x="31369" y="4255"/>
                  </a:cubicBezTo>
                  <a:cubicBezTo>
                    <a:pt x="31369" y="5474"/>
                    <a:pt x="31077" y="7061"/>
                    <a:pt x="30493" y="9042"/>
                  </a:cubicBezTo>
                  <a:lnTo>
                    <a:pt x="27838" y="18542"/>
                  </a:lnTo>
                  <a:cubicBezTo>
                    <a:pt x="31915" y="10935"/>
                    <a:pt x="35751" y="5601"/>
                    <a:pt x="39395" y="2540"/>
                  </a:cubicBezTo>
                  <a:cubicBezTo>
                    <a:pt x="41415" y="838"/>
                    <a:pt x="43409" y="0"/>
                    <a:pt x="45377" y="0"/>
                  </a:cubicBezTo>
                  <a:cubicBezTo>
                    <a:pt x="46520" y="0"/>
                    <a:pt x="47460" y="381"/>
                    <a:pt x="48197" y="1168"/>
                  </a:cubicBezTo>
                  <a:cubicBezTo>
                    <a:pt x="48933" y="1943"/>
                    <a:pt x="49301" y="3175"/>
                    <a:pt x="49301" y="4826"/>
                  </a:cubicBezTo>
                  <a:cubicBezTo>
                    <a:pt x="49301" y="6261"/>
                    <a:pt x="49073" y="7798"/>
                    <a:pt x="48628" y="9411"/>
                  </a:cubicBezTo>
                  <a:lnTo>
                    <a:pt x="44514" y="23952"/>
                  </a:lnTo>
                  <a:cubicBezTo>
                    <a:pt x="43612" y="27114"/>
                    <a:pt x="43167" y="28867"/>
                    <a:pt x="43167" y="29223"/>
                  </a:cubicBezTo>
                  <a:cubicBezTo>
                    <a:pt x="43167" y="29566"/>
                    <a:pt x="43282" y="29858"/>
                    <a:pt x="43510" y="30124"/>
                  </a:cubicBezTo>
                  <a:cubicBezTo>
                    <a:pt x="43650" y="30302"/>
                    <a:pt x="43853" y="30378"/>
                    <a:pt x="44107" y="30378"/>
                  </a:cubicBezTo>
                  <a:cubicBezTo>
                    <a:pt x="44348" y="30378"/>
                    <a:pt x="44780" y="30150"/>
                    <a:pt x="45415" y="29667"/>
                  </a:cubicBezTo>
                  <a:cubicBezTo>
                    <a:pt x="46825" y="28575"/>
                    <a:pt x="48171" y="27127"/>
                    <a:pt x="49416" y="25336"/>
                  </a:cubicBezTo>
                  <a:lnTo>
                    <a:pt x="50635" y="26111"/>
                  </a:lnTo>
                  <a:cubicBezTo>
                    <a:pt x="50013" y="27114"/>
                    <a:pt x="48920" y="28486"/>
                    <a:pt x="47333" y="30239"/>
                  </a:cubicBezTo>
                  <a:cubicBezTo>
                    <a:pt x="45758" y="31966"/>
                    <a:pt x="44399" y="33160"/>
                    <a:pt x="43282" y="33782"/>
                  </a:cubicBezTo>
                  <a:cubicBezTo>
                    <a:pt x="42151" y="34404"/>
                    <a:pt x="41123" y="34709"/>
                    <a:pt x="40183" y="34709"/>
                  </a:cubicBezTo>
                  <a:cubicBezTo>
                    <a:pt x="39319" y="34709"/>
                    <a:pt x="38570" y="34417"/>
                    <a:pt x="37998" y="33820"/>
                  </a:cubicBezTo>
                  <a:cubicBezTo>
                    <a:pt x="37414" y="33223"/>
                    <a:pt x="37122" y="32487"/>
                    <a:pt x="37122" y="31610"/>
                  </a:cubicBezTo>
                  <a:cubicBezTo>
                    <a:pt x="37122" y="30417"/>
                    <a:pt x="37630" y="28016"/>
                    <a:pt x="38646" y="24409"/>
                  </a:cubicBezTo>
                  <a:lnTo>
                    <a:pt x="42050" y="12395"/>
                  </a:lnTo>
                  <a:cubicBezTo>
                    <a:pt x="42824" y="9627"/>
                    <a:pt x="43231" y="8103"/>
                    <a:pt x="43282" y="7811"/>
                  </a:cubicBezTo>
                  <a:cubicBezTo>
                    <a:pt x="43358" y="7328"/>
                    <a:pt x="43396" y="6871"/>
                    <a:pt x="43396" y="6426"/>
                  </a:cubicBezTo>
                  <a:cubicBezTo>
                    <a:pt x="43396" y="5804"/>
                    <a:pt x="43256" y="5321"/>
                    <a:pt x="42990" y="4966"/>
                  </a:cubicBezTo>
                  <a:cubicBezTo>
                    <a:pt x="42685" y="4623"/>
                    <a:pt x="42342" y="4432"/>
                    <a:pt x="41974" y="4432"/>
                  </a:cubicBezTo>
                  <a:cubicBezTo>
                    <a:pt x="40932" y="4432"/>
                    <a:pt x="39827" y="4978"/>
                    <a:pt x="38646" y="6045"/>
                  </a:cubicBezTo>
                  <a:cubicBezTo>
                    <a:pt x="35204" y="9208"/>
                    <a:pt x="31991" y="13652"/>
                    <a:pt x="29007" y="19355"/>
                  </a:cubicBezTo>
                  <a:cubicBezTo>
                    <a:pt x="27038" y="23114"/>
                    <a:pt x="25184" y="27940"/>
                    <a:pt x="23470" y="33820"/>
                  </a:cubicBezTo>
                  <a:lnTo>
                    <a:pt x="17831" y="33820"/>
                  </a:lnTo>
                  <a:lnTo>
                    <a:pt x="24219" y="11214"/>
                  </a:lnTo>
                  <a:cubicBezTo>
                    <a:pt x="24917" y="8763"/>
                    <a:pt x="25260" y="7125"/>
                    <a:pt x="25260" y="6312"/>
                  </a:cubicBezTo>
                  <a:cubicBezTo>
                    <a:pt x="25260" y="5639"/>
                    <a:pt x="25133" y="5143"/>
                    <a:pt x="24854" y="4826"/>
                  </a:cubicBezTo>
                  <a:cubicBezTo>
                    <a:pt x="24575" y="4496"/>
                    <a:pt x="24244" y="4318"/>
                    <a:pt x="23851" y="4318"/>
                  </a:cubicBezTo>
                  <a:cubicBezTo>
                    <a:pt x="23025" y="4318"/>
                    <a:pt x="22149" y="4636"/>
                    <a:pt x="21234" y="5232"/>
                  </a:cubicBezTo>
                  <a:cubicBezTo>
                    <a:pt x="19723" y="6198"/>
                    <a:pt x="17818" y="8280"/>
                    <a:pt x="15456" y="11468"/>
                  </a:cubicBezTo>
                  <a:cubicBezTo>
                    <a:pt x="13094" y="14656"/>
                    <a:pt x="11265" y="17704"/>
                    <a:pt x="9982" y="20625"/>
                  </a:cubicBezTo>
                  <a:cubicBezTo>
                    <a:pt x="9360" y="21996"/>
                    <a:pt x="7874" y="26391"/>
                    <a:pt x="5525" y="33820"/>
                  </a:cubicBezTo>
                  <a:lnTo>
                    <a:pt x="0" y="33820"/>
                  </a:lnTo>
                  <a:lnTo>
                    <a:pt x="6922" y="9601"/>
                  </a:lnTo>
                  <a:lnTo>
                    <a:pt x="7811" y="6452"/>
                  </a:lnTo>
                  <a:cubicBezTo>
                    <a:pt x="7988" y="5982"/>
                    <a:pt x="8065" y="5639"/>
                    <a:pt x="8065" y="5410"/>
                  </a:cubicBezTo>
                  <a:cubicBezTo>
                    <a:pt x="8065" y="4864"/>
                    <a:pt x="7823" y="4369"/>
                    <a:pt x="7328" y="3937"/>
                  </a:cubicBezTo>
                  <a:cubicBezTo>
                    <a:pt x="6833" y="3505"/>
                    <a:pt x="6198" y="3277"/>
                    <a:pt x="5410" y="3277"/>
                  </a:cubicBezTo>
                  <a:cubicBezTo>
                    <a:pt x="5093" y="3277"/>
                    <a:pt x="4204" y="3429"/>
                    <a:pt x="2718" y="3734"/>
                  </a:cubicBezTo>
                  <a:lnTo>
                    <a:pt x="2388" y="2349"/>
                  </a:lnTo>
                  <a:lnTo>
                    <a:pt x="15291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3" name="Shape 5193"/>
            <p:cNvSpPr/>
            <p:nvPr/>
          </p:nvSpPr>
          <p:spPr>
            <a:xfrm>
              <a:off x="202105" y="398854"/>
              <a:ext cx="31775" cy="54305"/>
            </a:xfrm>
            <a:custGeom>
              <a:avLst/>
              <a:gdLst/>
              <a:ahLst/>
              <a:cxnLst/>
              <a:rect l="0" t="0" r="0" b="0"/>
              <a:pathLst>
                <a:path w="31775" h="54305">
                  <a:moveTo>
                    <a:pt x="28677" y="0"/>
                  </a:moveTo>
                  <a:lnTo>
                    <a:pt x="31775" y="0"/>
                  </a:lnTo>
                  <a:lnTo>
                    <a:pt x="3302" y="54305"/>
                  </a:lnTo>
                  <a:lnTo>
                    <a:pt x="0" y="54305"/>
                  </a:lnTo>
                  <a:lnTo>
                    <a:pt x="28677" y="0"/>
                  </a:ln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4" name="Shape 5194"/>
            <p:cNvSpPr/>
            <p:nvPr/>
          </p:nvSpPr>
          <p:spPr>
            <a:xfrm>
              <a:off x="225244" y="418185"/>
              <a:ext cx="28486" cy="34709"/>
            </a:xfrm>
            <a:custGeom>
              <a:avLst/>
              <a:gdLst/>
              <a:ahLst/>
              <a:cxnLst/>
              <a:rect l="0" t="0" r="0" b="0"/>
              <a:pathLst>
                <a:path w="28486" h="34709">
                  <a:moveTo>
                    <a:pt x="17196" y="0"/>
                  </a:moveTo>
                  <a:cubicBezTo>
                    <a:pt x="17996" y="0"/>
                    <a:pt x="18720" y="64"/>
                    <a:pt x="19368" y="178"/>
                  </a:cubicBezTo>
                  <a:cubicBezTo>
                    <a:pt x="19710" y="254"/>
                    <a:pt x="20523" y="533"/>
                    <a:pt x="21819" y="1016"/>
                  </a:cubicBezTo>
                  <a:cubicBezTo>
                    <a:pt x="23089" y="1499"/>
                    <a:pt x="23940" y="1753"/>
                    <a:pt x="24384" y="1753"/>
                  </a:cubicBezTo>
                  <a:cubicBezTo>
                    <a:pt x="25438" y="1753"/>
                    <a:pt x="26340" y="1156"/>
                    <a:pt x="27064" y="0"/>
                  </a:cubicBezTo>
                  <a:lnTo>
                    <a:pt x="28486" y="0"/>
                  </a:lnTo>
                  <a:lnTo>
                    <a:pt x="26200" y="11468"/>
                  </a:lnTo>
                  <a:lnTo>
                    <a:pt x="24829" y="11468"/>
                  </a:lnTo>
                  <a:cubicBezTo>
                    <a:pt x="24702" y="8128"/>
                    <a:pt x="23978" y="5702"/>
                    <a:pt x="22695" y="4178"/>
                  </a:cubicBezTo>
                  <a:cubicBezTo>
                    <a:pt x="21400" y="2667"/>
                    <a:pt x="19787" y="1892"/>
                    <a:pt x="17869" y="1892"/>
                  </a:cubicBezTo>
                  <a:cubicBezTo>
                    <a:pt x="16332" y="1892"/>
                    <a:pt x="15088" y="2324"/>
                    <a:pt x="14186" y="3175"/>
                  </a:cubicBezTo>
                  <a:cubicBezTo>
                    <a:pt x="13284" y="4013"/>
                    <a:pt x="12814" y="5042"/>
                    <a:pt x="12814" y="6236"/>
                  </a:cubicBezTo>
                  <a:cubicBezTo>
                    <a:pt x="12814" y="7048"/>
                    <a:pt x="12992" y="7849"/>
                    <a:pt x="13373" y="8585"/>
                  </a:cubicBezTo>
                  <a:cubicBezTo>
                    <a:pt x="13729" y="9335"/>
                    <a:pt x="14516" y="10376"/>
                    <a:pt x="15748" y="11735"/>
                  </a:cubicBezTo>
                  <a:cubicBezTo>
                    <a:pt x="18987" y="15278"/>
                    <a:pt x="21069" y="17932"/>
                    <a:pt x="22022" y="19723"/>
                  </a:cubicBezTo>
                  <a:cubicBezTo>
                    <a:pt x="22962" y="21514"/>
                    <a:pt x="23432" y="23216"/>
                    <a:pt x="23432" y="24816"/>
                  </a:cubicBezTo>
                  <a:cubicBezTo>
                    <a:pt x="23432" y="27407"/>
                    <a:pt x="22365" y="29705"/>
                    <a:pt x="20206" y="31699"/>
                  </a:cubicBezTo>
                  <a:cubicBezTo>
                    <a:pt x="18047" y="33718"/>
                    <a:pt x="15329" y="34709"/>
                    <a:pt x="12040" y="34709"/>
                  </a:cubicBezTo>
                  <a:cubicBezTo>
                    <a:pt x="10236" y="34709"/>
                    <a:pt x="8179" y="34290"/>
                    <a:pt x="5829" y="33452"/>
                  </a:cubicBezTo>
                  <a:cubicBezTo>
                    <a:pt x="5017" y="33147"/>
                    <a:pt x="4369" y="33007"/>
                    <a:pt x="3924" y="33007"/>
                  </a:cubicBezTo>
                  <a:cubicBezTo>
                    <a:pt x="2807" y="33007"/>
                    <a:pt x="1969" y="33566"/>
                    <a:pt x="1384" y="34709"/>
                  </a:cubicBezTo>
                  <a:lnTo>
                    <a:pt x="0" y="34709"/>
                  </a:lnTo>
                  <a:lnTo>
                    <a:pt x="2286" y="22606"/>
                  </a:lnTo>
                  <a:lnTo>
                    <a:pt x="3658" y="22606"/>
                  </a:lnTo>
                  <a:cubicBezTo>
                    <a:pt x="3810" y="26391"/>
                    <a:pt x="4610" y="29070"/>
                    <a:pt x="6020" y="30645"/>
                  </a:cubicBezTo>
                  <a:cubicBezTo>
                    <a:pt x="7430" y="32207"/>
                    <a:pt x="9385" y="33007"/>
                    <a:pt x="11849" y="33007"/>
                  </a:cubicBezTo>
                  <a:cubicBezTo>
                    <a:pt x="13741" y="33007"/>
                    <a:pt x="15240" y="32461"/>
                    <a:pt x="16358" y="31407"/>
                  </a:cubicBezTo>
                  <a:cubicBezTo>
                    <a:pt x="17463" y="30353"/>
                    <a:pt x="18009" y="29045"/>
                    <a:pt x="18009" y="27508"/>
                  </a:cubicBezTo>
                  <a:cubicBezTo>
                    <a:pt x="18009" y="26505"/>
                    <a:pt x="17818" y="25578"/>
                    <a:pt x="17424" y="24740"/>
                  </a:cubicBezTo>
                  <a:cubicBezTo>
                    <a:pt x="16726" y="23241"/>
                    <a:pt x="15253" y="21171"/>
                    <a:pt x="13018" y="18542"/>
                  </a:cubicBezTo>
                  <a:cubicBezTo>
                    <a:pt x="10808" y="15888"/>
                    <a:pt x="9360" y="13907"/>
                    <a:pt x="8725" y="12586"/>
                  </a:cubicBezTo>
                  <a:cubicBezTo>
                    <a:pt x="8103" y="11265"/>
                    <a:pt x="7785" y="9944"/>
                    <a:pt x="7785" y="8623"/>
                  </a:cubicBezTo>
                  <a:cubicBezTo>
                    <a:pt x="7785" y="6210"/>
                    <a:pt x="8661" y="4166"/>
                    <a:pt x="10414" y="2502"/>
                  </a:cubicBezTo>
                  <a:cubicBezTo>
                    <a:pt x="12167" y="826"/>
                    <a:pt x="14427" y="0"/>
                    <a:pt x="17196" y="0"/>
                  </a:cubicBez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5" name="Shape 5195"/>
            <p:cNvSpPr/>
            <p:nvPr/>
          </p:nvSpPr>
          <p:spPr>
            <a:xfrm>
              <a:off x="187108" y="387880"/>
              <a:ext cx="14402" cy="26314"/>
            </a:xfrm>
            <a:custGeom>
              <a:avLst/>
              <a:gdLst/>
              <a:ahLst/>
              <a:cxnLst/>
              <a:rect l="0" t="0" r="0" b="0"/>
              <a:pathLst>
                <a:path w="14402" h="26314">
                  <a:moveTo>
                    <a:pt x="7239" y="0"/>
                  </a:moveTo>
                  <a:cubicBezTo>
                    <a:pt x="9271" y="0"/>
                    <a:pt x="10833" y="648"/>
                    <a:pt x="11913" y="1981"/>
                  </a:cubicBezTo>
                  <a:cubicBezTo>
                    <a:pt x="12751" y="2959"/>
                    <a:pt x="13157" y="4026"/>
                    <a:pt x="13157" y="5131"/>
                  </a:cubicBezTo>
                  <a:cubicBezTo>
                    <a:pt x="13157" y="6985"/>
                    <a:pt x="11989" y="8877"/>
                    <a:pt x="9665" y="10859"/>
                  </a:cubicBezTo>
                  <a:cubicBezTo>
                    <a:pt x="11227" y="11468"/>
                    <a:pt x="12408" y="12344"/>
                    <a:pt x="13208" y="13475"/>
                  </a:cubicBezTo>
                  <a:cubicBezTo>
                    <a:pt x="14008" y="14605"/>
                    <a:pt x="14402" y="15939"/>
                    <a:pt x="14402" y="17475"/>
                  </a:cubicBezTo>
                  <a:cubicBezTo>
                    <a:pt x="14402" y="19660"/>
                    <a:pt x="13703" y="21565"/>
                    <a:pt x="12306" y="23178"/>
                  </a:cubicBezTo>
                  <a:cubicBezTo>
                    <a:pt x="10490" y="25260"/>
                    <a:pt x="7861" y="26314"/>
                    <a:pt x="4394" y="26314"/>
                  </a:cubicBezTo>
                  <a:cubicBezTo>
                    <a:pt x="2705" y="26314"/>
                    <a:pt x="1537" y="26099"/>
                    <a:pt x="914" y="25667"/>
                  </a:cubicBezTo>
                  <a:cubicBezTo>
                    <a:pt x="305" y="25248"/>
                    <a:pt x="0" y="24803"/>
                    <a:pt x="0" y="24308"/>
                  </a:cubicBezTo>
                  <a:cubicBezTo>
                    <a:pt x="0" y="23952"/>
                    <a:pt x="140" y="23635"/>
                    <a:pt x="432" y="23368"/>
                  </a:cubicBezTo>
                  <a:cubicBezTo>
                    <a:pt x="724" y="23076"/>
                    <a:pt x="1079" y="22936"/>
                    <a:pt x="1486" y="22936"/>
                  </a:cubicBezTo>
                  <a:cubicBezTo>
                    <a:pt x="1803" y="22936"/>
                    <a:pt x="2121" y="22987"/>
                    <a:pt x="2438" y="23089"/>
                  </a:cubicBezTo>
                  <a:cubicBezTo>
                    <a:pt x="2654" y="23152"/>
                    <a:pt x="3137" y="23394"/>
                    <a:pt x="3874" y="23787"/>
                  </a:cubicBezTo>
                  <a:cubicBezTo>
                    <a:pt x="4635" y="24168"/>
                    <a:pt x="5143" y="24410"/>
                    <a:pt x="5436" y="24486"/>
                  </a:cubicBezTo>
                  <a:cubicBezTo>
                    <a:pt x="5893" y="24613"/>
                    <a:pt x="6388" y="24689"/>
                    <a:pt x="6909" y="24689"/>
                  </a:cubicBezTo>
                  <a:cubicBezTo>
                    <a:pt x="8179" y="24689"/>
                    <a:pt x="9284" y="24193"/>
                    <a:pt x="10236" y="23203"/>
                  </a:cubicBezTo>
                  <a:cubicBezTo>
                    <a:pt x="11163" y="22225"/>
                    <a:pt x="11633" y="21069"/>
                    <a:pt x="11633" y="19710"/>
                  </a:cubicBezTo>
                  <a:cubicBezTo>
                    <a:pt x="11633" y="18733"/>
                    <a:pt x="11417" y="17767"/>
                    <a:pt x="10985" y="16828"/>
                  </a:cubicBezTo>
                  <a:cubicBezTo>
                    <a:pt x="10668" y="16142"/>
                    <a:pt x="10312" y="15608"/>
                    <a:pt x="9919" y="15253"/>
                  </a:cubicBezTo>
                  <a:cubicBezTo>
                    <a:pt x="9373" y="14745"/>
                    <a:pt x="8649" y="14300"/>
                    <a:pt x="7722" y="13894"/>
                  </a:cubicBezTo>
                  <a:cubicBezTo>
                    <a:pt x="6769" y="13488"/>
                    <a:pt x="5829" y="13284"/>
                    <a:pt x="4851" y="13284"/>
                  </a:cubicBezTo>
                  <a:lnTo>
                    <a:pt x="4267" y="13284"/>
                  </a:lnTo>
                  <a:lnTo>
                    <a:pt x="4267" y="12725"/>
                  </a:lnTo>
                  <a:cubicBezTo>
                    <a:pt x="5245" y="12598"/>
                    <a:pt x="6223" y="12256"/>
                    <a:pt x="7214" y="11659"/>
                  </a:cubicBezTo>
                  <a:cubicBezTo>
                    <a:pt x="8204" y="11075"/>
                    <a:pt x="8928" y="10376"/>
                    <a:pt x="9373" y="9550"/>
                  </a:cubicBezTo>
                  <a:cubicBezTo>
                    <a:pt x="9817" y="8725"/>
                    <a:pt x="10046" y="7823"/>
                    <a:pt x="10046" y="6845"/>
                  </a:cubicBezTo>
                  <a:cubicBezTo>
                    <a:pt x="10046" y="5550"/>
                    <a:pt x="9639" y="4521"/>
                    <a:pt x="8839" y="3721"/>
                  </a:cubicBezTo>
                  <a:cubicBezTo>
                    <a:pt x="8039" y="2934"/>
                    <a:pt x="7036" y="2540"/>
                    <a:pt x="5842" y="2540"/>
                  </a:cubicBezTo>
                  <a:cubicBezTo>
                    <a:pt x="3912" y="2540"/>
                    <a:pt x="2299" y="3581"/>
                    <a:pt x="1003" y="5639"/>
                  </a:cubicBezTo>
                  <a:lnTo>
                    <a:pt x="381" y="5347"/>
                  </a:lnTo>
                  <a:cubicBezTo>
                    <a:pt x="1105" y="3645"/>
                    <a:pt x="2032" y="2324"/>
                    <a:pt x="3124" y="1397"/>
                  </a:cubicBezTo>
                  <a:cubicBezTo>
                    <a:pt x="4216" y="457"/>
                    <a:pt x="5601" y="0"/>
                    <a:pt x="7239" y="0"/>
                  </a:cubicBezTo>
                  <a:close/>
                </a:path>
              </a:pathLst>
            </a:custGeom>
            <a:ln w="0" cap="flat">
              <a:custDash>
                <a:ds d="142400" sp="142400"/>
              </a:custDash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6" name="Shape 5196"/>
            <p:cNvSpPr/>
            <p:nvPr/>
          </p:nvSpPr>
          <p:spPr>
            <a:xfrm>
              <a:off x="39688" y="358153"/>
              <a:ext cx="4131107" cy="2412289"/>
            </a:xfrm>
            <a:custGeom>
              <a:avLst/>
              <a:gdLst/>
              <a:ahLst/>
              <a:cxnLst/>
              <a:rect l="0" t="0" r="0" b="0"/>
              <a:pathLst>
                <a:path w="4131107" h="2412289">
                  <a:moveTo>
                    <a:pt x="0" y="2412289"/>
                  </a:moveTo>
                  <a:lnTo>
                    <a:pt x="4131107" y="2412289"/>
                  </a:lnTo>
                  <a:lnTo>
                    <a:pt x="4131107" y="0"/>
                  </a:lnTo>
                  <a:lnTo>
                    <a:pt x="0" y="0"/>
                  </a:lnTo>
                  <a:close/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4390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"/>
            <a:ext cx="8911687" cy="4944532"/>
          </a:xfrm>
        </p:spPr>
        <p:txBody>
          <a:bodyPr>
            <a:noAutofit/>
          </a:bodyPr>
          <a:lstStyle/>
          <a:p>
            <a:pPr algn="ctr"/>
            <a:endParaRPr lang="tk-TM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029200"/>
            <a:ext cx="8915400" cy="8820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k-TM" b="1" dirty="0"/>
              <a:t>Kaşan derýasynyň köpýyllyk gözegçilik maglumatlaryna görä ortaça akymynyň çyzgysy (Gulja obasy)</a:t>
            </a:r>
            <a:r>
              <a:rPr lang="tk-TM" dirty="0"/>
              <a:t/>
            </a:r>
            <a:br>
              <a:rPr lang="tk-TM" dirty="0"/>
            </a:br>
            <a:endParaRPr lang="ru-RU" dirty="0"/>
          </a:p>
        </p:txBody>
      </p:sp>
      <p:grpSp>
        <p:nvGrpSpPr>
          <p:cNvPr id="81" name="Group 475260"/>
          <p:cNvGrpSpPr/>
          <p:nvPr/>
        </p:nvGrpSpPr>
        <p:grpSpPr>
          <a:xfrm>
            <a:off x="2260599" y="-1464733"/>
            <a:ext cx="10701867" cy="6409265"/>
            <a:chOff x="-164696" y="0"/>
            <a:chExt cx="5034475" cy="1208860"/>
          </a:xfrm>
        </p:grpSpPr>
        <p:sp>
          <p:nvSpPr>
            <p:cNvPr id="82" name="Rectangle 5270"/>
            <p:cNvSpPr/>
            <p:nvPr/>
          </p:nvSpPr>
          <p:spPr>
            <a:xfrm>
              <a:off x="117" y="5909"/>
              <a:ext cx="2807285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83" name="Rectangle 5271"/>
            <p:cNvSpPr/>
            <p:nvPr/>
          </p:nvSpPr>
          <p:spPr>
            <a:xfrm>
              <a:off x="2116801" y="5761"/>
              <a:ext cx="146344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i="1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4" name="Rectangle 5272"/>
            <p:cNvSpPr/>
            <p:nvPr/>
          </p:nvSpPr>
          <p:spPr>
            <a:xfrm>
              <a:off x="2226564" y="0"/>
              <a:ext cx="58781" cy="10694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7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5" name="Rectangle 5273"/>
            <p:cNvSpPr/>
            <p:nvPr/>
          </p:nvSpPr>
          <p:spPr>
            <a:xfrm>
              <a:off x="2270760" y="5910"/>
              <a:ext cx="60182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6" name="Rectangle 5274"/>
            <p:cNvSpPr/>
            <p:nvPr/>
          </p:nvSpPr>
          <p:spPr>
            <a:xfrm>
              <a:off x="2313128" y="51240"/>
              <a:ext cx="1663597" cy="23858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i="1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7" name="Rectangle 5275"/>
            <p:cNvSpPr/>
            <p:nvPr/>
          </p:nvSpPr>
          <p:spPr>
            <a:xfrm>
              <a:off x="168757" y="5910"/>
              <a:ext cx="470102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8" name="Rectangle 5276"/>
            <p:cNvSpPr/>
            <p:nvPr/>
          </p:nvSpPr>
          <p:spPr>
            <a:xfrm>
              <a:off x="0" y="188790"/>
              <a:ext cx="381202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</a:p>
          </p:txBody>
        </p:sp>
        <p:sp>
          <p:nvSpPr>
            <p:cNvPr id="89" name="Rectangle 5277"/>
            <p:cNvSpPr/>
            <p:nvPr/>
          </p:nvSpPr>
          <p:spPr>
            <a:xfrm>
              <a:off x="2872588" y="188641"/>
              <a:ext cx="146344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i="1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Rectangle 5280"/>
            <p:cNvSpPr/>
            <p:nvPr/>
          </p:nvSpPr>
          <p:spPr>
            <a:xfrm>
              <a:off x="3061620" y="182880"/>
              <a:ext cx="631303" cy="5274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Rectangle 5281"/>
            <p:cNvSpPr/>
            <p:nvPr/>
          </p:nvSpPr>
          <p:spPr>
            <a:xfrm>
              <a:off x="-164696" y="188790"/>
              <a:ext cx="421858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Shape 584353"/>
            <p:cNvSpPr/>
            <p:nvPr/>
          </p:nvSpPr>
          <p:spPr>
            <a:xfrm>
              <a:off x="44878" y="387077"/>
              <a:ext cx="4142758" cy="821328"/>
            </a:xfrm>
            <a:custGeom>
              <a:avLst/>
              <a:gdLst/>
              <a:ahLst/>
              <a:cxnLst/>
              <a:rect l="0" t="0" r="0" b="0"/>
              <a:pathLst>
                <a:path w="4163771" h="808724">
                  <a:moveTo>
                    <a:pt x="0" y="0"/>
                  </a:moveTo>
                  <a:lnTo>
                    <a:pt x="4163771" y="0"/>
                  </a:lnTo>
                  <a:lnTo>
                    <a:pt x="4163771" y="808724"/>
                  </a:lnTo>
                  <a:lnTo>
                    <a:pt x="0" y="80872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F0C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5" name="Shape 5283"/>
            <p:cNvSpPr/>
            <p:nvPr/>
          </p:nvSpPr>
          <p:spPr>
            <a:xfrm>
              <a:off x="173099" y="1093592"/>
              <a:ext cx="4006685" cy="100825"/>
            </a:xfrm>
            <a:custGeom>
              <a:avLst/>
              <a:gdLst/>
              <a:ahLst/>
              <a:cxnLst/>
              <a:rect l="0" t="0" r="0" b="0"/>
              <a:pathLst>
                <a:path w="4006685" h="100825">
                  <a:moveTo>
                    <a:pt x="0" y="0"/>
                  </a:moveTo>
                  <a:lnTo>
                    <a:pt x="4006685" y="0"/>
                  </a:lnTo>
                  <a:lnTo>
                    <a:pt x="4006685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6" name="Shape 5284"/>
            <p:cNvSpPr/>
            <p:nvPr/>
          </p:nvSpPr>
          <p:spPr>
            <a:xfrm>
              <a:off x="173099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7" name="Shape 5285"/>
            <p:cNvSpPr/>
            <p:nvPr/>
          </p:nvSpPr>
          <p:spPr>
            <a:xfrm>
              <a:off x="508099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8" name="Shape 5286"/>
            <p:cNvSpPr/>
            <p:nvPr/>
          </p:nvSpPr>
          <p:spPr>
            <a:xfrm>
              <a:off x="810385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9" name="Shape 5287"/>
            <p:cNvSpPr/>
            <p:nvPr/>
          </p:nvSpPr>
          <p:spPr>
            <a:xfrm>
              <a:off x="1151900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0" name="Shape 5288"/>
            <p:cNvSpPr/>
            <p:nvPr/>
          </p:nvSpPr>
          <p:spPr>
            <a:xfrm>
              <a:off x="1478430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1" name="Shape 5289"/>
            <p:cNvSpPr/>
            <p:nvPr/>
          </p:nvSpPr>
          <p:spPr>
            <a:xfrm>
              <a:off x="1807817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2" name="Shape 5290"/>
            <p:cNvSpPr/>
            <p:nvPr/>
          </p:nvSpPr>
          <p:spPr>
            <a:xfrm>
              <a:off x="2169285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3" name="Shape 5291"/>
            <p:cNvSpPr/>
            <p:nvPr/>
          </p:nvSpPr>
          <p:spPr>
            <a:xfrm>
              <a:off x="2507206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4" name="Shape 5292"/>
            <p:cNvSpPr/>
            <p:nvPr/>
          </p:nvSpPr>
          <p:spPr>
            <a:xfrm>
              <a:off x="2846576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5" name="Shape 5293"/>
            <p:cNvSpPr/>
            <p:nvPr/>
          </p:nvSpPr>
          <p:spPr>
            <a:xfrm>
              <a:off x="3164546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6" name="Shape 5294"/>
            <p:cNvSpPr/>
            <p:nvPr/>
          </p:nvSpPr>
          <p:spPr>
            <a:xfrm>
              <a:off x="3506760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7" name="Shape 5295"/>
            <p:cNvSpPr/>
            <p:nvPr/>
          </p:nvSpPr>
          <p:spPr>
            <a:xfrm>
              <a:off x="3834725" y="1093592"/>
              <a:ext cx="0" cy="100825"/>
            </a:xfrm>
            <a:custGeom>
              <a:avLst/>
              <a:gdLst/>
              <a:ahLst/>
              <a:cxnLst/>
              <a:rect l="0" t="0" r="0" b="0"/>
              <a:pathLst>
                <a:path h="100825">
                  <a:moveTo>
                    <a:pt x="0" y="0"/>
                  </a:moveTo>
                  <a:lnTo>
                    <a:pt x="0" y="100825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8" name="Shape 5296"/>
            <p:cNvSpPr/>
            <p:nvPr/>
          </p:nvSpPr>
          <p:spPr>
            <a:xfrm>
              <a:off x="319410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4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09" name="Shape 5297"/>
            <p:cNvSpPr/>
            <p:nvPr/>
          </p:nvSpPr>
          <p:spPr>
            <a:xfrm>
              <a:off x="601349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0" name="Shape 5298"/>
            <p:cNvSpPr/>
            <p:nvPr/>
          </p:nvSpPr>
          <p:spPr>
            <a:xfrm>
              <a:off x="635525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1" name="Shape 5299"/>
            <p:cNvSpPr/>
            <p:nvPr/>
          </p:nvSpPr>
          <p:spPr>
            <a:xfrm>
              <a:off x="909784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2" name="Shape 5300"/>
            <p:cNvSpPr/>
            <p:nvPr/>
          </p:nvSpPr>
          <p:spPr>
            <a:xfrm>
              <a:off x="943959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3" name="Shape 5301"/>
            <p:cNvSpPr/>
            <p:nvPr/>
          </p:nvSpPr>
          <p:spPr>
            <a:xfrm>
              <a:off x="978135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2" y="62750"/>
                  </a:cubicBezTo>
                  <a:cubicBezTo>
                    <a:pt x="20345" y="63589"/>
                    <a:pt x="21044" y="64300"/>
                    <a:pt x="22098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38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4" name="Shape 5302"/>
            <p:cNvSpPr/>
            <p:nvPr/>
          </p:nvSpPr>
          <p:spPr>
            <a:xfrm>
              <a:off x="1253023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5" name="Shape 5303"/>
            <p:cNvSpPr/>
            <p:nvPr/>
          </p:nvSpPr>
          <p:spPr>
            <a:xfrm>
              <a:off x="1285565" y="1115963"/>
              <a:ext cx="71958" cy="69520"/>
            </a:xfrm>
            <a:custGeom>
              <a:avLst/>
              <a:gdLst/>
              <a:ahLst/>
              <a:cxnLst/>
              <a:rect l="0" t="0" r="0" b="0"/>
              <a:pathLst>
                <a:path w="71958" h="69520">
                  <a:moveTo>
                    <a:pt x="0" y="0"/>
                  </a:moveTo>
                  <a:lnTo>
                    <a:pt x="27762" y="0"/>
                  </a:lnTo>
                  <a:lnTo>
                    <a:pt x="27762" y="1867"/>
                  </a:lnTo>
                  <a:cubicBezTo>
                    <a:pt x="24613" y="2159"/>
                    <a:pt x="22581" y="2705"/>
                    <a:pt x="21628" y="3454"/>
                  </a:cubicBezTo>
                  <a:cubicBezTo>
                    <a:pt x="20714" y="4229"/>
                    <a:pt x="20231" y="5220"/>
                    <a:pt x="20231" y="6414"/>
                  </a:cubicBezTo>
                  <a:cubicBezTo>
                    <a:pt x="20231" y="8090"/>
                    <a:pt x="21006" y="10694"/>
                    <a:pt x="22542" y="14237"/>
                  </a:cubicBezTo>
                  <a:lnTo>
                    <a:pt x="39840" y="54077"/>
                  </a:lnTo>
                  <a:lnTo>
                    <a:pt x="55855" y="14745"/>
                  </a:lnTo>
                  <a:cubicBezTo>
                    <a:pt x="57429" y="10859"/>
                    <a:pt x="58230" y="8179"/>
                    <a:pt x="58230" y="6667"/>
                  </a:cubicBezTo>
                  <a:cubicBezTo>
                    <a:pt x="58230" y="5702"/>
                    <a:pt x="57747" y="4775"/>
                    <a:pt x="56769" y="3886"/>
                  </a:cubicBezTo>
                  <a:cubicBezTo>
                    <a:pt x="55791" y="3010"/>
                    <a:pt x="54165" y="2375"/>
                    <a:pt x="51854" y="2019"/>
                  </a:cubicBezTo>
                  <a:cubicBezTo>
                    <a:pt x="51689" y="1981"/>
                    <a:pt x="51410" y="1931"/>
                    <a:pt x="51003" y="1867"/>
                  </a:cubicBezTo>
                  <a:lnTo>
                    <a:pt x="51003" y="0"/>
                  </a:lnTo>
                  <a:lnTo>
                    <a:pt x="71958" y="0"/>
                  </a:lnTo>
                  <a:lnTo>
                    <a:pt x="71958" y="1867"/>
                  </a:lnTo>
                  <a:cubicBezTo>
                    <a:pt x="69545" y="2299"/>
                    <a:pt x="67729" y="3061"/>
                    <a:pt x="66485" y="4153"/>
                  </a:cubicBezTo>
                  <a:cubicBezTo>
                    <a:pt x="64719" y="5804"/>
                    <a:pt x="63144" y="8318"/>
                    <a:pt x="61786" y="11684"/>
                  </a:cubicBezTo>
                  <a:lnTo>
                    <a:pt x="38075" y="69520"/>
                  </a:lnTo>
                  <a:lnTo>
                    <a:pt x="36220" y="69520"/>
                  </a:lnTo>
                  <a:lnTo>
                    <a:pt x="10770" y="10935"/>
                  </a:lnTo>
                  <a:cubicBezTo>
                    <a:pt x="9449" y="7925"/>
                    <a:pt x="8547" y="6096"/>
                    <a:pt x="8001" y="5423"/>
                  </a:cubicBezTo>
                  <a:cubicBezTo>
                    <a:pt x="7176" y="4382"/>
                    <a:pt x="6160" y="3569"/>
                    <a:pt x="4928" y="2997"/>
                  </a:cubicBezTo>
                  <a:cubicBezTo>
                    <a:pt x="3708" y="2400"/>
                    <a:pt x="2070" y="2032"/>
                    <a:pt x="0" y="1867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6" name="Shape 5304"/>
            <p:cNvSpPr/>
            <p:nvPr/>
          </p:nvSpPr>
          <p:spPr>
            <a:xfrm>
              <a:off x="1584974" y="1115963"/>
              <a:ext cx="71958" cy="69520"/>
            </a:xfrm>
            <a:custGeom>
              <a:avLst/>
              <a:gdLst/>
              <a:ahLst/>
              <a:cxnLst/>
              <a:rect l="0" t="0" r="0" b="0"/>
              <a:pathLst>
                <a:path w="71958" h="69520">
                  <a:moveTo>
                    <a:pt x="0" y="0"/>
                  </a:moveTo>
                  <a:lnTo>
                    <a:pt x="27762" y="0"/>
                  </a:lnTo>
                  <a:lnTo>
                    <a:pt x="27762" y="1867"/>
                  </a:lnTo>
                  <a:cubicBezTo>
                    <a:pt x="24613" y="2159"/>
                    <a:pt x="22581" y="2705"/>
                    <a:pt x="21628" y="3454"/>
                  </a:cubicBezTo>
                  <a:cubicBezTo>
                    <a:pt x="20714" y="4229"/>
                    <a:pt x="20231" y="5220"/>
                    <a:pt x="20231" y="6414"/>
                  </a:cubicBezTo>
                  <a:cubicBezTo>
                    <a:pt x="20231" y="8090"/>
                    <a:pt x="21006" y="10694"/>
                    <a:pt x="22542" y="14237"/>
                  </a:cubicBezTo>
                  <a:lnTo>
                    <a:pt x="39827" y="54077"/>
                  </a:lnTo>
                  <a:lnTo>
                    <a:pt x="55855" y="14745"/>
                  </a:lnTo>
                  <a:cubicBezTo>
                    <a:pt x="57429" y="10859"/>
                    <a:pt x="58230" y="8179"/>
                    <a:pt x="58230" y="6667"/>
                  </a:cubicBezTo>
                  <a:cubicBezTo>
                    <a:pt x="58230" y="5702"/>
                    <a:pt x="57747" y="4775"/>
                    <a:pt x="56769" y="3886"/>
                  </a:cubicBezTo>
                  <a:cubicBezTo>
                    <a:pt x="55791" y="3010"/>
                    <a:pt x="54165" y="2375"/>
                    <a:pt x="51854" y="2019"/>
                  </a:cubicBezTo>
                  <a:cubicBezTo>
                    <a:pt x="51689" y="1981"/>
                    <a:pt x="51410" y="1931"/>
                    <a:pt x="51003" y="1867"/>
                  </a:cubicBezTo>
                  <a:lnTo>
                    <a:pt x="51003" y="0"/>
                  </a:lnTo>
                  <a:lnTo>
                    <a:pt x="71958" y="0"/>
                  </a:lnTo>
                  <a:lnTo>
                    <a:pt x="71958" y="1867"/>
                  </a:lnTo>
                  <a:cubicBezTo>
                    <a:pt x="69545" y="2299"/>
                    <a:pt x="67729" y="3061"/>
                    <a:pt x="66485" y="4153"/>
                  </a:cubicBezTo>
                  <a:cubicBezTo>
                    <a:pt x="64719" y="5804"/>
                    <a:pt x="63144" y="8318"/>
                    <a:pt x="61786" y="11684"/>
                  </a:cubicBezTo>
                  <a:lnTo>
                    <a:pt x="38075" y="69520"/>
                  </a:lnTo>
                  <a:lnTo>
                    <a:pt x="36220" y="69520"/>
                  </a:lnTo>
                  <a:lnTo>
                    <a:pt x="10770" y="10935"/>
                  </a:lnTo>
                  <a:cubicBezTo>
                    <a:pt x="9449" y="7925"/>
                    <a:pt x="8547" y="6096"/>
                    <a:pt x="8001" y="5423"/>
                  </a:cubicBezTo>
                  <a:cubicBezTo>
                    <a:pt x="7176" y="4382"/>
                    <a:pt x="6160" y="3569"/>
                    <a:pt x="4928" y="2997"/>
                  </a:cubicBezTo>
                  <a:cubicBezTo>
                    <a:pt x="3708" y="2400"/>
                    <a:pt x="2070" y="2032"/>
                    <a:pt x="0" y="1867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7" name="Shape 5305"/>
            <p:cNvSpPr/>
            <p:nvPr/>
          </p:nvSpPr>
          <p:spPr>
            <a:xfrm>
              <a:off x="1890780" y="1115963"/>
              <a:ext cx="71958" cy="69520"/>
            </a:xfrm>
            <a:custGeom>
              <a:avLst/>
              <a:gdLst/>
              <a:ahLst/>
              <a:cxnLst/>
              <a:rect l="0" t="0" r="0" b="0"/>
              <a:pathLst>
                <a:path w="71958" h="69520">
                  <a:moveTo>
                    <a:pt x="0" y="0"/>
                  </a:moveTo>
                  <a:lnTo>
                    <a:pt x="27762" y="0"/>
                  </a:lnTo>
                  <a:lnTo>
                    <a:pt x="27762" y="1867"/>
                  </a:lnTo>
                  <a:cubicBezTo>
                    <a:pt x="24613" y="2159"/>
                    <a:pt x="22581" y="2705"/>
                    <a:pt x="21628" y="3454"/>
                  </a:cubicBezTo>
                  <a:cubicBezTo>
                    <a:pt x="20714" y="4229"/>
                    <a:pt x="20231" y="5220"/>
                    <a:pt x="20231" y="6414"/>
                  </a:cubicBezTo>
                  <a:cubicBezTo>
                    <a:pt x="20231" y="8090"/>
                    <a:pt x="21006" y="10694"/>
                    <a:pt x="22542" y="14237"/>
                  </a:cubicBezTo>
                  <a:lnTo>
                    <a:pt x="39827" y="54077"/>
                  </a:lnTo>
                  <a:lnTo>
                    <a:pt x="55855" y="14745"/>
                  </a:lnTo>
                  <a:cubicBezTo>
                    <a:pt x="57429" y="10859"/>
                    <a:pt x="58217" y="8179"/>
                    <a:pt x="58217" y="6667"/>
                  </a:cubicBezTo>
                  <a:cubicBezTo>
                    <a:pt x="58217" y="5702"/>
                    <a:pt x="57747" y="4775"/>
                    <a:pt x="56769" y="3886"/>
                  </a:cubicBezTo>
                  <a:cubicBezTo>
                    <a:pt x="55791" y="3010"/>
                    <a:pt x="54165" y="2375"/>
                    <a:pt x="51854" y="2019"/>
                  </a:cubicBezTo>
                  <a:cubicBezTo>
                    <a:pt x="51689" y="1981"/>
                    <a:pt x="51410" y="1931"/>
                    <a:pt x="51003" y="1867"/>
                  </a:cubicBezTo>
                  <a:lnTo>
                    <a:pt x="51003" y="0"/>
                  </a:lnTo>
                  <a:lnTo>
                    <a:pt x="71958" y="0"/>
                  </a:lnTo>
                  <a:lnTo>
                    <a:pt x="71958" y="1867"/>
                  </a:lnTo>
                  <a:cubicBezTo>
                    <a:pt x="69545" y="2299"/>
                    <a:pt x="67729" y="3061"/>
                    <a:pt x="66485" y="4153"/>
                  </a:cubicBezTo>
                  <a:cubicBezTo>
                    <a:pt x="64719" y="5804"/>
                    <a:pt x="63144" y="8318"/>
                    <a:pt x="61786" y="11684"/>
                  </a:cubicBezTo>
                  <a:lnTo>
                    <a:pt x="38075" y="69520"/>
                  </a:lnTo>
                  <a:lnTo>
                    <a:pt x="36220" y="69520"/>
                  </a:lnTo>
                  <a:lnTo>
                    <a:pt x="10770" y="10935"/>
                  </a:lnTo>
                  <a:cubicBezTo>
                    <a:pt x="9449" y="7925"/>
                    <a:pt x="8547" y="6096"/>
                    <a:pt x="8001" y="5423"/>
                  </a:cubicBezTo>
                  <a:cubicBezTo>
                    <a:pt x="7176" y="4382"/>
                    <a:pt x="6160" y="3569"/>
                    <a:pt x="4928" y="2997"/>
                  </a:cubicBezTo>
                  <a:cubicBezTo>
                    <a:pt x="3708" y="2400"/>
                    <a:pt x="2070" y="2032"/>
                    <a:pt x="0" y="1867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8" name="Shape 5306"/>
            <p:cNvSpPr/>
            <p:nvPr/>
          </p:nvSpPr>
          <p:spPr>
            <a:xfrm>
              <a:off x="1966528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19" name="Shape 5307"/>
            <p:cNvSpPr/>
            <p:nvPr/>
          </p:nvSpPr>
          <p:spPr>
            <a:xfrm>
              <a:off x="2220095" y="1115963"/>
              <a:ext cx="71958" cy="69520"/>
            </a:xfrm>
            <a:custGeom>
              <a:avLst/>
              <a:gdLst/>
              <a:ahLst/>
              <a:cxnLst/>
              <a:rect l="0" t="0" r="0" b="0"/>
              <a:pathLst>
                <a:path w="71958" h="69520">
                  <a:moveTo>
                    <a:pt x="0" y="0"/>
                  </a:moveTo>
                  <a:lnTo>
                    <a:pt x="27762" y="0"/>
                  </a:lnTo>
                  <a:lnTo>
                    <a:pt x="27762" y="1867"/>
                  </a:lnTo>
                  <a:cubicBezTo>
                    <a:pt x="24613" y="2159"/>
                    <a:pt x="22581" y="2705"/>
                    <a:pt x="21628" y="3454"/>
                  </a:cubicBezTo>
                  <a:cubicBezTo>
                    <a:pt x="20714" y="4229"/>
                    <a:pt x="20231" y="5220"/>
                    <a:pt x="20231" y="6414"/>
                  </a:cubicBezTo>
                  <a:cubicBezTo>
                    <a:pt x="20231" y="8090"/>
                    <a:pt x="21006" y="10694"/>
                    <a:pt x="22542" y="14237"/>
                  </a:cubicBezTo>
                  <a:lnTo>
                    <a:pt x="39827" y="54077"/>
                  </a:lnTo>
                  <a:lnTo>
                    <a:pt x="55855" y="14745"/>
                  </a:lnTo>
                  <a:cubicBezTo>
                    <a:pt x="57429" y="10859"/>
                    <a:pt x="58217" y="8179"/>
                    <a:pt x="58217" y="6667"/>
                  </a:cubicBezTo>
                  <a:cubicBezTo>
                    <a:pt x="58217" y="5702"/>
                    <a:pt x="57747" y="4775"/>
                    <a:pt x="56769" y="3886"/>
                  </a:cubicBezTo>
                  <a:cubicBezTo>
                    <a:pt x="55791" y="3010"/>
                    <a:pt x="54165" y="2375"/>
                    <a:pt x="51854" y="2019"/>
                  </a:cubicBezTo>
                  <a:cubicBezTo>
                    <a:pt x="51689" y="1981"/>
                    <a:pt x="51410" y="1931"/>
                    <a:pt x="51003" y="1867"/>
                  </a:cubicBezTo>
                  <a:lnTo>
                    <a:pt x="51003" y="0"/>
                  </a:lnTo>
                  <a:lnTo>
                    <a:pt x="71958" y="0"/>
                  </a:lnTo>
                  <a:lnTo>
                    <a:pt x="71958" y="1867"/>
                  </a:lnTo>
                  <a:cubicBezTo>
                    <a:pt x="69545" y="2299"/>
                    <a:pt x="67729" y="3061"/>
                    <a:pt x="66485" y="4153"/>
                  </a:cubicBezTo>
                  <a:cubicBezTo>
                    <a:pt x="64719" y="5804"/>
                    <a:pt x="63144" y="8318"/>
                    <a:pt x="61773" y="11684"/>
                  </a:cubicBezTo>
                  <a:lnTo>
                    <a:pt x="38075" y="69520"/>
                  </a:lnTo>
                  <a:lnTo>
                    <a:pt x="36220" y="69520"/>
                  </a:lnTo>
                  <a:lnTo>
                    <a:pt x="10770" y="10935"/>
                  </a:lnTo>
                  <a:cubicBezTo>
                    <a:pt x="9449" y="7925"/>
                    <a:pt x="8547" y="6096"/>
                    <a:pt x="8001" y="5423"/>
                  </a:cubicBezTo>
                  <a:cubicBezTo>
                    <a:pt x="7188" y="4382"/>
                    <a:pt x="6160" y="3569"/>
                    <a:pt x="4928" y="2997"/>
                  </a:cubicBezTo>
                  <a:cubicBezTo>
                    <a:pt x="3708" y="2400"/>
                    <a:pt x="2070" y="2032"/>
                    <a:pt x="0" y="1867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0" name="Shape 5308"/>
            <p:cNvSpPr/>
            <p:nvPr/>
          </p:nvSpPr>
          <p:spPr>
            <a:xfrm>
              <a:off x="2295844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1" name="Shape 5309"/>
            <p:cNvSpPr/>
            <p:nvPr/>
          </p:nvSpPr>
          <p:spPr>
            <a:xfrm>
              <a:off x="2330020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2" name="Shape 5310"/>
            <p:cNvSpPr/>
            <p:nvPr/>
          </p:nvSpPr>
          <p:spPr>
            <a:xfrm>
              <a:off x="2545235" y="1115963"/>
              <a:ext cx="71958" cy="69520"/>
            </a:xfrm>
            <a:custGeom>
              <a:avLst/>
              <a:gdLst/>
              <a:ahLst/>
              <a:cxnLst/>
              <a:rect l="0" t="0" r="0" b="0"/>
              <a:pathLst>
                <a:path w="71958" h="69520">
                  <a:moveTo>
                    <a:pt x="0" y="0"/>
                  </a:moveTo>
                  <a:lnTo>
                    <a:pt x="27762" y="0"/>
                  </a:lnTo>
                  <a:lnTo>
                    <a:pt x="27762" y="1867"/>
                  </a:lnTo>
                  <a:cubicBezTo>
                    <a:pt x="24613" y="2159"/>
                    <a:pt x="22581" y="2705"/>
                    <a:pt x="21628" y="3454"/>
                  </a:cubicBezTo>
                  <a:cubicBezTo>
                    <a:pt x="20714" y="4229"/>
                    <a:pt x="20231" y="5220"/>
                    <a:pt x="20231" y="6414"/>
                  </a:cubicBezTo>
                  <a:cubicBezTo>
                    <a:pt x="20231" y="8090"/>
                    <a:pt x="21006" y="10694"/>
                    <a:pt x="22542" y="14237"/>
                  </a:cubicBezTo>
                  <a:lnTo>
                    <a:pt x="39827" y="54077"/>
                  </a:lnTo>
                  <a:lnTo>
                    <a:pt x="55855" y="14745"/>
                  </a:lnTo>
                  <a:cubicBezTo>
                    <a:pt x="57429" y="10859"/>
                    <a:pt x="58217" y="8179"/>
                    <a:pt x="58217" y="6667"/>
                  </a:cubicBezTo>
                  <a:cubicBezTo>
                    <a:pt x="58217" y="5702"/>
                    <a:pt x="57747" y="4775"/>
                    <a:pt x="56769" y="3886"/>
                  </a:cubicBezTo>
                  <a:cubicBezTo>
                    <a:pt x="55791" y="3010"/>
                    <a:pt x="54165" y="2375"/>
                    <a:pt x="51854" y="2019"/>
                  </a:cubicBezTo>
                  <a:cubicBezTo>
                    <a:pt x="51689" y="1981"/>
                    <a:pt x="51410" y="1931"/>
                    <a:pt x="51003" y="1867"/>
                  </a:cubicBezTo>
                  <a:lnTo>
                    <a:pt x="51003" y="0"/>
                  </a:lnTo>
                  <a:lnTo>
                    <a:pt x="71958" y="0"/>
                  </a:lnTo>
                  <a:lnTo>
                    <a:pt x="71958" y="1867"/>
                  </a:lnTo>
                  <a:cubicBezTo>
                    <a:pt x="69545" y="2299"/>
                    <a:pt x="67729" y="3061"/>
                    <a:pt x="66485" y="4153"/>
                  </a:cubicBezTo>
                  <a:cubicBezTo>
                    <a:pt x="64719" y="5804"/>
                    <a:pt x="63144" y="8318"/>
                    <a:pt x="61773" y="11684"/>
                  </a:cubicBezTo>
                  <a:lnTo>
                    <a:pt x="38075" y="69520"/>
                  </a:lnTo>
                  <a:lnTo>
                    <a:pt x="36220" y="69520"/>
                  </a:lnTo>
                  <a:lnTo>
                    <a:pt x="10770" y="10935"/>
                  </a:lnTo>
                  <a:cubicBezTo>
                    <a:pt x="9449" y="7925"/>
                    <a:pt x="8547" y="6096"/>
                    <a:pt x="8001" y="5423"/>
                  </a:cubicBezTo>
                  <a:cubicBezTo>
                    <a:pt x="7176" y="4382"/>
                    <a:pt x="6160" y="3569"/>
                    <a:pt x="4928" y="2997"/>
                  </a:cubicBezTo>
                  <a:cubicBezTo>
                    <a:pt x="3708" y="2400"/>
                    <a:pt x="2070" y="2032"/>
                    <a:pt x="0" y="1867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3" name="Shape 5311"/>
            <p:cNvSpPr/>
            <p:nvPr/>
          </p:nvSpPr>
          <p:spPr>
            <a:xfrm>
              <a:off x="2620984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4" name="Shape 5312"/>
            <p:cNvSpPr/>
            <p:nvPr/>
          </p:nvSpPr>
          <p:spPr>
            <a:xfrm>
              <a:off x="2655160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5" name="Shape 5313"/>
            <p:cNvSpPr/>
            <p:nvPr/>
          </p:nvSpPr>
          <p:spPr>
            <a:xfrm>
              <a:off x="2689334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1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5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1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6" name="Shape 5314"/>
            <p:cNvSpPr/>
            <p:nvPr/>
          </p:nvSpPr>
          <p:spPr>
            <a:xfrm>
              <a:off x="2931140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2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6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38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7" name="Shape 5315"/>
            <p:cNvSpPr/>
            <p:nvPr/>
          </p:nvSpPr>
          <p:spPr>
            <a:xfrm>
              <a:off x="2963525" y="1115964"/>
              <a:ext cx="72161" cy="67958"/>
            </a:xfrm>
            <a:custGeom>
              <a:avLst/>
              <a:gdLst/>
              <a:ahLst/>
              <a:cxnLst/>
              <a:rect l="0" t="0" r="0" b="0"/>
              <a:pathLst>
                <a:path w="72161" h="67958">
                  <a:moveTo>
                    <a:pt x="1346" y="0"/>
                  </a:moveTo>
                  <a:lnTo>
                    <a:pt x="32766" y="0"/>
                  </a:lnTo>
                  <a:lnTo>
                    <a:pt x="32766" y="1867"/>
                  </a:lnTo>
                  <a:cubicBezTo>
                    <a:pt x="30099" y="1968"/>
                    <a:pt x="28270" y="2400"/>
                    <a:pt x="27280" y="3162"/>
                  </a:cubicBezTo>
                  <a:cubicBezTo>
                    <a:pt x="26302" y="3937"/>
                    <a:pt x="25807" y="4788"/>
                    <a:pt x="25807" y="5715"/>
                  </a:cubicBezTo>
                  <a:cubicBezTo>
                    <a:pt x="25807" y="6960"/>
                    <a:pt x="26619" y="8763"/>
                    <a:pt x="28207" y="11138"/>
                  </a:cubicBezTo>
                  <a:lnTo>
                    <a:pt x="38646" y="26721"/>
                  </a:lnTo>
                  <a:lnTo>
                    <a:pt x="50711" y="11430"/>
                  </a:lnTo>
                  <a:cubicBezTo>
                    <a:pt x="52121" y="9627"/>
                    <a:pt x="52972" y="8395"/>
                    <a:pt x="53302" y="7734"/>
                  </a:cubicBezTo>
                  <a:cubicBezTo>
                    <a:pt x="53607" y="7048"/>
                    <a:pt x="53772" y="6363"/>
                    <a:pt x="53772" y="5664"/>
                  </a:cubicBezTo>
                  <a:cubicBezTo>
                    <a:pt x="53772" y="4966"/>
                    <a:pt x="53569" y="4344"/>
                    <a:pt x="53162" y="3810"/>
                  </a:cubicBezTo>
                  <a:cubicBezTo>
                    <a:pt x="52667" y="3111"/>
                    <a:pt x="52032" y="2616"/>
                    <a:pt x="51257" y="2349"/>
                  </a:cubicBezTo>
                  <a:cubicBezTo>
                    <a:pt x="50495" y="2057"/>
                    <a:pt x="48908" y="1892"/>
                    <a:pt x="46508" y="1867"/>
                  </a:cubicBezTo>
                  <a:lnTo>
                    <a:pt x="46508" y="0"/>
                  </a:lnTo>
                  <a:lnTo>
                    <a:pt x="70612" y="0"/>
                  </a:lnTo>
                  <a:lnTo>
                    <a:pt x="70612" y="1867"/>
                  </a:lnTo>
                  <a:cubicBezTo>
                    <a:pt x="68707" y="1968"/>
                    <a:pt x="67158" y="2261"/>
                    <a:pt x="65939" y="2756"/>
                  </a:cubicBezTo>
                  <a:cubicBezTo>
                    <a:pt x="64148" y="3518"/>
                    <a:pt x="62484" y="4572"/>
                    <a:pt x="60985" y="5867"/>
                  </a:cubicBezTo>
                  <a:cubicBezTo>
                    <a:pt x="59474" y="7163"/>
                    <a:pt x="57353" y="9576"/>
                    <a:pt x="54610" y="13081"/>
                  </a:cubicBezTo>
                  <a:lnTo>
                    <a:pt x="41135" y="30328"/>
                  </a:lnTo>
                  <a:lnTo>
                    <a:pt x="55728" y="52070"/>
                  </a:lnTo>
                  <a:cubicBezTo>
                    <a:pt x="59767" y="58090"/>
                    <a:pt x="62764" y="61887"/>
                    <a:pt x="64719" y="63474"/>
                  </a:cubicBezTo>
                  <a:cubicBezTo>
                    <a:pt x="66675" y="65062"/>
                    <a:pt x="69152" y="65938"/>
                    <a:pt x="72161" y="66116"/>
                  </a:cubicBezTo>
                  <a:lnTo>
                    <a:pt x="72161" y="67958"/>
                  </a:lnTo>
                  <a:lnTo>
                    <a:pt x="43002" y="67958"/>
                  </a:lnTo>
                  <a:lnTo>
                    <a:pt x="43002" y="66116"/>
                  </a:lnTo>
                  <a:cubicBezTo>
                    <a:pt x="44933" y="66078"/>
                    <a:pt x="46368" y="65875"/>
                    <a:pt x="47308" y="65494"/>
                  </a:cubicBezTo>
                  <a:cubicBezTo>
                    <a:pt x="48006" y="65202"/>
                    <a:pt x="48578" y="64744"/>
                    <a:pt x="49035" y="64122"/>
                  </a:cubicBezTo>
                  <a:cubicBezTo>
                    <a:pt x="49480" y="63513"/>
                    <a:pt x="49708" y="62878"/>
                    <a:pt x="49708" y="62243"/>
                  </a:cubicBezTo>
                  <a:cubicBezTo>
                    <a:pt x="49708" y="61468"/>
                    <a:pt x="49556" y="60706"/>
                    <a:pt x="49264" y="59931"/>
                  </a:cubicBezTo>
                  <a:cubicBezTo>
                    <a:pt x="49022" y="59372"/>
                    <a:pt x="48095" y="57899"/>
                    <a:pt x="46508" y="55525"/>
                  </a:cubicBezTo>
                  <a:lnTo>
                    <a:pt x="34976" y="38087"/>
                  </a:lnTo>
                  <a:lnTo>
                    <a:pt x="20752" y="56324"/>
                  </a:lnTo>
                  <a:cubicBezTo>
                    <a:pt x="19241" y="58280"/>
                    <a:pt x="18339" y="59563"/>
                    <a:pt x="18047" y="60211"/>
                  </a:cubicBezTo>
                  <a:cubicBezTo>
                    <a:pt x="17742" y="60858"/>
                    <a:pt x="17577" y="61544"/>
                    <a:pt x="17577" y="62243"/>
                  </a:cubicBezTo>
                  <a:cubicBezTo>
                    <a:pt x="17577" y="63322"/>
                    <a:pt x="18047" y="64198"/>
                    <a:pt x="18936" y="64897"/>
                  </a:cubicBezTo>
                  <a:cubicBezTo>
                    <a:pt x="19838" y="65596"/>
                    <a:pt x="21565" y="66015"/>
                    <a:pt x="24105" y="66116"/>
                  </a:cubicBezTo>
                  <a:lnTo>
                    <a:pt x="24105" y="67958"/>
                  </a:lnTo>
                  <a:lnTo>
                    <a:pt x="0" y="67958"/>
                  </a:lnTo>
                  <a:lnTo>
                    <a:pt x="0" y="66116"/>
                  </a:lnTo>
                  <a:cubicBezTo>
                    <a:pt x="1715" y="65938"/>
                    <a:pt x="3163" y="65583"/>
                    <a:pt x="4420" y="65050"/>
                  </a:cubicBezTo>
                  <a:cubicBezTo>
                    <a:pt x="6477" y="64173"/>
                    <a:pt x="8446" y="63017"/>
                    <a:pt x="10313" y="61544"/>
                  </a:cubicBezTo>
                  <a:cubicBezTo>
                    <a:pt x="12192" y="60071"/>
                    <a:pt x="14339" y="57810"/>
                    <a:pt x="16726" y="54763"/>
                  </a:cubicBezTo>
                  <a:lnTo>
                    <a:pt x="32766" y="34531"/>
                  </a:lnTo>
                  <a:lnTo>
                    <a:pt x="19393" y="14935"/>
                  </a:lnTo>
                  <a:cubicBezTo>
                    <a:pt x="15748" y="9627"/>
                    <a:pt x="12662" y="6147"/>
                    <a:pt x="10122" y="4496"/>
                  </a:cubicBezTo>
                  <a:cubicBezTo>
                    <a:pt x="7582" y="2845"/>
                    <a:pt x="4649" y="1968"/>
                    <a:pt x="1346" y="1867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8" name="Shape 5316"/>
            <p:cNvSpPr/>
            <p:nvPr/>
          </p:nvSpPr>
          <p:spPr>
            <a:xfrm>
              <a:off x="3330248" y="1115964"/>
              <a:ext cx="72161" cy="67958"/>
            </a:xfrm>
            <a:custGeom>
              <a:avLst/>
              <a:gdLst/>
              <a:ahLst/>
              <a:cxnLst/>
              <a:rect l="0" t="0" r="0" b="0"/>
              <a:pathLst>
                <a:path w="72161" h="67958">
                  <a:moveTo>
                    <a:pt x="1359" y="0"/>
                  </a:moveTo>
                  <a:lnTo>
                    <a:pt x="32766" y="0"/>
                  </a:lnTo>
                  <a:lnTo>
                    <a:pt x="32766" y="1867"/>
                  </a:lnTo>
                  <a:cubicBezTo>
                    <a:pt x="30099" y="1968"/>
                    <a:pt x="28270" y="2400"/>
                    <a:pt x="27280" y="3162"/>
                  </a:cubicBezTo>
                  <a:cubicBezTo>
                    <a:pt x="26302" y="3937"/>
                    <a:pt x="25807" y="4788"/>
                    <a:pt x="25807" y="5715"/>
                  </a:cubicBezTo>
                  <a:cubicBezTo>
                    <a:pt x="25807" y="6960"/>
                    <a:pt x="26619" y="8763"/>
                    <a:pt x="28207" y="11138"/>
                  </a:cubicBezTo>
                  <a:lnTo>
                    <a:pt x="38646" y="26721"/>
                  </a:lnTo>
                  <a:lnTo>
                    <a:pt x="50711" y="11430"/>
                  </a:lnTo>
                  <a:cubicBezTo>
                    <a:pt x="52121" y="9627"/>
                    <a:pt x="52972" y="8395"/>
                    <a:pt x="53302" y="7734"/>
                  </a:cubicBezTo>
                  <a:cubicBezTo>
                    <a:pt x="53607" y="7048"/>
                    <a:pt x="53772" y="6363"/>
                    <a:pt x="53772" y="5664"/>
                  </a:cubicBezTo>
                  <a:cubicBezTo>
                    <a:pt x="53772" y="4966"/>
                    <a:pt x="53569" y="4344"/>
                    <a:pt x="53162" y="3810"/>
                  </a:cubicBezTo>
                  <a:cubicBezTo>
                    <a:pt x="52667" y="3111"/>
                    <a:pt x="52032" y="2616"/>
                    <a:pt x="51257" y="2349"/>
                  </a:cubicBezTo>
                  <a:cubicBezTo>
                    <a:pt x="50495" y="2057"/>
                    <a:pt x="48908" y="1892"/>
                    <a:pt x="46508" y="1867"/>
                  </a:cubicBezTo>
                  <a:lnTo>
                    <a:pt x="46508" y="0"/>
                  </a:lnTo>
                  <a:lnTo>
                    <a:pt x="70612" y="0"/>
                  </a:lnTo>
                  <a:lnTo>
                    <a:pt x="70612" y="1867"/>
                  </a:lnTo>
                  <a:cubicBezTo>
                    <a:pt x="68707" y="1968"/>
                    <a:pt x="67158" y="2261"/>
                    <a:pt x="65939" y="2756"/>
                  </a:cubicBezTo>
                  <a:cubicBezTo>
                    <a:pt x="64148" y="3518"/>
                    <a:pt x="62484" y="4572"/>
                    <a:pt x="60985" y="5867"/>
                  </a:cubicBezTo>
                  <a:cubicBezTo>
                    <a:pt x="59474" y="7163"/>
                    <a:pt x="57353" y="9576"/>
                    <a:pt x="54610" y="13081"/>
                  </a:cubicBezTo>
                  <a:lnTo>
                    <a:pt x="41135" y="30328"/>
                  </a:lnTo>
                  <a:lnTo>
                    <a:pt x="55728" y="52070"/>
                  </a:lnTo>
                  <a:cubicBezTo>
                    <a:pt x="59767" y="58090"/>
                    <a:pt x="62764" y="61887"/>
                    <a:pt x="64719" y="63474"/>
                  </a:cubicBezTo>
                  <a:cubicBezTo>
                    <a:pt x="66675" y="65062"/>
                    <a:pt x="69152" y="65938"/>
                    <a:pt x="72161" y="66116"/>
                  </a:cubicBezTo>
                  <a:lnTo>
                    <a:pt x="72161" y="67958"/>
                  </a:lnTo>
                  <a:lnTo>
                    <a:pt x="43002" y="67958"/>
                  </a:lnTo>
                  <a:lnTo>
                    <a:pt x="43002" y="66116"/>
                  </a:lnTo>
                  <a:cubicBezTo>
                    <a:pt x="44933" y="66078"/>
                    <a:pt x="46368" y="65875"/>
                    <a:pt x="47308" y="65494"/>
                  </a:cubicBezTo>
                  <a:cubicBezTo>
                    <a:pt x="48006" y="65202"/>
                    <a:pt x="48578" y="64744"/>
                    <a:pt x="49035" y="64122"/>
                  </a:cubicBezTo>
                  <a:cubicBezTo>
                    <a:pt x="49480" y="63513"/>
                    <a:pt x="49708" y="62878"/>
                    <a:pt x="49708" y="62243"/>
                  </a:cubicBezTo>
                  <a:cubicBezTo>
                    <a:pt x="49708" y="61468"/>
                    <a:pt x="49556" y="60706"/>
                    <a:pt x="49264" y="59931"/>
                  </a:cubicBezTo>
                  <a:cubicBezTo>
                    <a:pt x="49022" y="59372"/>
                    <a:pt x="48095" y="57899"/>
                    <a:pt x="46508" y="55525"/>
                  </a:cubicBezTo>
                  <a:lnTo>
                    <a:pt x="34976" y="38087"/>
                  </a:lnTo>
                  <a:lnTo>
                    <a:pt x="20752" y="56324"/>
                  </a:lnTo>
                  <a:cubicBezTo>
                    <a:pt x="19241" y="58280"/>
                    <a:pt x="18339" y="59563"/>
                    <a:pt x="18047" y="60211"/>
                  </a:cubicBezTo>
                  <a:cubicBezTo>
                    <a:pt x="17742" y="60858"/>
                    <a:pt x="17577" y="61544"/>
                    <a:pt x="17577" y="62243"/>
                  </a:cubicBezTo>
                  <a:cubicBezTo>
                    <a:pt x="17577" y="63322"/>
                    <a:pt x="18047" y="64198"/>
                    <a:pt x="18936" y="64897"/>
                  </a:cubicBezTo>
                  <a:cubicBezTo>
                    <a:pt x="19838" y="65596"/>
                    <a:pt x="21565" y="66015"/>
                    <a:pt x="24105" y="66116"/>
                  </a:cubicBezTo>
                  <a:lnTo>
                    <a:pt x="24105" y="67958"/>
                  </a:lnTo>
                  <a:lnTo>
                    <a:pt x="0" y="67958"/>
                  </a:lnTo>
                  <a:lnTo>
                    <a:pt x="0" y="66116"/>
                  </a:lnTo>
                  <a:cubicBezTo>
                    <a:pt x="1715" y="65938"/>
                    <a:pt x="3163" y="65583"/>
                    <a:pt x="4420" y="65050"/>
                  </a:cubicBezTo>
                  <a:cubicBezTo>
                    <a:pt x="6490" y="64173"/>
                    <a:pt x="8446" y="63017"/>
                    <a:pt x="10313" y="61544"/>
                  </a:cubicBezTo>
                  <a:cubicBezTo>
                    <a:pt x="12192" y="60071"/>
                    <a:pt x="14339" y="57810"/>
                    <a:pt x="16726" y="54763"/>
                  </a:cubicBezTo>
                  <a:lnTo>
                    <a:pt x="32766" y="34531"/>
                  </a:lnTo>
                  <a:lnTo>
                    <a:pt x="19393" y="14935"/>
                  </a:lnTo>
                  <a:cubicBezTo>
                    <a:pt x="15748" y="9627"/>
                    <a:pt x="12662" y="6147"/>
                    <a:pt x="10122" y="4496"/>
                  </a:cubicBezTo>
                  <a:cubicBezTo>
                    <a:pt x="7582" y="2845"/>
                    <a:pt x="4649" y="1968"/>
                    <a:pt x="1359" y="1867"/>
                  </a:cubicBezTo>
                  <a:lnTo>
                    <a:pt x="135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9" name="Shape 5317"/>
            <p:cNvSpPr/>
            <p:nvPr/>
          </p:nvSpPr>
          <p:spPr>
            <a:xfrm>
              <a:off x="3587885" y="1115964"/>
              <a:ext cx="72161" cy="67958"/>
            </a:xfrm>
            <a:custGeom>
              <a:avLst/>
              <a:gdLst/>
              <a:ahLst/>
              <a:cxnLst/>
              <a:rect l="0" t="0" r="0" b="0"/>
              <a:pathLst>
                <a:path w="72161" h="67958">
                  <a:moveTo>
                    <a:pt x="1346" y="0"/>
                  </a:moveTo>
                  <a:lnTo>
                    <a:pt x="32766" y="0"/>
                  </a:lnTo>
                  <a:lnTo>
                    <a:pt x="32766" y="1867"/>
                  </a:lnTo>
                  <a:cubicBezTo>
                    <a:pt x="30099" y="1968"/>
                    <a:pt x="28270" y="2400"/>
                    <a:pt x="27280" y="3162"/>
                  </a:cubicBezTo>
                  <a:cubicBezTo>
                    <a:pt x="26302" y="3937"/>
                    <a:pt x="25807" y="4788"/>
                    <a:pt x="25807" y="5715"/>
                  </a:cubicBezTo>
                  <a:cubicBezTo>
                    <a:pt x="25807" y="6960"/>
                    <a:pt x="26619" y="8763"/>
                    <a:pt x="28207" y="11138"/>
                  </a:cubicBezTo>
                  <a:lnTo>
                    <a:pt x="38646" y="26721"/>
                  </a:lnTo>
                  <a:lnTo>
                    <a:pt x="50711" y="11430"/>
                  </a:lnTo>
                  <a:cubicBezTo>
                    <a:pt x="52121" y="9627"/>
                    <a:pt x="52972" y="8395"/>
                    <a:pt x="53302" y="7734"/>
                  </a:cubicBezTo>
                  <a:cubicBezTo>
                    <a:pt x="53607" y="7048"/>
                    <a:pt x="53772" y="6363"/>
                    <a:pt x="53772" y="5664"/>
                  </a:cubicBezTo>
                  <a:cubicBezTo>
                    <a:pt x="53772" y="4966"/>
                    <a:pt x="53569" y="4344"/>
                    <a:pt x="53162" y="3810"/>
                  </a:cubicBezTo>
                  <a:cubicBezTo>
                    <a:pt x="52667" y="3111"/>
                    <a:pt x="52032" y="2616"/>
                    <a:pt x="51257" y="2349"/>
                  </a:cubicBezTo>
                  <a:cubicBezTo>
                    <a:pt x="50495" y="2057"/>
                    <a:pt x="48908" y="1892"/>
                    <a:pt x="46508" y="1867"/>
                  </a:cubicBezTo>
                  <a:lnTo>
                    <a:pt x="46508" y="0"/>
                  </a:lnTo>
                  <a:lnTo>
                    <a:pt x="70612" y="0"/>
                  </a:lnTo>
                  <a:lnTo>
                    <a:pt x="70612" y="1867"/>
                  </a:lnTo>
                  <a:cubicBezTo>
                    <a:pt x="68707" y="1968"/>
                    <a:pt x="67158" y="2261"/>
                    <a:pt x="65939" y="2756"/>
                  </a:cubicBezTo>
                  <a:cubicBezTo>
                    <a:pt x="64148" y="3518"/>
                    <a:pt x="62484" y="4572"/>
                    <a:pt x="60985" y="5867"/>
                  </a:cubicBezTo>
                  <a:cubicBezTo>
                    <a:pt x="59474" y="7163"/>
                    <a:pt x="57353" y="9576"/>
                    <a:pt x="54610" y="13081"/>
                  </a:cubicBezTo>
                  <a:lnTo>
                    <a:pt x="41135" y="30328"/>
                  </a:lnTo>
                  <a:lnTo>
                    <a:pt x="55728" y="52070"/>
                  </a:lnTo>
                  <a:cubicBezTo>
                    <a:pt x="59767" y="58090"/>
                    <a:pt x="62764" y="61887"/>
                    <a:pt x="64719" y="63474"/>
                  </a:cubicBezTo>
                  <a:cubicBezTo>
                    <a:pt x="66675" y="65062"/>
                    <a:pt x="69152" y="65938"/>
                    <a:pt x="72161" y="66116"/>
                  </a:cubicBezTo>
                  <a:lnTo>
                    <a:pt x="72161" y="67958"/>
                  </a:lnTo>
                  <a:lnTo>
                    <a:pt x="43002" y="67958"/>
                  </a:lnTo>
                  <a:lnTo>
                    <a:pt x="43002" y="66116"/>
                  </a:lnTo>
                  <a:cubicBezTo>
                    <a:pt x="44933" y="66078"/>
                    <a:pt x="46368" y="65875"/>
                    <a:pt x="47308" y="65494"/>
                  </a:cubicBezTo>
                  <a:cubicBezTo>
                    <a:pt x="48006" y="65202"/>
                    <a:pt x="48578" y="64744"/>
                    <a:pt x="49035" y="64122"/>
                  </a:cubicBezTo>
                  <a:cubicBezTo>
                    <a:pt x="49480" y="63513"/>
                    <a:pt x="49708" y="62878"/>
                    <a:pt x="49708" y="62243"/>
                  </a:cubicBezTo>
                  <a:cubicBezTo>
                    <a:pt x="49708" y="61468"/>
                    <a:pt x="49556" y="60706"/>
                    <a:pt x="49264" y="59931"/>
                  </a:cubicBezTo>
                  <a:cubicBezTo>
                    <a:pt x="49022" y="59372"/>
                    <a:pt x="48095" y="57899"/>
                    <a:pt x="46508" y="55525"/>
                  </a:cubicBezTo>
                  <a:lnTo>
                    <a:pt x="34976" y="38087"/>
                  </a:lnTo>
                  <a:lnTo>
                    <a:pt x="20752" y="56324"/>
                  </a:lnTo>
                  <a:cubicBezTo>
                    <a:pt x="19241" y="58280"/>
                    <a:pt x="18339" y="59563"/>
                    <a:pt x="18047" y="60211"/>
                  </a:cubicBezTo>
                  <a:cubicBezTo>
                    <a:pt x="17742" y="60858"/>
                    <a:pt x="17577" y="61544"/>
                    <a:pt x="17577" y="62243"/>
                  </a:cubicBezTo>
                  <a:cubicBezTo>
                    <a:pt x="17577" y="63322"/>
                    <a:pt x="18047" y="64198"/>
                    <a:pt x="18936" y="64897"/>
                  </a:cubicBezTo>
                  <a:cubicBezTo>
                    <a:pt x="19838" y="65596"/>
                    <a:pt x="21565" y="66015"/>
                    <a:pt x="24105" y="66116"/>
                  </a:cubicBezTo>
                  <a:lnTo>
                    <a:pt x="24105" y="67958"/>
                  </a:lnTo>
                  <a:lnTo>
                    <a:pt x="0" y="67958"/>
                  </a:lnTo>
                  <a:lnTo>
                    <a:pt x="0" y="66116"/>
                  </a:lnTo>
                  <a:cubicBezTo>
                    <a:pt x="1715" y="65938"/>
                    <a:pt x="3163" y="65583"/>
                    <a:pt x="4420" y="65050"/>
                  </a:cubicBezTo>
                  <a:cubicBezTo>
                    <a:pt x="6490" y="64173"/>
                    <a:pt x="8446" y="63017"/>
                    <a:pt x="10313" y="61544"/>
                  </a:cubicBezTo>
                  <a:cubicBezTo>
                    <a:pt x="12192" y="60071"/>
                    <a:pt x="14339" y="57810"/>
                    <a:pt x="16726" y="54763"/>
                  </a:cubicBezTo>
                  <a:lnTo>
                    <a:pt x="32766" y="34531"/>
                  </a:lnTo>
                  <a:lnTo>
                    <a:pt x="19393" y="14935"/>
                  </a:lnTo>
                  <a:cubicBezTo>
                    <a:pt x="15748" y="9627"/>
                    <a:pt x="12662" y="6147"/>
                    <a:pt x="10122" y="4496"/>
                  </a:cubicBezTo>
                  <a:cubicBezTo>
                    <a:pt x="7582" y="2845"/>
                    <a:pt x="4649" y="1968"/>
                    <a:pt x="1346" y="1867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0" name="Shape 5318"/>
            <p:cNvSpPr/>
            <p:nvPr/>
          </p:nvSpPr>
          <p:spPr>
            <a:xfrm>
              <a:off x="3663790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2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6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1" name="Shape 5319"/>
            <p:cNvSpPr/>
            <p:nvPr/>
          </p:nvSpPr>
          <p:spPr>
            <a:xfrm>
              <a:off x="3906886" y="1115964"/>
              <a:ext cx="72161" cy="67958"/>
            </a:xfrm>
            <a:custGeom>
              <a:avLst/>
              <a:gdLst/>
              <a:ahLst/>
              <a:cxnLst/>
              <a:rect l="0" t="0" r="0" b="0"/>
              <a:pathLst>
                <a:path w="72161" h="67958">
                  <a:moveTo>
                    <a:pt x="1346" y="0"/>
                  </a:moveTo>
                  <a:lnTo>
                    <a:pt x="32766" y="0"/>
                  </a:lnTo>
                  <a:lnTo>
                    <a:pt x="32766" y="1867"/>
                  </a:lnTo>
                  <a:cubicBezTo>
                    <a:pt x="30099" y="1968"/>
                    <a:pt x="28270" y="2400"/>
                    <a:pt x="27280" y="3162"/>
                  </a:cubicBezTo>
                  <a:cubicBezTo>
                    <a:pt x="26302" y="3937"/>
                    <a:pt x="25807" y="4788"/>
                    <a:pt x="25807" y="5715"/>
                  </a:cubicBezTo>
                  <a:cubicBezTo>
                    <a:pt x="25807" y="6960"/>
                    <a:pt x="26619" y="8763"/>
                    <a:pt x="28207" y="11138"/>
                  </a:cubicBezTo>
                  <a:lnTo>
                    <a:pt x="38646" y="26721"/>
                  </a:lnTo>
                  <a:lnTo>
                    <a:pt x="50711" y="11430"/>
                  </a:lnTo>
                  <a:cubicBezTo>
                    <a:pt x="52121" y="9627"/>
                    <a:pt x="52972" y="8395"/>
                    <a:pt x="53302" y="7734"/>
                  </a:cubicBezTo>
                  <a:cubicBezTo>
                    <a:pt x="53607" y="7048"/>
                    <a:pt x="53772" y="6363"/>
                    <a:pt x="53772" y="5664"/>
                  </a:cubicBezTo>
                  <a:cubicBezTo>
                    <a:pt x="53772" y="4966"/>
                    <a:pt x="53569" y="4344"/>
                    <a:pt x="53162" y="3810"/>
                  </a:cubicBezTo>
                  <a:cubicBezTo>
                    <a:pt x="52667" y="3111"/>
                    <a:pt x="52032" y="2616"/>
                    <a:pt x="51257" y="2349"/>
                  </a:cubicBezTo>
                  <a:cubicBezTo>
                    <a:pt x="50495" y="2057"/>
                    <a:pt x="48908" y="1892"/>
                    <a:pt x="46508" y="1867"/>
                  </a:cubicBezTo>
                  <a:lnTo>
                    <a:pt x="46508" y="0"/>
                  </a:lnTo>
                  <a:lnTo>
                    <a:pt x="70612" y="0"/>
                  </a:lnTo>
                  <a:lnTo>
                    <a:pt x="70612" y="1867"/>
                  </a:lnTo>
                  <a:cubicBezTo>
                    <a:pt x="68707" y="1968"/>
                    <a:pt x="67158" y="2261"/>
                    <a:pt x="65939" y="2756"/>
                  </a:cubicBezTo>
                  <a:cubicBezTo>
                    <a:pt x="64148" y="3518"/>
                    <a:pt x="62484" y="4572"/>
                    <a:pt x="60985" y="5867"/>
                  </a:cubicBezTo>
                  <a:cubicBezTo>
                    <a:pt x="59474" y="7163"/>
                    <a:pt x="57353" y="9576"/>
                    <a:pt x="54610" y="13081"/>
                  </a:cubicBezTo>
                  <a:lnTo>
                    <a:pt x="41135" y="30328"/>
                  </a:lnTo>
                  <a:lnTo>
                    <a:pt x="55728" y="52070"/>
                  </a:lnTo>
                  <a:cubicBezTo>
                    <a:pt x="59767" y="58090"/>
                    <a:pt x="62764" y="61887"/>
                    <a:pt x="64719" y="63474"/>
                  </a:cubicBezTo>
                  <a:cubicBezTo>
                    <a:pt x="66675" y="65062"/>
                    <a:pt x="69152" y="65938"/>
                    <a:pt x="72161" y="66116"/>
                  </a:cubicBezTo>
                  <a:lnTo>
                    <a:pt x="72161" y="67958"/>
                  </a:lnTo>
                  <a:lnTo>
                    <a:pt x="43002" y="67958"/>
                  </a:lnTo>
                  <a:lnTo>
                    <a:pt x="43002" y="66116"/>
                  </a:lnTo>
                  <a:cubicBezTo>
                    <a:pt x="44933" y="66078"/>
                    <a:pt x="46368" y="65875"/>
                    <a:pt x="47308" y="65494"/>
                  </a:cubicBezTo>
                  <a:cubicBezTo>
                    <a:pt x="48006" y="65202"/>
                    <a:pt x="48578" y="64744"/>
                    <a:pt x="49035" y="64122"/>
                  </a:cubicBezTo>
                  <a:cubicBezTo>
                    <a:pt x="49480" y="63513"/>
                    <a:pt x="49708" y="62878"/>
                    <a:pt x="49708" y="62243"/>
                  </a:cubicBezTo>
                  <a:cubicBezTo>
                    <a:pt x="49708" y="61468"/>
                    <a:pt x="49556" y="60706"/>
                    <a:pt x="49264" y="59931"/>
                  </a:cubicBezTo>
                  <a:cubicBezTo>
                    <a:pt x="49022" y="59372"/>
                    <a:pt x="48095" y="57899"/>
                    <a:pt x="46508" y="55525"/>
                  </a:cubicBezTo>
                  <a:lnTo>
                    <a:pt x="34976" y="38087"/>
                  </a:lnTo>
                  <a:lnTo>
                    <a:pt x="20752" y="56324"/>
                  </a:lnTo>
                  <a:cubicBezTo>
                    <a:pt x="19241" y="58280"/>
                    <a:pt x="18339" y="59563"/>
                    <a:pt x="18047" y="60211"/>
                  </a:cubicBezTo>
                  <a:cubicBezTo>
                    <a:pt x="17742" y="60858"/>
                    <a:pt x="17577" y="61544"/>
                    <a:pt x="17577" y="62243"/>
                  </a:cubicBezTo>
                  <a:cubicBezTo>
                    <a:pt x="17577" y="63322"/>
                    <a:pt x="18047" y="64198"/>
                    <a:pt x="18936" y="64897"/>
                  </a:cubicBezTo>
                  <a:cubicBezTo>
                    <a:pt x="19838" y="65596"/>
                    <a:pt x="21565" y="66015"/>
                    <a:pt x="24105" y="66116"/>
                  </a:cubicBezTo>
                  <a:lnTo>
                    <a:pt x="24105" y="67958"/>
                  </a:lnTo>
                  <a:lnTo>
                    <a:pt x="0" y="67958"/>
                  </a:lnTo>
                  <a:lnTo>
                    <a:pt x="0" y="66116"/>
                  </a:lnTo>
                  <a:cubicBezTo>
                    <a:pt x="1715" y="65938"/>
                    <a:pt x="3163" y="65583"/>
                    <a:pt x="4420" y="65050"/>
                  </a:cubicBezTo>
                  <a:cubicBezTo>
                    <a:pt x="6490" y="64173"/>
                    <a:pt x="8446" y="63017"/>
                    <a:pt x="10313" y="61544"/>
                  </a:cubicBezTo>
                  <a:cubicBezTo>
                    <a:pt x="12192" y="60071"/>
                    <a:pt x="14339" y="57810"/>
                    <a:pt x="16726" y="54763"/>
                  </a:cubicBezTo>
                  <a:lnTo>
                    <a:pt x="32766" y="34531"/>
                  </a:lnTo>
                  <a:lnTo>
                    <a:pt x="19393" y="14935"/>
                  </a:lnTo>
                  <a:cubicBezTo>
                    <a:pt x="15748" y="9627"/>
                    <a:pt x="12662" y="6147"/>
                    <a:pt x="10122" y="4496"/>
                  </a:cubicBezTo>
                  <a:cubicBezTo>
                    <a:pt x="7582" y="2845"/>
                    <a:pt x="4649" y="1968"/>
                    <a:pt x="1346" y="1867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2" name="Shape 5320"/>
            <p:cNvSpPr/>
            <p:nvPr/>
          </p:nvSpPr>
          <p:spPr>
            <a:xfrm>
              <a:off x="3982793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2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6" y="63589"/>
                    <a:pt x="21044" y="64300"/>
                    <a:pt x="22098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3" name="Shape 5321"/>
            <p:cNvSpPr/>
            <p:nvPr/>
          </p:nvSpPr>
          <p:spPr>
            <a:xfrm>
              <a:off x="4016968" y="1115958"/>
              <a:ext cx="29134" cy="67957"/>
            </a:xfrm>
            <a:custGeom>
              <a:avLst/>
              <a:gdLst/>
              <a:ahLst/>
              <a:cxnLst/>
              <a:rect l="0" t="0" r="0" b="0"/>
              <a:pathLst>
                <a:path w="29134" h="67957">
                  <a:moveTo>
                    <a:pt x="0" y="0"/>
                  </a:moveTo>
                  <a:lnTo>
                    <a:pt x="29134" y="0"/>
                  </a:lnTo>
                  <a:lnTo>
                    <a:pt x="29134" y="1867"/>
                  </a:lnTo>
                  <a:lnTo>
                    <a:pt x="26670" y="1867"/>
                  </a:lnTo>
                  <a:cubicBezTo>
                    <a:pt x="23902" y="1867"/>
                    <a:pt x="21882" y="2692"/>
                    <a:pt x="20612" y="4318"/>
                  </a:cubicBezTo>
                  <a:cubicBezTo>
                    <a:pt x="19774" y="5397"/>
                    <a:pt x="19355" y="7963"/>
                    <a:pt x="19355" y="12027"/>
                  </a:cubicBezTo>
                  <a:lnTo>
                    <a:pt x="19355" y="55943"/>
                  </a:lnTo>
                  <a:cubicBezTo>
                    <a:pt x="19355" y="59372"/>
                    <a:pt x="19571" y="61646"/>
                    <a:pt x="20003" y="62750"/>
                  </a:cubicBezTo>
                  <a:cubicBezTo>
                    <a:pt x="20346" y="63589"/>
                    <a:pt x="21044" y="64300"/>
                    <a:pt x="22111" y="64897"/>
                  </a:cubicBezTo>
                  <a:cubicBezTo>
                    <a:pt x="23546" y="65710"/>
                    <a:pt x="25070" y="66116"/>
                    <a:pt x="26670" y="66116"/>
                  </a:cubicBezTo>
                  <a:lnTo>
                    <a:pt x="29134" y="66116"/>
                  </a:lnTo>
                  <a:lnTo>
                    <a:pt x="29134" y="67957"/>
                  </a:lnTo>
                  <a:lnTo>
                    <a:pt x="0" y="67957"/>
                  </a:lnTo>
                  <a:lnTo>
                    <a:pt x="0" y="66116"/>
                  </a:lnTo>
                  <a:lnTo>
                    <a:pt x="2413" y="66116"/>
                  </a:lnTo>
                  <a:cubicBezTo>
                    <a:pt x="5220" y="66116"/>
                    <a:pt x="7252" y="65291"/>
                    <a:pt x="8522" y="63652"/>
                  </a:cubicBezTo>
                  <a:cubicBezTo>
                    <a:pt x="9322" y="62598"/>
                    <a:pt x="9741" y="60008"/>
                    <a:pt x="9741" y="55943"/>
                  </a:cubicBezTo>
                  <a:lnTo>
                    <a:pt x="9741" y="12027"/>
                  </a:lnTo>
                  <a:cubicBezTo>
                    <a:pt x="9741" y="8598"/>
                    <a:pt x="9512" y="6324"/>
                    <a:pt x="9080" y="5219"/>
                  </a:cubicBezTo>
                  <a:cubicBezTo>
                    <a:pt x="8750" y="4382"/>
                    <a:pt x="8065" y="3670"/>
                    <a:pt x="7036" y="3073"/>
                  </a:cubicBezTo>
                  <a:cubicBezTo>
                    <a:pt x="5563" y="2261"/>
                    <a:pt x="4026" y="1867"/>
                    <a:pt x="2413" y="1867"/>
                  </a:cubicBezTo>
                  <a:lnTo>
                    <a:pt x="0" y="186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4" name="Shape 5322"/>
            <p:cNvSpPr/>
            <p:nvPr/>
          </p:nvSpPr>
          <p:spPr>
            <a:xfrm>
              <a:off x="173099" y="844453"/>
              <a:ext cx="44221" cy="0"/>
            </a:xfrm>
            <a:custGeom>
              <a:avLst/>
              <a:gdLst/>
              <a:ahLst/>
              <a:cxnLst/>
              <a:rect l="0" t="0" r="0" b="0"/>
              <a:pathLst>
                <a:path w="44221">
                  <a:moveTo>
                    <a:pt x="0" y="0"/>
                  </a:moveTo>
                  <a:lnTo>
                    <a:pt x="44221" y="0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5" name="Shape 5323"/>
            <p:cNvSpPr/>
            <p:nvPr/>
          </p:nvSpPr>
          <p:spPr>
            <a:xfrm>
              <a:off x="173099" y="624591"/>
              <a:ext cx="44221" cy="0"/>
            </a:xfrm>
            <a:custGeom>
              <a:avLst/>
              <a:gdLst/>
              <a:ahLst/>
              <a:cxnLst/>
              <a:rect l="0" t="0" r="0" b="0"/>
              <a:pathLst>
                <a:path w="44221">
                  <a:moveTo>
                    <a:pt x="0" y="0"/>
                  </a:moveTo>
                  <a:lnTo>
                    <a:pt x="44221" y="0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6" name="Shape 5324"/>
            <p:cNvSpPr/>
            <p:nvPr/>
          </p:nvSpPr>
          <p:spPr>
            <a:xfrm>
              <a:off x="173099" y="537494"/>
              <a:ext cx="44221" cy="656920"/>
            </a:xfrm>
            <a:custGeom>
              <a:avLst/>
              <a:gdLst/>
              <a:ahLst/>
              <a:cxnLst/>
              <a:rect l="0" t="0" r="0" b="0"/>
              <a:pathLst>
                <a:path w="44221" h="656920">
                  <a:moveTo>
                    <a:pt x="44221" y="0"/>
                  </a:moveTo>
                  <a:lnTo>
                    <a:pt x="0" y="0"/>
                  </a:lnTo>
                  <a:lnTo>
                    <a:pt x="0" y="656920"/>
                  </a:lnTo>
                </a:path>
              </a:pathLst>
            </a:custGeom>
            <a:ln w="1272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7" name="Shape 5325"/>
            <p:cNvSpPr/>
            <p:nvPr/>
          </p:nvSpPr>
          <p:spPr>
            <a:xfrm>
              <a:off x="100483" y="826440"/>
              <a:ext cx="28029" cy="43345"/>
            </a:xfrm>
            <a:custGeom>
              <a:avLst/>
              <a:gdLst/>
              <a:ahLst/>
              <a:cxnLst/>
              <a:rect l="0" t="0" r="0" b="0"/>
              <a:pathLst>
                <a:path w="28029" h="43345">
                  <a:moveTo>
                    <a:pt x="13335" y="0"/>
                  </a:moveTo>
                  <a:cubicBezTo>
                    <a:pt x="16789" y="0"/>
                    <a:pt x="19660" y="1105"/>
                    <a:pt x="21971" y="3315"/>
                  </a:cubicBezTo>
                  <a:cubicBezTo>
                    <a:pt x="24282" y="5537"/>
                    <a:pt x="25438" y="8141"/>
                    <a:pt x="25438" y="11138"/>
                  </a:cubicBezTo>
                  <a:cubicBezTo>
                    <a:pt x="25438" y="13297"/>
                    <a:pt x="24930" y="15456"/>
                    <a:pt x="23927" y="17602"/>
                  </a:cubicBezTo>
                  <a:cubicBezTo>
                    <a:pt x="22390" y="20981"/>
                    <a:pt x="19876" y="24562"/>
                    <a:pt x="16408" y="28347"/>
                  </a:cubicBezTo>
                  <a:cubicBezTo>
                    <a:pt x="11214" y="34024"/>
                    <a:pt x="7963" y="37440"/>
                    <a:pt x="6668" y="38621"/>
                  </a:cubicBezTo>
                  <a:lnTo>
                    <a:pt x="17755" y="38621"/>
                  </a:lnTo>
                  <a:cubicBezTo>
                    <a:pt x="20015" y="38621"/>
                    <a:pt x="21590" y="38532"/>
                    <a:pt x="22504" y="38367"/>
                  </a:cubicBezTo>
                  <a:cubicBezTo>
                    <a:pt x="23406" y="38202"/>
                    <a:pt x="24232" y="37859"/>
                    <a:pt x="24968" y="37351"/>
                  </a:cubicBezTo>
                  <a:cubicBezTo>
                    <a:pt x="25692" y="36830"/>
                    <a:pt x="26327" y="36106"/>
                    <a:pt x="26873" y="35166"/>
                  </a:cubicBezTo>
                  <a:lnTo>
                    <a:pt x="28029" y="35166"/>
                  </a:lnTo>
                  <a:lnTo>
                    <a:pt x="25057" y="43345"/>
                  </a:lnTo>
                  <a:lnTo>
                    <a:pt x="0" y="43345"/>
                  </a:lnTo>
                  <a:lnTo>
                    <a:pt x="0" y="42190"/>
                  </a:lnTo>
                  <a:cubicBezTo>
                    <a:pt x="7366" y="35471"/>
                    <a:pt x="12560" y="29972"/>
                    <a:pt x="15570" y="25718"/>
                  </a:cubicBezTo>
                  <a:cubicBezTo>
                    <a:pt x="18567" y="21451"/>
                    <a:pt x="20079" y="17564"/>
                    <a:pt x="20079" y="14034"/>
                  </a:cubicBezTo>
                  <a:cubicBezTo>
                    <a:pt x="20079" y="11341"/>
                    <a:pt x="19253" y="9132"/>
                    <a:pt x="17602" y="7391"/>
                  </a:cubicBezTo>
                  <a:cubicBezTo>
                    <a:pt x="15951" y="5664"/>
                    <a:pt x="13983" y="4801"/>
                    <a:pt x="11684" y="4801"/>
                  </a:cubicBezTo>
                  <a:cubicBezTo>
                    <a:pt x="9589" y="4801"/>
                    <a:pt x="7722" y="5411"/>
                    <a:pt x="6058" y="6629"/>
                  </a:cubicBezTo>
                  <a:cubicBezTo>
                    <a:pt x="4407" y="7836"/>
                    <a:pt x="3175" y="9639"/>
                    <a:pt x="2388" y="11989"/>
                  </a:cubicBezTo>
                  <a:lnTo>
                    <a:pt x="1219" y="11989"/>
                  </a:lnTo>
                  <a:cubicBezTo>
                    <a:pt x="1740" y="8128"/>
                    <a:pt x="3073" y="5169"/>
                    <a:pt x="5245" y="3099"/>
                  </a:cubicBezTo>
                  <a:cubicBezTo>
                    <a:pt x="7404" y="1029"/>
                    <a:pt x="10097" y="0"/>
                    <a:pt x="13335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8" name="Shape 5326"/>
            <p:cNvSpPr/>
            <p:nvPr/>
          </p:nvSpPr>
          <p:spPr>
            <a:xfrm>
              <a:off x="133498" y="826473"/>
              <a:ext cx="13729" cy="44054"/>
            </a:xfrm>
            <a:custGeom>
              <a:avLst/>
              <a:gdLst/>
              <a:ahLst/>
              <a:cxnLst/>
              <a:rect l="0" t="0" r="0" b="0"/>
              <a:pathLst>
                <a:path w="13729" h="44054">
                  <a:moveTo>
                    <a:pt x="13729" y="0"/>
                  </a:moveTo>
                  <a:lnTo>
                    <a:pt x="13729" y="2075"/>
                  </a:lnTo>
                  <a:lnTo>
                    <a:pt x="10020" y="3935"/>
                  </a:lnTo>
                  <a:cubicBezTo>
                    <a:pt x="8522" y="5675"/>
                    <a:pt x="7493" y="8393"/>
                    <a:pt x="6947" y="12114"/>
                  </a:cubicBezTo>
                  <a:cubicBezTo>
                    <a:pt x="6401" y="15835"/>
                    <a:pt x="6134" y="19493"/>
                    <a:pt x="6134" y="23112"/>
                  </a:cubicBezTo>
                  <a:cubicBezTo>
                    <a:pt x="6134" y="28954"/>
                    <a:pt x="6845" y="33729"/>
                    <a:pt x="8293" y="37425"/>
                  </a:cubicBezTo>
                  <a:cubicBezTo>
                    <a:pt x="9487" y="40536"/>
                    <a:pt x="11265" y="42099"/>
                    <a:pt x="13614" y="42099"/>
                  </a:cubicBezTo>
                  <a:lnTo>
                    <a:pt x="13729" y="42049"/>
                  </a:lnTo>
                  <a:lnTo>
                    <a:pt x="13729" y="43980"/>
                  </a:lnTo>
                  <a:lnTo>
                    <a:pt x="13525" y="44054"/>
                  </a:lnTo>
                  <a:cubicBezTo>
                    <a:pt x="9487" y="44054"/>
                    <a:pt x="6109" y="41679"/>
                    <a:pt x="3416" y="36892"/>
                  </a:cubicBezTo>
                  <a:cubicBezTo>
                    <a:pt x="1130" y="32853"/>
                    <a:pt x="0" y="28001"/>
                    <a:pt x="0" y="22325"/>
                  </a:cubicBezTo>
                  <a:cubicBezTo>
                    <a:pt x="0" y="17486"/>
                    <a:pt x="724" y="13308"/>
                    <a:pt x="2197" y="9815"/>
                  </a:cubicBezTo>
                  <a:cubicBezTo>
                    <a:pt x="3658" y="6322"/>
                    <a:pt x="5588" y="3719"/>
                    <a:pt x="8014" y="2005"/>
                  </a:cubicBezTo>
                  <a:lnTo>
                    <a:pt x="137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39" name="Shape 5327"/>
            <p:cNvSpPr/>
            <p:nvPr/>
          </p:nvSpPr>
          <p:spPr>
            <a:xfrm>
              <a:off x="147226" y="826433"/>
              <a:ext cx="13729" cy="44020"/>
            </a:xfrm>
            <a:custGeom>
              <a:avLst/>
              <a:gdLst/>
              <a:ahLst/>
              <a:cxnLst/>
              <a:rect l="0" t="0" r="0" b="0"/>
              <a:pathLst>
                <a:path w="13729" h="44020">
                  <a:moveTo>
                    <a:pt x="114" y="0"/>
                  </a:moveTo>
                  <a:cubicBezTo>
                    <a:pt x="3365" y="0"/>
                    <a:pt x="6299" y="1676"/>
                    <a:pt x="8877" y="4978"/>
                  </a:cubicBezTo>
                  <a:cubicBezTo>
                    <a:pt x="12116" y="9093"/>
                    <a:pt x="13729" y="14668"/>
                    <a:pt x="13729" y="21717"/>
                  </a:cubicBezTo>
                  <a:cubicBezTo>
                    <a:pt x="13729" y="26644"/>
                    <a:pt x="13030" y="30823"/>
                    <a:pt x="11608" y="34265"/>
                  </a:cubicBezTo>
                  <a:cubicBezTo>
                    <a:pt x="10185" y="37719"/>
                    <a:pt x="8382" y="40221"/>
                    <a:pt x="6172" y="41770"/>
                  </a:cubicBezTo>
                  <a:lnTo>
                    <a:pt x="0" y="44020"/>
                  </a:lnTo>
                  <a:lnTo>
                    <a:pt x="0" y="42089"/>
                  </a:lnTo>
                  <a:lnTo>
                    <a:pt x="3404" y="40615"/>
                  </a:lnTo>
                  <a:cubicBezTo>
                    <a:pt x="4623" y="39598"/>
                    <a:pt x="5537" y="37897"/>
                    <a:pt x="6159" y="35522"/>
                  </a:cubicBezTo>
                  <a:cubicBezTo>
                    <a:pt x="7125" y="31928"/>
                    <a:pt x="7595" y="26860"/>
                    <a:pt x="7595" y="20332"/>
                  </a:cubicBezTo>
                  <a:cubicBezTo>
                    <a:pt x="7595" y="15494"/>
                    <a:pt x="7099" y="11455"/>
                    <a:pt x="6096" y="8217"/>
                  </a:cubicBezTo>
                  <a:cubicBezTo>
                    <a:pt x="5347" y="5804"/>
                    <a:pt x="4369" y="4102"/>
                    <a:pt x="3188" y="3099"/>
                  </a:cubicBezTo>
                  <a:cubicBezTo>
                    <a:pt x="2324" y="2413"/>
                    <a:pt x="1295" y="2070"/>
                    <a:pt x="89" y="2070"/>
                  </a:cubicBezTo>
                  <a:lnTo>
                    <a:pt x="0" y="2115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0" name="Shape 5328"/>
            <p:cNvSpPr/>
            <p:nvPr/>
          </p:nvSpPr>
          <p:spPr>
            <a:xfrm>
              <a:off x="100111" y="618620"/>
              <a:ext cx="10516" cy="19018"/>
            </a:xfrm>
            <a:custGeom>
              <a:avLst/>
              <a:gdLst/>
              <a:ahLst/>
              <a:cxnLst/>
              <a:rect l="0" t="0" r="0" b="0"/>
              <a:pathLst>
                <a:path w="10516" h="19018">
                  <a:moveTo>
                    <a:pt x="10516" y="0"/>
                  </a:moveTo>
                  <a:lnTo>
                    <a:pt x="10516" y="4032"/>
                  </a:lnTo>
                  <a:lnTo>
                    <a:pt x="3061" y="14573"/>
                  </a:lnTo>
                  <a:lnTo>
                    <a:pt x="10516" y="14573"/>
                  </a:lnTo>
                  <a:lnTo>
                    <a:pt x="10516" y="19018"/>
                  </a:lnTo>
                  <a:lnTo>
                    <a:pt x="0" y="19018"/>
                  </a:lnTo>
                  <a:lnTo>
                    <a:pt x="0" y="15017"/>
                  </a:lnTo>
                  <a:lnTo>
                    <a:pt x="1051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1" name="Shape 5329"/>
            <p:cNvSpPr/>
            <p:nvPr/>
          </p:nvSpPr>
          <p:spPr>
            <a:xfrm>
              <a:off x="110626" y="605507"/>
              <a:ext cx="18326" cy="43345"/>
            </a:xfrm>
            <a:custGeom>
              <a:avLst/>
              <a:gdLst/>
              <a:ahLst/>
              <a:cxnLst/>
              <a:rect l="0" t="0" r="0" b="0"/>
              <a:pathLst>
                <a:path w="18326" h="43345">
                  <a:moveTo>
                    <a:pt x="9182" y="0"/>
                  </a:moveTo>
                  <a:lnTo>
                    <a:pt x="12624" y="0"/>
                  </a:lnTo>
                  <a:lnTo>
                    <a:pt x="12624" y="27686"/>
                  </a:lnTo>
                  <a:lnTo>
                    <a:pt x="18326" y="27686"/>
                  </a:lnTo>
                  <a:lnTo>
                    <a:pt x="18326" y="32131"/>
                  </a:lnTo>
                  <a:lnTo>
                    <a:pt x="12624" y="32131"/>
                  </a:lnTo>
                  <a:lnTo>
                    <a:pt x="12624" y="43345"/>
                  </a:lnTo>
                  <a:lnTo>
                    <a:pt x="7455" y="43345"/>
                  </a:lnTo>
                  <a:lnTo>
                    <a:pt x="7455" y="32131"/>
                  </a:lnTo>
                  <a:lnTo>
                    <a:pt x="0" y="32131"/>
                  </a:lnTo>
                  <a:lnTo>
                    <a:pt x="0" y="27686"/>
                  </a:lnTo>
                  <a:lnTo>
                    <a:pt x="7455" y="27686"/>
                  </a:lnTo>
                  <a:lnTo>
                    <a:pt x="7455" y="6604"/>
                  </a:lnTo>
                  <a:lnTo>
                    <a:pt x="0" y="17145"/>
                  </a:lnTo>
                  <a:lnTo>
                    <a:pt x="0" y="13113"/>
                  </a:lnTo>
                  <a:lnTo>
                    <a:pt x="918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2" name="Shape 5330"/>
            <p:cNvSpPr/>
            <p:nvPr/>
          </p:nvSpPr>
          <p:spPr>
            <a:xfrm>
              <a:off x="133498" y="605544"/>
              <a:ext cx="13729" cy="44054"/>
            </a:xfrm>
            <a:custGeom>
              <a:avLst/>
              <a:gdLst/>
              <a:ahLst/>
              <a:cxnLst/>
              <a:rect l="0" t="0" r="0" b="0"/>
              <a:pathLst>
                <a:path w="13729" h="44054">
                  <a:moveTo>
                    <a:pt x="13729" y="0"/>
                  </a:moveTo>
                  <a:lnTo>
                    <a:pt x="13729" y="2075"/>
                  </a:lnTo>
                  <a:lnTo>
                    <a:pt x="10020" y="3935"/>
                  </a:lnTo>
                  <a:cubicBezTo>
                    <a:pt x="8522" y="5675"/>
                    <a:pt x="7493" y="8393"/>
                    <a:pt x="6947" y="12114"/>
                  </a:cubicBezTo>
                  <a:cubicBezTo>
                    <a:pt x="6401" y="15835"/>
                    <a:pt x="6134" y="19493"/>
                    <a:pt x="6134" y="23112"/>
                  </a:cubicBezTo>
                  <a:cubicBezTo>
                    <a:pt x="6134" y="28954"/>
                    <a:pt x="6845" y="33729"/>
                    <a:pt x="8293" y="37425"/>
                  </a:cubicBezTo>
                  <a:cubicBezTo>
                    <a:pt x="9487" y="40536"/>
                    <a:pt x="11265" y="42099"/>
                    <a:pt x="13614" y="42099"/>
                  </a:cubicBezTo>
                  <a:lnTo>
                    <a:pt x="13729" y="42049"/>
                  </a:lnTo>
                  <a:lnTo>
                    <a:pt x="13729" y="43980"/>
                  </a:lnTo>
                  <a:lnTo>
                    <a:pt x="13525" y="44054"/>
                  </a:lnTo>
                  <a:cubicBezTo>
                    <a:pt x="9487" y="44054"/>
                    <a:pt x="6109" y="41679"/>
                    <a:pt x="3416" y="36892"/>
                  </a:cubicBezTo>
                  <a:cubicBezTo>
                    <a:pt x="1130" y="32853"/>
                    <a:pt x="0" y="28001"/>
                    <a:pt x="0" y="22325"/>
                  </a:cubicBezTo>
                  <a:cubicBezTo>
                    <a:pt x="0" y="17486"/>
                    <a:pt x="724" y="13308"/>
                    <a:pt x="2197" y="9815"/>
                  </a:cubicBezTo>
                  <a:cubicBezTo>
                    <a:pt x="3658" y="6322"/>
                    <a:pt x="5588" y="3719"/>
                    <a:pt x="8014" y="2005"/>
                  </a:cubicBezTo>
                  <a:lnTo>
                    <a:pt x="137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3" name="Shape 5331"/>
            <p:cNvSpPr/>
            <p:nvPr/>
          </p:nvSpPr>
          <p:spPr>
            <a:xfrm>
              <a:off x="147226" y="605504"/>
              <a:ext cx="13729" cy="44020"/>
            </a:xfrm>
            <a:custGeom>
              <a:avLst/>
              <a:gdLst/>
              <a:ahLst/>
              <a:cxnLst/>
              <a:rect l="0" t="0" r="0" b="0"/>
              <a:pathLst>
                <a:path w="13729" h="44020">
                  <a:moveTo>
                    <a:pt x="114" y="0"/>
                  </a:moveTo>
                  <a:cubicBezTo>
                    <a:pt x="3365" y="0"/>
                    <a:pt x="6299" y="1663"/>
                    <a:pt x="8877" y="4978"/>
                  </a:cubicBezTo>
                  <a:cubicBezTo>
                    <a:pt x="12116" y="9093"/>
                    <a:pt x="13729" y="14668"/>
                    <a:pt x="13729" y="21717"/>
                  </a:cubicBezTo>
                  <a:cubicBezTo>
                    <a:pt x="13729" y="26644"/>
                    <a:pt x="13030" y="30823"/>
                    <a:pt x="11608" y="34265"/>
                  </a:cubicBezTo>
                  <a:cubicBezTo>
                    <a:pt x="10185" y="37719"/>
                    <a:pt x="8382" y="40221"/>
                    <a:pt x="6172" y="41770"/>
                  </a:cubicBezTo>
                  <a:lnTo>
                    <a:pt x="0" y="44020"/>
                  </a:lnTo>
                  <a:lnTo>
                    <a:pt x="0" y="42089"/>
                  </a:lnTo>
                  <a:lnTo>
                    <a:pt x="3404" y="40615"/>
                  </a:lnTo>
                  <a:cubicBezTo>
                    <a:pt x="4623" y="39598"/>
                    <a:pt x="5537" y="37897"/>
                    <a:pt x="6159" y="35522"/>
                  </a:cubicBezTo>
                  <a:cubicBezTo>
                    <a:pt x="7125" y="31928"/>
                    <a:pt x="7595" y="26860"/>
                    <a:pt x="7595" y="20332"/>
                  </a:cubicBezTo>
                  <a:cubicBezTo>
                    <a:pt x="7595" y="15494"/>
                    <a:pt x="7099" y="11455"/>
                    <a:pt x="6096" y="8217"/>
                  </a:cubicBezTo>
                  <a:cubicBezTo>
                    <a:pt x="5347" y="5804"/>
                    <a:pt x="4369" y="4102"/>
                    <a:pt x="3188" y="3099"/>
                  </a:cubicBezTo>
                  <a:cubicBezTo>
                    <a:pt x="2324" y="2413"/>
                    <a:pt x="1295" y="2070"/>
                    <a:pt x="89" y="2070"/>
                  </a:cubicBezTo>
                  <a:lnTo>
                    <a:pt x="0" y="2115"/>
                  </a:lnTo>
                  <a:lnTo>
                    <a:pt x="0" y="40"/>
                  </a:lnTo>
                  <a:lnTo>
                    <a:pt x="11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4" name="Shape 5332"/>
            <p:cNvSpPr/>
            <p:nvPr/>
          </p:nvSpPr>
          <p:spPr>
            <a:xfrm>
              <a:off x="168757" y="755223"/>
              <a:ext cx="4009593" cy="301790"/>
            </a:xfrm>
            <a:custGeom>
              <a:avLst/>
              <a:gdLst/>
              <a:ahLst/>
              <a:cxnLst/>
              <a:rect l="0" t="0" r="0" b="0"/>
              <a:pathLst>
                <a:path w="4009593" h="301790">
                  <a:moveTo>
                    <a:pt x="0" y="279654"/>
                  </a:moveTo>
                  <a:cubicBezTo>
                    <a:pt x="6414" y="279654"/>
                    <a:pt x="21184" y="279819"/>
                    <a:pt x="22809" y="276974"/>
                  </a:cubicBezTo>
                  <a:cubicBezTo>
                    <a:pt x="24447" y="274142"/>
                    <a:pt x="27978" y="278320"/>
                    <a:pt x="32982" y="279654"/>
                  </a:cubicBezTo>
                  <a:cubicBezTo>
                    <a:pt x="37973" y="280988"/>
                    <a:pt x="56325" y="279209"/>
                    <a:pt x="61316" y="280543"/>
                  </a:cubicBezTo>
                  <a:cubicBezTo>
                    <a:pt x="66307" y="281889"/>
                    <a:pt x="121209" y="281864"/>
                    <a:pt x="124409" y="280010"/>
                  </a:cubicBezTo>
                  <a:cubicBezTo>
                    <a:pt x="127610" y="278168"/>
                    <a:pt x="145263" y="284289"/>
                    <a:pt x="152400" y="284289"/>
                  </a:cubicBezTo>
                  <a:cubicBezTo>
                    <a:pt x="159525" y="284289"/>
                    <a:pt x="159690" y="279832"/>
                    <a:pt x="163792" y="279832"/>
                  </a:cubicBezTo>
                  <a:cubicBezTo>
                    <a:pt x="167894" y="279832"/>
                    <a:pt x="230022" y="289357"/>
                    <a:pt x="252921" y="283223"/>
                  </a:cubicBezTo>
                  <a:cubicBezTo>
                    <a:pt x="275806" y="277089"/>
                    <a:pt x="285534" y="274117"/>
                    <a:pt x="308343" y="274117"/>
                  </a:cubicBezTo>
                  <a:cubicBezTo>
                    <a:pt x="331165" y="274117"/>
                    <a:pt x="335445" y="281622"/>
                    <a:pt x="351841" y="281622"/>
                  </a:cubicBezTo>
                  <a:cubicBezTo>
                    <a:pt x="368237" y="281622"/>
                    <a:pt x="386537" y="270459"/>
                    <a:pt x="393548" y="272339"/>
                  </a:cubicBezTo>
                  <a:cubicBezTo>
                    <a:pt x="400545" y="274218"/>
                    <a:pt x="426695" y="281254"/>
                    <a:pt x="446837" y="281254"/>
                  </a:cubicBezTo>
                  <a:cubicBezTo>
                    <a:pt x="466979" y="281254"/>
                    <a:pt x="480708" y="270192"/>
                    <a:pt x="491046" y="270192"/>
                  </a:cubicBezTo>
                  <a:cubicBezTo>
                    <a:pt x="501383" y="270192"/>
                    <a:pt x="510108" y="276974"/>
                    <a:pt x="515455" y="276974"/>
                  </a:cubicBezTo>
                  <a:cubicBezTo>
                    <a:pt x="520802" y="276974"/>
                    <a:pt x="527926" y="266446"/>
                    <a:pt x="533641" y="266446"/>
                  </a:cubicBezTo>
                  <a:cubicBezTo>
                    <a:pt x="539344" y="266446"/>
                    <a:pt x="544513" y="281076"/>
                    <a:pt x="550393" y="281076"/>
                  </a:cubicBezTo>
                  <a:cubicBezTo>
                    <a:pt x="556273" y="281076"/>
                    <a:pt x="622351" y="281825"/>
                    <a:pt x="634873" y="285191"/>
                  </a:cubicBezTo>
                  <a:cubicBezTo>
                    <a:pt x="647408" y="288544"/>
                    <a:pt x="738784" y="297129"/>
                    <a:pt x="751802" y="284112"/>
                  </a:cubicBezTo>
                  <a:cubicBezTo>
                    <a:pt x="764819" y="271094"/>
                    <a:pt x="758215" y="228435"/>
                    <a:pt x="766064" y="228435"/>
                  </a:cubicBezTo>
                  <a:cubicBezTo>
                    <a:pt x="773900" y="228435"/>
                    <a:pt x="812749" y="273062"/>
                    <a:pt x="822376" y="282689"/>
                  </a:cubicBezTo>
                  <a:cubicBezTo>
                    <a:pt x="832015" y="292316"/>
                    <a:pt x="939483" y="287858"/>
                    <a:pt x="942518" y="284835"/>
                  </a:cubicBezTo>
                  <a:cubicBezTo>
                    <a:pt x="945540" y="281800"/>
                    <a:pt x="947153" y="258064"/>
                    <a:pt x="962114" y="258064"/>
                  </a:cubicBezTo>
                  <a:cubicBezTo>
                    <a:pt x="977087" y="258064"/>
                    <a:pt x="987958" y="278397"/>
                    <a:pt x="994562" y="278397"/>
                  </a:cubicBezTo>
                  <a:cubicBezTo>
                    <a:pt x="1001154" y="278397"/>
                    <a:pt x="1024331" y="290716"/>
                    <a:pt x="1031100" y="290716"/>
                  </a:cubicBezTo>
                  <a:cubicBezTo>
                    <a:pt x="1037869" y="290716"/>
                    <a:pt x="1062292" y="280898"/>
                    <a:pt x="1081900" y="280898"/>
                  </a:cubicBezTo>
                  <a:cubicBezTo>
                    <a:pt x="1101497" y="280898"/>
                    <a:pt x="1120610" y="282816"/>
                    <a:pt x="1122528" y="279476"/>
                  </a:cubicBezTo>
                  <a:cubicBezTo>
                    <a:pt x="1124458" y="276136"/>
                    <a:pt x="1125182" y="195796"/>
                    <a:pt x="1132510" y="183109"/>
                  </a:cubicBezTo>
                  <a:cubicBezTo>
                    <a:pt x="1139838" y="170409"/>
                    <a:pt x="1131087" y="0"/>
                    <a:pt x="1149985" y="0"/>
                  </a:cubicBezTo>
                  <a:cubicBezTo>
                    <a:pt x="1168870" y="0"/>
                    <a:pt x="1169378" y="267957"/>
                    <a:pt x="1183132" y="275907"/>
                  </a:cubicBezTo>
                  <a:cubicBezTo>
                    <a:pt x="1196886" y="283845"/>
                    <a:pt x="1239406" y="282842"/>
                    <a:pt x="1244625" y="279832"/>
                  </a:cubicBezTo>
                  <a:cubicBezTo>
                    <a:pt x="1249845" y="276822"/>
                    <a:pt x="1306106" y="290894"/>
                    <a:pt x="1318057" y="290894"/>
                  </a:cubicBezTo>
                  <a:cubicBezTo>
                    <a:pt x="1329995" y="290894"/>
                    <a:pt x="1461173" y="291249"/>
                    <a:pt x="1477582" y="291249"/>
                  </a:cubicBezTo>
                  <a:cubicBezTo>
                    <a:pt x="1493977" y="291249"/>
                    <a:pt x="1531049" y="294818"/>
                    <a:pt x="1550657" y="294818"/>
                  </a:cubicBezTo>
                  <a:cubicBezTo>
                    <a:pt x="1570253" y="294818"/>
                    <a:pt x="1610893" y="295897"/>
                    <a:pt x="1623733" y="295897"/>
                  </a:cubicBezTo>
                  <a:cubicBezTo>
                    <a:pt x="1636560" y="295897"/>
                    <a:pt x="1644396" y="289827"/>
                    <a:pt x="1663649" y="289827"/>
                  </a:cubicBezTo>
                  <a:cubicBezTo>
                    <a:pt x="1682902" y="289827"/>
                    <a:pt x="1716049" y="298031"/>
                    <a:pt x="1737805" y="298031"/>
                  </a:cubicBezTo>
                  <a:cubicBezTo>
                    <a:pt x="1759547" y="298031"/>
                    <a:pt x="1757045" y="297675"/>
                    <a:pt x="1768818" y="297675"/>
                  </a:cubicBezTo>
                  <a:cubicBezTo>
                    <a:pt x="1780578" y="297675"/>
                    <a:pt x="1785569" y="299466"/>
                    <a:pt x="1799120" y="299466"/>
                  </a:cubicBezTo>
                  <a:cubicBezTo>
                    <a:pt x="1812658" y="299466"/>
                    <a:pt x="1825143" y="291605"/>
                    <a:pt x="1841538" y="291605"/>
                  </a:cubicBezTo>
                  <a:cubicBezTo>
                    <a:pt x="1857934" y="291605"/>
                    <a:pt x="1912468" y="299466"/>
                    <a:pt x="1935645" y="299466"/>
                  </a:cubicBezTo>
                  <a:cubicBezTo>
                    <a:pt x="1958810" y="299466"/>
                    <a:pt x="1980552" y="290538"/>
                    <a:pt x="2009077" y="290538"/>
                  </a:cubicBezTo>
                  <a:cubicBezTo>
                    <a:pt x="2037601" y="290538"/>
                    <a:pt x="2055241" y="299644"/>
                    <a:pt x="2077161" y="299644"/>
                  </a:cubicBezTo>
                  <a:cubicBezTo>
                    <a:pt x="2099081" y="299644"/>
                    <a:pt x="2125637" y="300533"/>
                    <a:pt x="2138833" y="300533"/>
                  </a:cubicBezTo>
                  <a:cubicBezTo>
                    <a:pt x="2152015" y="300533"/>
                    <a:pt x="2162353" y="293039"/>
                    <a:pt x="2179828" y="293039"/>
                  </a:cubicBezTo>
                  <a:cubicBezTo>
                    <a:pt x="2197291" y="293039"/>
                    <a:pt x="2259140" y="299644"/>
                    <a:pt x="2277504" y="299644"/>
                  </a:cubicBezTo>
                  <a:cubicBezTo>
                    <a:pt x="2295855" y="299644"/>
                    <a:pt x="2319566" y="293573"/>
                    <a:pt x="2338273" y="293217"/>
                  </a:cubicBezTo>
                  <a:cubicBezTo>
                    <a:pt x="2356993" y="292862"/>
                    <a:pt x="2374341" y="290868"/>
                    <a:pt x="2394420" y="296253"/>
                  </a:cubicBezTo>
                  <a:cubicBezTo>
                    <a:pt x="2414499" y="301625"/>
                    <a:pt x="2451811" y="296964"/>
                    <a:pt x="2467140" y="296964"/>
                  </a:cubicBezTo>
                  <a:cubicBezTo>
                    <a:pt x="2482469" y="296964"/>
                    <a:pt x="2501075" y="301790"/>
                    <a:pt x="2525065" y="295351"/>
                  </a:cubicBezTo>
                  <a:cubicBezTo>
                    <a:pt x="2549068" y="288925"/>
                    <a:pt x="2605100" y="300533"/>
                    <a:pt x="2629332" y="300533"/>
                  </a:cubicBezTo>
                  <a:cubicBezTo>
                    <a:pt x="2653576" y="300533"/>
                    <a:pt x="2655723" y="293395"/>
                    <a:pt x="2676042" y="293395"/>
                  </a:cubicBezTo>
                  <a:cubicBezTo>
                    <a:pt x="2696350" y="293395"/>
                    <a:pt x="2705265" y="290182"/>
                    <a:pt x="2720950" y="290182"/>
                  </a:cubicBezTo>
                  <a:cubicBezTo>
                    <a:pt x="2736634" y="290182"/>
                    <a:pt x="2763723" y="298399"/>
                    <a:pt x="2801150" y="298399"/>
                  </a:cubicBezTo>
                  <a:cubicBezTo>
                    <a:pt x="2838590" y="298399"/>
                    <a:pt x="2843403" y="300177"/>
                    <a:pt x="2854274" y="300177"/>
                  </a:cubicBezTo>
                  <a:cubicBezTo>
                    <a:pt x="2865146" y="300177"/>
                    <a:pt x="2868524" y="294462"/>
                    <a:pt x="2900617" y="294462"/>
                  </a:cubicBezTo>
                  <a:cubicBezTo>
                    <a:pt x="2932697" y="294462"/>
                    <a:pt x="2960497" y="299822"/>
                    <a:pt x="2987942" y="299822"/>
                  </a:cubicBezTo>
                  <a:cubicBezTo>
                    <a:pt x="3015399" y="299822"/>
                    <a:pt x="3013253" y="293395"/>
                    <a:pt x="3030017" y="293395"/>
                  </a:cubicBezTo>
                  <a:cubicBezTo>
                    <a:pt x="3046768" y="293395"/>
                    <a:pt x="3047124" y="290538"/>
                    <a:pt x="3071355" y="290538"/>
                  </a:cubicBezTo>
                  <a:cubicBezTo>
                    <a:pt x="3095600" y="290538"/>
                    <a:pt x="3114142" y="298755"/>
                    <a:pt x="3138373" y="298755"/>
                  </a:cubicBezTo>
                  <a:cubicBezTo>
                    <a:pt x="3162617" y="298755"/>
                    <a:pt x="3161551" y="296431"/>
                    <a:pt x="3170822" y="296431"/>
                  </a:cubicBezTo>
                  <a:cubicBezTo>
                    <a:pt x="3180093" y="296431"/>
                    <a:pt x="3188462" y="300177"/>
                    <a:pt x="3204502" y="300177"/>
                  </a:cubicBezTo>
                  <a:cubicBezTo>
                    <a:pt x="3220543" y="300177"/>
                    <a:pt x="3220365" y="292862"/>
                    <a:pt x="3243720" y="292862"/>
                  </a:cubicBezTo>
                  <a:cubicBezTo>
                    <a:pt x="3267062" y="292862"/>
                    <a:pt x="3285427" y="297497"/>
                    <a:pt x="3302000" y="297497"/>
                  </a:cubicBezTo>
                  <a:cubicBezTo>
                    <a:pt x="3318574" y="297497"/>
                    <a:pt x="3337458" y="300888"/>
                    <a:pt x="3351720" y="297675"/>
                  </a:cubicBezTo>
                  <a:cubicBezTo>
                    <a:pt x="3365982" y="294462"/>
                    <a:pt x="3396640" y="289293"/>
                    <a:pt x="3422841" y="289293"/>
                  </a:cubicBezTo>
                  <a:cubicBezTo>
                    <a:pt x="3449041" y="289293"/>
                    <a:pt x="3467049" y="298399"/>
                    <a:pt x="3488436" y="298399"/>
                  </a:cubicBezTo>
                  <a:cubicBezTo>
                    <a:pt x="3509823" y="298399"/>
                    <a:pt x="3508045" y="295173"/>
                    <a:pt x="3520160" y="295173"/>
                  </a:cubicBezTo>
                  <a:cubicBezTo>
                    <a:pt x="3532276" y="295173"/>
                    <a:pt x="3539769" y="299110"/>
                    <a:pt x="3554387" y="299110"/>
                  </a:cubicBezTo>
                  <a:cubicBezTo>
                    <a:pt x="3568992" y="299110"/>
                    <a:pt x="3577907" y="291249"/>
                    <a:pt x="3592881" y="291249"/>
                  </a:cubicBezTo>
                  <a:cubicBezTo>
                    <a:pt x="3607854" y="291249"/>
                    <a:pt x="3634943" y="297675"/>
                    <a:pt x="3642424" y="293395"/>
                  </a:cubicBezTo>
                  <a:cubicBezTo>
                    <a:pt x="3649916" y="289115"/>
                    <a:pt x="3648494" y="279476"/>
                    <a:pt x="3661321" y="279476"/>
                  </a:cubicBezTo>
                  <a:cubicBezTo>
                    <a:pt x="3674160" y="279476"/>
                    <a:pt x="3679863" y="283756"/>
                    <a:pt x="3685210" y="283756"/>
                  </a:cubicBezTo>
                  <a:cubicBezTo>
                    <a:pt x="3690556" y="283756"/>
                    <a:pt x="3696614" y="288036"/>
                    <a:pt x="3707663" y="288036"/>
                  </a:cubicBezTo>
                  <a:cubicBezTo>
                    <a:pt x="3718713" y="288036"/>
                    <a:pt x="3746526" y="281978"/>
                    <a:pt x="3773259" y="281978"/>
                  </a:cubicBezTo>
                  <a:cubicBezTo>
                    <a:pt x="3799992" y="281978"/>
                    <a:pt x="3832784" y="286969"/>
                    <a:pt x="3850259" y="286969"/>
                  </a:cubicBezTo>
                  <a:cubicBezTo>
                    <a:pt x="3867721" y="286969"/>
                    <a:pt x="3887686" y="284467"/>
                    <a:pt x="3893744" y="280898"/>
                  </a:cubicBezTo>
                  <a:cubicBezTo>
                    <a:pt x="3899802" y="277330"/>
                    <a:pt x="3900513" y="271259"/>
                    <a:pt x="3904081" y="271259"/>
                  </a:cubicBezTo>
                  <a:cubicBezTo>
                    <a:pt x="3907638" y="271259"/>
                    <a:pt x="3911206" y="279121"/>
                    <a:pt x="3918699" y="280543"/>
                  </a:cubicBezTo>
                  <a:cubicBezTo>
                    <a:pt x="3926180" y="281978"/>
                    <a:pt x="3966108" y="278765"/>
                    <a:pt x="3974655" y="284467"/>
                  </a:cubicBezTo>
                  <a:cubicBezTo>
                    <a:pt x="3983215" y="290182"/>
                    <a:pt x="3980726" y="290182"/>
                    <a:pt x="3991419" y="290182"/>
                  </a:cubicBezTo>
                  <a:cubicBezTo>
                    <a:pt x="4002113" y="290182"/>
                    <a:pt x="4007104" y="284823"/>
                    <a:pt x="4009593" y="280898"/>
                  </a:cubicBezTo>
                </a:path>
              </a:pathLst>
            </a:custGeom>
            <a:ln w="1818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5" name="Shape 5333"/>
            <p:cNvSpPr/>
            <p:nvPr/>
          </p:nvSpPr>
          <p:spPr>
            <a:xfrm>
              <a:off x="54915" y="436660"/>
              <a:ext cx="26372" cy="65961"/>
            </a:xfrm>
            <a:custGeom>
              <a:avLst/>
              <a:gdLst/>
              <a:ahLst/>
              <a:cxnLst/>
              <a:rect l="0" t="0" r="0" b="0"/>
              <a:pathLst>
                <a:path w="26372" h="65961">
                  <a:moveTo>
                    <a:pt x="26372" y="0"/>
                  </a:moveTo>
                  <a:lnTo>
                    <a:pt x="26372" y="1689"/>
                  </a:lnTo>
                  <a:lnTo>
                    <a:pt x="25616" y="1880"/>
                  </a:lnTo>
                  <a:cubicBezTo>
                    <a:pt x="23216" y="3125"/>
                    <a:pt x="20853" y="5157"/>
                    <a:pt x="18504" y="7976"/>
                  </a:cubicBezTo>
                  <a:cubicBezTo>
                    <a:pt x="16142" y="10783"/>
                    <a:pt x="14021" y="14479"/>
                    <a:pt x="12141" y="19038"/>
                  </a:cubicBezTo>
                  <a:cubicBezTo>
                    <a:pt x="9868" y="24651"/>
                    <a:pt x="8725" y="29960"/>
                    <a:pt x="8725" y="34938"/>
                  </a:cubicBezTo>
                  <a:cubicBezTo>
                    <a:pt x="8725" y="38494"/>
                    <a:pt x="9639" y="41656"/>
                    <a:pt x="11468" y="44400"/>
                  </a:cubicBezTo>
                  <a:cubicBezTo>
                    <a:pt x="13297" y="47130"/>
                    <a:pt x="16104" y="48502"/>
                    <a:pt x="19888" y="48502"/>
                  </a:cubicBezTo>
                  <a:lnTo>
                    <a:pt x="26372" y="46862"/>
                  </a:lnTo>
                  <a:lnTo>
                    <a:pt x="26372" y="48635"/>
                  </a:lnTo>
                  <a:lnTo>
                    <a:pt x="18872" y="50915"/>
                  </a:lnTo>
                  <a:lnTo>
                    <a:pt x="9169" y="58763"/>
                  </a:lnTo>
                  <a:cubicBezTo>
                    <a:pt x="10706" y="58496"/>
                    <a:pt x="12129" y="58357"/>
                    <a:pt x="13424" y="58357"/>
                  </a:cubicBezTo>
                  <a:cubicBezTo>
                    <a:pt x="14681" y="58357"/>
                    <a:pt x="15837" y="58433"/>
                    <a:pt x="16904" y="58573"/>
                  </a:cubicBezTo>
                  <a:cubicBezTo>
                    <a:pt x="17958" y="58725"/>
                    <a:pt x="20244" y="59208"/>
                    <a:pt x="23736" y="59982"/>
                  </a:cubicBezTo>
                  <a:lnTo>
                    <a:pt x="26372" y="60326"/>
                  </a:lnTo>
                  <a:lnTo>
                    <a:pt x="26372" y="65961"/>
                  </a:lnTo>
                  <a:lnTo>
                    <a:pt x="17628" y="64707"/>
                  </a:lnTo>
                  <a:cubicBezTo>
                    <a:pt x="11849" y="63424"/>
                    <a:pt x="7798" y="62789"/>
                    <a:pt x="5499" y="62789"/>
                  </a:cubicBezTo>
                  <a:cubicBezTo>
                    <a:pt x="4623" y="62789"/>
                    <a:pt x="3899" y="62840"/>
                    <a:pt x="3353" y="62967"/>
                  </a:cubicBezTo>
                  <a:cubicBezTo>
                    <a:pt x="2794" y="63107"/>
                    <a:pt x="1981" y="63399"/>
                    <a:pt x="876" y="63881"/>
                  </a:cubicBezTo>
                  <a:lnTo>
                    <a:pt x="0" y="62853"/>
                  </a:lnTo>
                  <a:lnTo>
                    <a:pt x="15405" y="50686"/>
                  </a:lnTo>
                  <a:cubicBezTo>
                    <a:pt x="10655" y="50026"/>
                    <a:pt x="7049" y="47943"/>
                    <a:pt x="4597" y="44412"/>
                  </a:cubicBezTo>
                  <a:cubicBezTo>
                    <a:pt x="2134" y="40882"/>
                    <a:pt x="914" y="37110"/>
                    <a:pt x="914" y="33096"/>
                  </a:cubicBezTo>
                  <a:cubicBezTo>
                    <a:pt x="914" y="27610"/>
                    <a:pt x="2565" y="21933"/>
                    <a:pt x="5893" y="16066"/>
                  </a:cubicBezTo>
                  <a:cubicBezTo>
                    <a:pt x="9195" y="10211"/>
                    <a:pt x="13462" y="5665"/>
                    <a:pt x="18631" y="2451"/>
                  </a:cubicBezTo>
                  <a:lnTo>
                    <a:pt x="2637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6" name="Shape 5334"/>
            <p:cNvSpPr/>
            <p:nvPr/>
          </p:nvSpPr>
          <p:spPr>
            <a:xfrm>
              <a:off x="81287" y="491549"/>
              <a:ext cx="20504" cy="11100"/>
            </a:xfrm>
            <a:custGeom>
              <a:avLst/>
              <a:gdLst/>
              <a:ahLst/>
              <a:cxnLst/>
              <a:rect l="0" t="0" r="0" b="0"/>
              <a:pathLst>
                <a:path w="20504" h="11100">
                  <a:moveTo>
                    <a:pt x="19260" y="0"/>
                  </a:moveTo>
                  <a:lnTo>
                    <a:pt x="20504" y="597"/>
                  </a:lnTo>
                  <a:cubicBezTo>
                    <a:pt x="17913" y="4318"/>
                    <a:pt x="14878" y="6998"/>
                    <a:pt x="11373" y="8636"/>
                  </a:cubicBezTo>
                  <a:cubicBezTo>
                    <a:pt x="7855" y="10275"/>
                    <a:pt x="4134" y="11100"/>
                    <a:pt x="197" y="11100"/>
                  </a:cubicBezTo>
                  <a:lnTo>
                    <a:pt x="0" y="11072"/>
                  </a:lnTo>
                  <a:lnTo>
                    <a:pt x="0" y="5436"/>
                  </a:lnTo>
                  <a:lnTo>
                    <a:pt x="6521" y="6287"/>
                  </a:lnTo>
                  <a:cubicBezTo>
                    <a:pt x="9290" y="6287"/>
                    <a:pt x="11665" y="5804"/>
                    <a:pt x="13608" y="4839"/>
                  </a:cubicBezTo>
                  <a:cubicBezTo>
                    <a:pt x="15538" y="3874"/>
                    <a:pt x="17431" y="2261"/>
                    <a:pt x="19260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7" name="Shape 5335"/>
            <p:cNvSpPr/>
            <p:nvPr/>
          </p:nvSpPr>
          <p:spPr>
            <a:xfrm>
              <a:off x="81287" y="434285"/>
              <a:ext cx="25203" cy="51010"/>
            </a:xfrm>
            <a:custGeom>
              <a:avLst/>
              <a:gdLst/>
              <a:ahLst/>
              <a:cxnLst/>
              <a:rect l="0" t="0" r="0" b="0"/>
              <a:pathLst>
                <a:path w="25203" h="51010">
                  <a:moveTo>
                    <a:pt x="7499" y="0"/>
                  </a:moveTo>
                  <a:cubicBezTo>
                    <a:pt x="11208" y="0"/>
                    <a:pt x="14357" y="737"/>
                    <a:pt x="16986" y="2248"/>
                  </a:cubicBezTo>
                  <a:cubicBezTo>
                    <a:pt x="19615" y="3747"/>
                    <a:pt x="21622" y="5944"/>
                    <a:pt x="23057" y="8814"/>
                  </a:cubicBezTo>
                  <a:cubicBezTo>
                    <a:pt x="24479" y="11671"/>
                    <a:pt x="25203" y="14605"/>
                    <a:pt x="25203" y="17628"/>
                  </a:cubicBezTo>
                  <a:cubicBezTo>
                    <a:pt x="25203" y="23381"/>
                    <a:pt x="23565" y="29223"/>
                    <a:pt x="20276" y="35141"/>
                  </a:cubicBezTo>
                  <a:cubicBezTo>
                    <a:pt x="16986" y="41047"/>
                    <a:pt x="12910" y="45530"/>
                    <a:pt x="8045" y="48565"/>
                  </a:cubicBezTo>
                  <a:lnTo>
                    <a:pt x="0" y="51010"/>
                  </a:lnTo>
                  <a:lnTo>
                    <a:pt x="0" y="49237"/>
                  </a:lnTo>
                  <a:lnTo>
                    <a:pt x="197" y="49187"/>
                  </a:lnTo>
                  <a:cubicBezTo>
                    <a:pt x="2407" y="48070"/>
                    <a:pt x="4693" y="46139"/>
                    <a:pt x="7055" y="43434"/>
                  </a:cubicBezTo>
                  <a:cubicBezTo>
                    <a:pt x="10052" y="39993"/>
                    <a:pt x="12567" y="35585"/>
                    <a:pt x="14611" y="30252"/>
                  </a:cubicBezTo>
                  <a:cubicBezTo>
                    <a:pt x="16631" y="24905"/>
                    <a:pt x="17647" y="19952"/>
                    <a:pt x="17647" y="15367"/>
                  </a:cubicBezTo>
                  <a:cubicBezTo>
                    <a:pt x="17647" y="11976"/>
                    <a:pt x="16732" y="8979"/>
                    <a:pt x="14903" y="6350"/>
                  </a:cubicBezTo>
                  <a:cubicBezTo>
                    <a:pt x="13062" y="3721"/>
                    <a:pt x="10306" y="2401"/>
                    <a:pt x="6598" y="2401"/>
                  </a:cubicBezTo>
                  <a:lnTo>
                    <a:pt x="0" y="4064"/>
                  </a:lnTo>
                  <a:lnTo>
                    <a:pt x="0" y="2375"/>
                  </a:lnTo>
                  <a:lnTo>
                    <a:pt x="749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8" name="Shape 5336"/>
            <p:cNvSpPr/>
            <p:nvPr/>
          </p:nvSpPr>
          <p:spPr>
            <a:xfrm>
              <a:off x="127429" y="452398"/>
              <a:ext cx="50914" cy="34912"/>
            </a:xfrm>
            <a:custGeom>
              <a:avLst/>
              <a:gdLst/>
              <a:ahLst/>
              <a:cxnLst/>
              <a:rect l="0" t="0" r="0" b="0"/>
              <a:pathLst>
                <a:path w="50914" h="34912">
                  <a:moveTo>
                    <a:pt x="15367" y="0"/>
                  </a:moveTo>
                  <a:lnTo>
                    <a:pt x="10478" y="16942"/>
                  </a:lnTo>
                  <a:cubicBezTo>
                    <a:pt x="12662" y="12954"/>
                    <a:pt x="14503" y="9970"/>
                    <a:pt x="16053" y="7963"/>
                  </a:cubicBezTo>
                  <a:cubicBezTo>
                    <a:pt x="18415" y="4864"/>
                    <a:pt x="20739" y="2603"/>
                    <a:pt x="23000" y="1194"/>
                  </a:cubicBezTo>
                  <a:cubicBezTo>
                    <a:pt x="24321" y="394"/>
                    <a:pt x="25705" y="0"/>
                    <a:pt x="27165" y="0"/>
                  </a:cubicBezTo>
                  <a:cubicBezTo>
                    <a:pt x="28410" y="0"/>
                    <a:pt x="29451" y="394"/>
                    <a:pt x="30289" y="1194"/>
                  </a:cubicBezTo>
                  <a:cubicBezTo>
                    <a:pt x="31102" y="2006"/>
                    <a:pt x="31534" y="3023"/>
                    <a:pt x="31534" y="4280"/>
                  </a:cubicBezTo>
                  <a:cubicBezTo>
                    <a:pt x="31534" y="5499"/>
                    <a:pt x="31242" y="7112"/>
                    <a:pt x="30658" y="9093"/>
                  </a:cubicBezTo>
                  <a:lnTo>
                    <a:pt x="27991" y="18643"/>
                  </a:lnTo>
                  <a:cubicBezTo>
                    <a:pt x="32080" y="10998"/>
                    <a:pt x="35941" y="5626"/>
                    <a:pt x="39599" y="2553"/>
                  </a:cubicBezTo>
                  <a:cubicBezTo>
                    <a:pt x="41643" y="851"/>
                    <a:pt x="43637" y="0"/>
                    <a:pt x="45618" y="0"/>
                  </a:cubicBezTo>
                  <a:cubicBezTo>
                    <a:pt x="46774" y="0"/>
                    <a:pt x="47727" y="381"/>
                    <a:pt x="48450" y="1181"/>
                  </a:cubicBezTo>
                  <a:cubicBezTo>
                    <a:pt x="49200" y="1956"/>
                    <a:pt x="49568" y="3188"/>
                    <a:pt x="49568" y="4851"/>
                  </a:cubicBezTo>
                  <a:cubicBezTo>
                    <a:pt x="49568" y="6299"/>
                    <a:pt x="49339" y="7836"/>
                    <a:pt x="48882" y="9461"/>
                  </a:cubicBezTo>
                  <a:lnTo>
                    <a:pt x="44755" y="24092"/>
                  </a:lnTo>
                  <a:cubicBezTo>
                    <a:pt x="43853" y="27280"/>
                    <a:pt x="43396" y="29032"/>
                    <a:pt x="43396" y="29388"/>
                  </a:cubicBezTo>
                  <a:cubicBezTo>
                    <a:pt x="43396" y="29731"/>
                    <a:pt x="43510" y="30035"/>
                    <a:pt x="43739" y="30290"/>
                  </a:cubicBezTo>
                  <a:cubicBezTo>
                    <a:pt x="43878" y="30467"/>
                    <a:pt x="44094" y="30543"/>
                    <a:pt x="44348" y="30543"/>
                  </a:cubicBezTo>
                  <a:cubicBezTo>
                    <a:pt x="44590" y="30543"/>
                    <a:pt x="45021" y="30315"/>
                    <a:pt x="45656" y="29832"/>
                  </a:cubicBezTo>
                  <a:cubicBezTo>
                    <a:pt x="47079" y="28740"/>
                    <a:pt x="48425" y="27280"/>
                    <a:pt x="49682" y="25476"/>
                  </a:cubicBezTo>
                  <a:lnTo>
                    <a:pt x="50914" y="26264"/>
                  </a:lnTo>
                  <a:cubicBezTo>
                    <a:pt x="50279" y="27280"/>
                    <a:pt x="49187" y="28651"/>
                    <a:pt x="47600" y="30404"/>
                  </a:cubicBezTo>
                  <a:cubicBezTo>
                    <a:pt x="45999" y="32144"/>
                    <a:pt x="44640" y="33338"/>
                    <a:pt x="43510" y="33972"/>
                  </a:cubicBezTo>
                  <a:cubicBezTo>
                    <a:pt x="42380" y="34595"/>
                    <a:pt x="41351" y="34912"/>
                    <a:pt x="40399" y="34912"/>
                  </a:cubicBezTo>
                  <a:cubicBezTo>
                    <a:pt x="39522" y="34912"/>
                    <a:pt x="38773" y="34608"/>
                    <a:pt x="38202" y="34011"/>
                  </a:cubicBezTo>
                  <a:cubicBezTo>
                    <a:pt x="37617" y="33401"/>
                    <a:pt x="37313" y="32677"/>
                    <a:pt x="37313" y="31788"/>
                  </a:cubicBezTo>
                  <a:cubicBezTo>
                    <a:pt x="37313" y="30581"/>
                    <a:pt x="37833" y="28168"/>
                    <a:pt x="38849" y="24536"/>
                  </a:cubicBezTo>
                  <a:lnTo>
                    <a:pt x="42266" y="12471"/>
                  </a:lnTo>
                  <a:cubicBezTo>
                    <a:pt x="43053" y="9690"/>
                    <a:pt x="43459" y="8141"/>
                    <a:pt x="43510" y="7849"/>
                  </a:cubicBezTo>
                  <a:cubicBezTo>
                    <a:pt x="43586" y="7379"/>
                    <a:pt x="43624" y="6909"/>
                    <a:pt x="43624" y="6464"/>
                  </a:cubicBezTo>
                  <a:cubicBezTo>
                    <a:pt x="43624" y="5842"/>
                    <a:pt x="43485" y="5347"/>
                    <a:pt x="43218" y="4991"/>
                  </a:cubicBezTo>
                  <a:cubicBezTo>
                    <a:pt x="42913" y="4648"/>
                    <a:pt x="42570" y="4458"/>
                    <a:pt x="42202" y="4458"/>
                  </a:cubicBezTo>
                  <a:cubicBezTo>
                    <a:pt x="41148" y="4458"/>
                    <a:pt x="40043" y="5004"/>
                    <a:pt x="38849" y="6083"/>
                  </a:cubicBezTo>
                  <a:cubicBezTo>
                    <a:pt x="35395" y="9258"/>
                    <a:pt x="32156" y="13729"/>
                    <a:pt x="29159" y="19457"/>
                  </a:cubicBezTo>
                  <a:cubicBezTo>
                    <a:pt x="27178" y="23241"/>
                    <a:pt x="25324" y="28092"/>
                    <a:pt x="23584" y="34011"/>
                  </a:cubicBezTo>
                  <a:lnTo>
                    <a:pt x="17920" y="34011"/>
                  </a:lnTo>
                  <a:lnTo>
                    <a:pt x="24346" y="11278"/>
                  </a:lnTo>
                  <a:cubicBezTo>
                    <a:pt x="25057" y="8814"/>
                    <a:pt x="25400" y="7176"/>
                    <a:pt x="25400" y="6350"/>
                  </a:cubicBezTo>
                  <a:cubicBezTo>
                    <a:pt x="25400" y="5664"/>
                    <a:pt x="25260" y="5169"/>
                    <a:pt x="24994" y="4851"/>
                  </a:cubicBezTo>
                  <a:cubicBezTo>
                    <a:pt x="24701" y="4521"/>
                    <a:pt x="24371" y="4344"/>
                    <a:pt x="23978" y="4344"/>
                  </a:cubicBezTo>
                  <a:cubicBezTo>
                    <a:pt x="23139" y="4344"/>
                    <a:pt x="22263" y="4661"/>
                    <a:pt x="21349" y="5258"/>
                  </a:cubicBezTo>
                  <a:cubicBezTo>
                    <a:pt x="19825" y="6236"/>
                    <a:pt x="17907" y="8318"/>
                    <a:pt x="15532" y="11531"/>
                  </a:cubicBezTo>
                  <a:cubicBezTo>
                    <a:pt x="13157" y="14745"/>
                    <a:pt x="11328" y="17806"/>
                    <a:pt x="10033" y="20739"/>
                  </a:cubicBezTo>
                  <a:cubicBezTo>
                    <a:pt x="9398" y="22123"/>
                    <a:pt x="7912" y="26543"/>
                    <a:pt x="5550" y="34011"/>
                  </a:cubicBezTo>
                  <a:lnTo>
                    <a:pt x="0" y="34011"/>
                  </a:lnTo>
                  <a:lnTo>
                    <a:pt x="6947" y="9665"/>
                  </a:lnTo>
                  <a:lnTo>
                    <a:pt x="7849" y="6490"/>
                  </a:lnTo>
                  <a:cubicBezTo>
                    <a:pt x="8026" y="6020"/>
                    <a:pt x="8103" y="5664"/>
                    <a:pt x="8103" y="5436"/>
                  </a:cubicBezTo>
                  <a:cubicBezTo>
                    <a:pt x="8103" y="4890"/>
                    <a:pt x="7861" y="4394"/>
                    <a:pt x="7353" y="3963"/>
                  </a:cubicBezTo>
                  <a:cubicBezTo>
                    <a:pt x="6858" y="3531"/>
                    <a:pt x="6223" y="3289"/>
                    <a:pt x="5436" y="3289"/>
                  </a:cubicBezTo>
                  <a:cubicBezTo>
                    <a:pt x="5118" y="3289"/>
                    <a:pt x="4216" y="3454"/>
                    <a:pt x="2731" y="3759"/>
                  </a:cubicBezTo>
                  <a:lnTo>
                    <a:pt x="2400" y="2362"/>
                  </a:lnTo>
                  <a:lnTo>
                    <a:pt x="1536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9" name="Shape 5337"/>
            <p:cNvSpPr/>
            <p:nvPr/>
          </p:nvSpPr>
          <p:spPr>
            <a:xfrm>
              <a:off x="198349" y="432961"/>
              <a:ext cx="31940" cy="54610"/>
            </a:xfrm>
            <a:custGeom>
              <a:avLst/>
              <a:gdLst/>
              <a:ahLst/>
              <a:cxnLst/>
              <a:rect l="0" t="0" r="0" b="0"/>
              <a:pathLst>
                <a:path w="31940" h="54610">
                  <a:moveTo>
                    <a:pt x="28816" y="0"/>
                  </a:moveTo>
                  <a:lnTo>
                    <a:pt x="31940" y="0"/>
                  </a:lnTo>
                  <a:lnTo>
                    <a:pt x="3302" y="54610"/>
                  </a:lnTo>
                  <a:lnTo>
                    <a:pt x="0" y="54610"/>
                  </a:lnTo>
                  <a:lnTo>
                    <a:pt x="2881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50" name="Shape 5338"/>
            <p:cNvSpPr/>
            <p:nvPr/>
          </p:nvSpPr>
          <p:spPr>
            <a:xfrm>
              <a:off x="221599" y="452398"/>
              <a:ext cx="28651" cy="34912"/>
            </a:xfrm>
            <a:custGeom>
              <a:avLst/>
              <a:gdLst/>
              <a:ahLst/>
              <a:cxnLst/>
              <a:rect l="0" t="0" r="0" b="0"/>
              <a:pathLst>
                <a:path w="28651" h="34912">
                  <a:moveTo>
                    <a:pt x="17297" y="0"/>
                  </a:moveTo>
                  <a:cubicBezTo>
                    <a:pt x="18110" y="0"/>
                    <a:pt x="18821" y="64"/>
                    <a:pt x="19482" y="178"/>
                  </a:cubicBezTo>
                  <a:cubicBezTo>
                    <a:pt x="19825" y="254"/>
                    <a:pt x="20650" y="533"/>
                    <a:pt x="21946" y="1029"/>
                  </a:cubicBezTo>
                  <a:cubicBezTo>
                    <a:pt x="23228" y="1511"/>
                    <a:pt x="24079" y="1753"/>
                    <a:pt x="24524" y="1753"/>
                  </a:cubicBezTo>
                  <a:cubicBezTo>
                    <a:pt x="25590" y="1753"/>
                    <a:pt x="26492" y="1169"/>
                    <a:pt x="27216" y="0"/>
                  </a:cubicBezTo>
                  <a:lnTo>
                    <a:pt x="28651" y="0"/>
                  </a:lnTo>
                  <a:lnTo>
                    <a:pt x="26353" y="11531"/>
                  </a:lnTo>
                  <a:lnTo>
                    <a:pt x="24968" y="11531"/>
                  </a:lnTo>
                  <a:cubicBezTo>
                    <a:pt x="24841" y="8166"/>
                    <a:pt x="24130" y="5740"/>
                    <a:pt x="22822" y="4204"/>
                  </a:cubicBezTo>
                  <a:cubicBezTo>
                    <a:pt x="21514" y="2680"/>
                    <a:pt x="19901" y="1905"/>
                    <a:pt x="17983" y="1905"/>
                  </a:cubicBezTo>
                  <a:cubicBezTo>
                    <a:pt x="16421" y="1905"/>
                    <a:pt x="15176" y="2337"/>
                    <a:pt x="14275" y="3188"/>
                  </a:cubicBezTo>
                  <a:cubicBezTo>
                    <a:pt x="13360" y="4039"/>
                    <a:pt x="12903" y="5067"/>
                    <a:pt x="12903" y="6274"/>
                  </a:cubicBezTo>
                  <a:cubicBezTo>
                    <a:pt x="12903" y="7099"/>
                    <a:pt x="13081" y="7887"/>
                    <a:pt x="13449" y="8636"/>
                  </a:cubicBezTo>
                  <a:cubicBezTo>
                    <a:pt x="13805" y="9385"/>
                    <a:pt x="14605" y="10439"/>
                    <a:pt x="15837" y="11798"/>
                  </a:cubicBezTo>
                  <a:cubicBezTo>
                    <a:pt x="19101" y="15354"/>
                    <a:pt x="21196" y="18034"/>
                    <a:pt x="22149" y="19838"/>
                  </a:cubicBezTo>
                  <a:cubicBezTo>
                    <a:pt x="23101" y="21641"/>
                    <a:pt x="23571" y="23343"/>
                    <a:pt x="23571" y="24955"/>
                  </a:cubicBezTo>
                  <a:cubicBezTo>
                    <a:pt x="23571" y="27559"/>
                    <a:pt x="22492" y="29870"/>
                    <a:pt x="20333" y="31877"/>
                  </a:cubicBezTo>
                  <a:cubicBezTo>
                    <a:pt x="18161" y="33909"/>
                    <a:pt x="15431" y="34912"/>
                    <a:pt x="12116" y="34912"/>
                  </a:cubicBezTo>
                  <a:cubicBezTo>
                    <a:pt x="10300" y="34912"/>
                    <a:pt x="8230" y="34480"/>
                    <a:pt x="5867" y="33642"/>
                  </a:cubicBezTo>
                  <a:cubicBezTo>
                    <a:pt x="5042" y="33325"/>
                    <a:pt x="4407" y="33185"/>
                    <a:pt x="3962" y="33185"/>
                  </a:cubicBezTo>
                  <a:cubicBezTo>
                    <a:pt x="2832" y="33185"/>
                    <a:pt x="1981" y="33756"/>
                    <a:pt x="1397" y="34912"/>
                  </a:cubicBezTo>
                  <a:lnTo>
                    <a:pt x="0" y="34912"/>
                  </a:lnTo>
                  <a:lnTo>
                    <a:pt x="2299" y="22733"/>
                  </a:lnTo>
                  <a:lnTo>
                    <a:pt x="3683" y="22733"/>
                  </a:lnTo>
                  <a:cubicBezTo>
                    <a:pt x="3835" y="26543"/>
                    <a:pt x="4636" y="29235"/>
                    <a:pt x="6058" y="30810"/>
                  </a:cubicBezTo>
                  <a:cubicBezTo>
                    <a:pt x="7480" y="32385"/>
                    <a:pt x="9449" y="33185"/>
                    <a:pt x="11925" y="33185"/>
                  </a:cubicBezTo>
                  <a:cubicBezTo>
                    <a:pt x="13818" y="33185"/>
                    <a:pt x="15329" y="32652"/>
                    <a:pt x="16447" y="31585"/>
                  </a:cubicBezTo>
                  <a:cubicBezTo>
                    <a:pt x="17564" y="30518"/>
                    <a:pt x="18123" y="29210"/>
                    <a:pt x="18123" y="27661"/>
                  </a:cubicBezTo>
                  <a:cubicBezTo>
                    <a:pt x="18123" y="26657"/>
                    <a:pt x="17932" y="25717"/>
                    <a:pt x="17526" y="24879"/>
                  </a:cubicBezTo>
                  <a:cubicBezTo>
                    <a:pt x="16828" y="23368"/>
                    <a:pt x="15354" y="21298"/>
                    <a:pt x="13106" y="18643"/>
                  </a:cubicBezTo>
                  <a:cubicBezTo>
                    <a:pt x="10871" y="15977"/>
                    <a:pt x="9423" y="13983"/>
                    <a:pt x="8776" y="12662"/>
                  </a:cubicBezTo>
                  <a:cubicBezTo>
                    <a:pt x="8153" y="11328"/>
                    <a:pt x="7823" y="10008"/>
                    <a:pt x="7823" y="8674"/>
                  </a:cubicBezTo>
                  <a:cubicBezTo>
                    <a:pt x="7823" y="6248"/>
                    <a:pt x="8712" y="4191"/>
                    <a:pt x="10478" y="2515"/>
                  </a:cubicBezTo>
                  <a:cubicBezTo>
                    <a:pt x="12243" y="838"/>
                    <a:pt x="14516" y="0"/>
                    <a:pt x="17297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51" name="Shape 5339"/>
            <p:cNvSpPr/>
            <p:nvPr/>
          </p:nvSpPr>
          <p:spPr>
            <a:xfrm>
              <a:off x="183260" y="421930"/>
              <a:ext cx="14478" cy="26454"/>
            </a:xfrm>
            <a:custGeom>
              <a:avLst/>
              <a:gdLst/>
              <a:ahLst/>
              <a:cxnLst/>
              <a:rect l="0" t="0" r="0" b="0"/>
              <a:pathLst>
                <a:path w="14478" h="26454">
                  <a:moveTo>
                    <a:pt x="7277" y="0"/>
                  </a:moveTo>
                  <a:cubicBezTo>
                    <a:pt x="9322" y="0"/>
                    <a:pt x="10897" y="648"/>
                    <a:pt x="11976" y="1981"/>
                  </a:cubicBezTo>
                  <a:cubicBezTo>
                    <a:pt x="12814" y="2972"/>
                    <a:pt x="13221" y="4039"/>
                    <a:pt x="13221" y="5156"/>
                  </a:cubicBezTo>
                  <a:cubicBezTo>
                    <a:pt x="13221" y="7010"/>
                    <a:pt x="12052" y="8928"/>
                    <a:pt x="9715" y="10909"/>
                  </a:cubicBezTo>
                  <a:cubicBezTo>
                    <a:pt x="11290" y="11531"/>
                    <a:pt x="12484" y="12408"/>
                    <a:pt x="13271" y="13551"/>
                  </a:cubicBezTo>
                  <a:cubicBezTo>
                    <a:pt x="14084" y="14681"/>
                    <a:pt x="14478" y="16015"/>
                    <a:pt x="14478" y="17564"/>
                  </a:cubicBezTo>
                  <a:cubicBezTo>
                    <a:pt x="14478" y="19774"/>
                    <a:pt x="13779" y="21679"/>
                    <a:pt x="12382" y="23292"/>
                  </a:cubicBezTo>
                  <a:cubicBezTo>
                    <a:pt x="10541" y="25400"/>
                    <a:pt x="7899" y="26454"/>
                    <a:pt x="4420" y="26454"/>
                  </a:cubicBezTo>
                  <a:cubicBezTo>
                    <a:pt x="2718" y="26454"/>
                    <a:pt x="1537" y="26251"/>
                    <a:pt x="914" y="25807"/>
                  </a:cubicBezTo>
                  <a:cubicBezTo>
                    <a:pt x="305" y="25387"/>
                    <a:pt x="0" y="24930"/>
                    <a:pt x="0" y="24435"/>
                  </a:cubicBezTo>
                  <a:cubicBezTo>
                    <a:pt x="0" y="24079"/>
                    <a:pt x="140" y="23762"/>
                    <a:pt x="432" y="23495"/>
                  </a:cubicBezTo>
                  <a:cubicBezTo>
                    <a:pt x="724" y="23203"/>
                    <a:pt x="1092" y="23063"/>
                    <a:pt x="1499" y="23063"/>
                  </a:cubicBezTo>
                  <a:cubicBezTo>
                    <a:pt x="1803" y="23063"/>
                    <a:pt x="2121" y="23114"/>
                    <a:pt x="2451" y="23216"/>
                  </a:cubicBezTo>
                  <a:cubicBezTo>
                    <a:pt x="2667" y="23279"/>
                    <a:pt x="3150" y="23520"/>
                    <a:pt x="3899" y="23914"/>
                  </a:cubicBezTo>
                  <a:cubicBezTo>
                    <a:pt x="4648" y="24295"/>
                    <a:pt x="5169" y="24536"/>
                    <a:pt x="5461" y="24613"/>
                  </a:cubicBezTo>
                  <a:cubicBezTo>
                    <a:pt x="5918" y="24740"/>
                    <a:pt x="6426" y="24816"/>
                    <a:pt x="6947" y="24816"/>
                  </a:cubicBezTo>
                  <a:cubicBezTo>
                    <a:pt x="8217" y="24816"/>
                    <a:pt x="9335" y="24321"/>
                    <a:pt x="10287" y="23330"/>
                  </a:cubicBezTo>
                  <a:cubicBezTo>
                    <a:pt x="11227" y="22352"/>
                    <a:pt x="11697" y="21184"/>
                    <a:pt x="11697" y="19825"/>
                  </a:cubicBezTo>
                  <a:cubicBezTo>
                    <a:pt x="11697" y="18834"/>
                    <a:pt x="11481" y="17869"/>
                    <a:pt x="11049" y="16916"/>
                  </a:cubicBezTo>
                  <a:cubicBezTo>
                    <a:pt x="10719" y="16231"/>
                    <a:pt x="10363" y="15685"/>
                    <a:pt x="9969" y="15329"/>
                  </a:cubicBezTo>
                  <a:cubicBezTo>
                    <a:pt x="9423" y="14821"/>
                    <a:pt x="8699" y="14377"/>
                    <a:pt x="7760" y="13970"/>
                  </a:cubicBezTo>
                  <a:cubicBezTo>
                    <a:pt x="6807" y="13564"/>
                    <a:pt x="5855" y="13360"/>
                    <a:pt x="4877" y="13360"/>
                  </a:cubicBezTo>
                  <a:lnTo>
                    <a:pt x="4280" y="13360"/>
                  </a:lnTo>
                  <a:lnTo>
                    <a:pt x="4280" y="12789"/>
                  </a:lnTo>
                  <a:cubicBezTo>
                    <a:pt x="5270" y="12662"/>
                    <a:pt x="6261" y="12319"/>
                    <a:pt x="7252" y="11722"/>
                  </a:cubicBezTo>
                  <a:cubicBezTo>
                    <a:pt x="8242" y="11138"/>
                    <a:pt x="8979" y="10427"/>
                    <a:pt x="9423" y="9589"/>
                  </a:cubicBezTo>
                  <a:cubicBezTo>
                    <a:pt x="9881" y="8776"/>
                    <a:pt x="10109" y="7862"/>
                    <a:pt x="10109" y="6871"/>
                  </a:cubicBezTo>
                  <a:cubicBezTo>
                    <a:pt x="10109" y="5575"/>
                    <a:pt x="9690" y="4534"/>
                    <a:pt x="8890" y="3747"/>
                  </a:cubicBezTo>
                  <a:cubicBezTo>
                    <a:pt x="8077" y="2946"/>
                    <a:pt x="7074" y="2553"/>
                    <a:pt x="5867" y="2553"/>
                  </a:cubicBezTo>
                  <a:cubicBezTo>
                    <a:pt x="3937" y="2553"/>
                    <a:pt x="2299" y="3594"/>
                    <a:pt x="1016" y="5664"/>
                  </a:cubicBezTo>
                  <a:lnTo>
                    <a:pt x="381" y="5372"/>
                  </a:lnTo>
                  <a:cubicBezTo>
                    <a:pt x="1118" y="3658"/>
                    <a:pt x="2032" y="2337"/>
                    <a:pt x="3137" y="1397"/>
                  </a:cubicBezTo>
                  <a:cubicBezTo>
                    <a:pt x="4242" y="457"/>
                    <a:pt x="5626" y="0"/>
                    <a:pt x="7277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52" name="Shape 5340"/>
            <p:cNvSpPr/>
            <p:nvPr/>
          </p:nvSpPr>
          <p:spPr>
            <a:xfrm>
              <a:off x="23952" y="400149"/>
              <a:ext cx="4163759" cy="808711"/>
            </a:xfrm>
            <a:custGeom>
              <a:avLst/>
              <a:gdLst/>
              <a:ahLst/>
              <a:cxnLst/>
              <a:rect l="0" t="0" r="0" b="0"/>
              <a:pathLst>
                <a:path w="4163759" h="808711">
                  <a:moveTo>
                    <a:pt x="0" y="808711"/>
                  </a:moveTo>
                  <a:lnTo>
                    <a:pt x="4163759" y="808711"/>
                  </a:lnTo>
                  <a:lnTo>
                    <a:pt x="4163759" y="0"/>
                  </a:lnTo>
                  <a:lnTo>
                    <a:pt x="0" y="0"/>
                  </a:lnTo>
                  <a:close/>
                </a:path>
              </a:pathLst>
            </a:custGeom>
            <a:ln w="6414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51757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43542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164666"/>
            <a:ext cx="8915400" cy="746555"/>
          </a:xfrm>
        </p:spPr>
        <p:txBody>
          <a:bodyPr/>
          <a:lstStyle/>
          <a:p>
            <a:pPr algn="ctr"/>
            <a:r>
              <a:rPr lang="tk-TM" b="1" dirty="0" smtClean="0"/>
              <a:t>Guşgy derýasynyň köpýyllyk gözegçilik maglumatlaryna görä ortaça akymynyň çyzgysy</a:t>
            </a:r>
            <a:endParaRPr lang="tk-TM" dirty="0"/>
          </a:p>
        </p:txBody>
      </p:sp>
      <p:grpSp>
        <p:nvGrpSpPr>
          <p:cNvPr id="4" name="Group 475369"/>
          <p:cNvGrpSpPr/>
          <p:nvPr/>
        </p:nvGrpSpPr>
        <p:grpSpPr>
          <a:xfrm>
            <a:off x="2328333" y="-1422400"/>
            <a:ext cx="10888134" cy="6400799"/>
            <a:chOff x="-75995" y="-105234"/>
            <a:chExt cx="5547207" cy="1516277"/>
          </a:xfrm>
        </p:grpSpPr>
        <p:sp>
          <p:nvSpPr>
            <p:cNvPr id="5" name="Rectangle 475206"/>
            <p:cNvSpPr/>
            <p:nvPr/>
          </p:nvSpPr>
          <p:spPr>
            <a:xfrm>
              <a:off x="0" y="5966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" name="Rectangle 475207"/>
            <p:cNvSpPr/>
            <p:nvPr/>
          </p:nvSpPr>
          <p:spPr>
            <a:xfrm>
              <a:off x="73152" y="5966"/>
              <a:ext cx="30870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­10	</a:t>
              </a:r>
            </a:p>
          </p:txBody>
        </p:sp>
        <p:sp>
          <p:nvSpPr>
            <p:cNvPr id="7" name="Rectangle 5401"/>
            <p:cNvSpPr/>
            <p:nvPr/>
          </p:nvSpPr>
          <p:spPr>
            <a:xfrm>
              <a:off x="308610" y="5817"/>
              <a:ext cx="146344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i="1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5402"/>
            <p:cNvSpPr/>
            <p:nvPr/>
          </p:nvSpPr>
          <p:spPr>
            <a:xfrm>
              <a:off x="415717" y="0"/>
              <a:ext cx="58781" cy="10694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7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5403"/>
            <p:cNvSpPr/>
            <p:nvPr/>
          </p:nvSpPr>
          <p:spPr>
            <a:xfrm>
              <a:off x="458145" y="5910"/>
              <a:ext cx="5634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/</a:t>
              </a:r>
            </a:p>
          </p:txBody>
        </p:sp>
        <p:sp>
          <p:nvSpPr>
            <p:cNvPr id="10" name="Rectangle 5404"/>
            <p:cNvSpPr/>
            <p:nvPr/>
          </p:nvSpPr>
          <p:spPr>
            <a:xfrm>
              <a:off x="497464" y="5761"/>
              <a:ext cx="78847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i="1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5405"/>
            <p:cNvSpPr/>
            <p:nvPr/>
          </p:nvSpPr>
          <p:spPr>
            <a:xfrm>
              <a:off x="-75995" y="-105234"/>
              <a:ext cx="5547207" cy="29552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dirty="0">
                  <a:solidFill>
                    <a:srgbClr val="18171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	</a:t>
              </a: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5406"/>
            <p:cNvSpPr/>
            <p:nvPr/>
          </p:nvSpPr>
          <p:spPr>
            <a:xfrm>
              <a:off x="945" y="188790"/>
              <a:ext cx="4697995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Shape 584355"/>
            <p:cNvSpPr/>
            <p:nvPr/>
          </p:nvSpPr>
          <p:spPr>
            <a:xfrm>
              <a:off x="33172" y="394192"/>
              <a:ext cx="4139997" cy="1016851"/>
            </a:xfrm>
            <a:custGeom>
              <a:avLst/>
              <a:gdLst/>
              <a:ahLst/>
              <a:cxnLst/>
              <a:rect l="0" t="0" r="0" b="0"/>
              <a:pathLst>
                <a:path w="4139997" h="1016851">
                  <a:moveTo>
                    <a:pt x="0" y="0"/>
                  </a:moveTo>
                  <a:lnTo>
                    <a:pt x="4139997" y="0"/>
                  </a:lnTo>
                  <a:lnTo>
                    <a:pt x="4139997" y="1016851"/>
                  </a:lnTo>
                  <a:lnTo>
                    <a:pt x="0" y="1016851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8F6C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" name="Shape 5408"/>
            <p:cNvSpPr/>
            <p:nvPr/>
          </p:nvSpPr>
          <p:spPr>
            <a:xfrm>
              <a:off x="4173169" y="400047"/>
              <a:ext cx="0" cy="1005751"/>
            </a:xfrm>
            <a:custGeom>
              <a:avLst/>
              <a:gdLst/>
              <a:ahLst/>
              <a:cxnLst/>
              <a:rect l="0" t="0" r="0" b="0"/>
              <a:pathLst>
                <a:path h="1005751">
                  <a:moveTo>
                    <a:pt x="0" y="1005751"/>
                  </a:moveTo>
                  <a:lnTo>
                    <a:pt x="0" y="0"/>
                  </a:ln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5" name="Shape 5409"/>
            <p:cNvSpPr/>
            <p:nvPr/>
          </p:nvSpPr>
          <p:spPr>
            <a:xfrm>
              <a:off x="151500" y="1280201"/>
              <a:ext cx="3966502" cy="99809"/>
            </a:xfrm>
            <a:custGeom>
              <a:avLst/>
              <a:gdLst/>
              <a:ahLst/>
              <a:cxnLst/>
              <a:rect l="0" t="0" r="0" b="0"/>
              <a:pathLst>
                <a:path w="3966502" h="99809">
                  <a:moveTo>
                    <a:pt x="0" y="0"/>
                  </a:moveTo>
                  <a:lnTo>
                    <a:pt x="3966502" y="0"/>
                  </a:lnTo>
                  <a:lnTo>
                    <a:pt x="3966502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6" name="Shape 5410"/>
            <p:cNvSpPr/>
            <p:nvPr/>
          </p:nvSpPr>
          <p:spPr>
            <a:xfrm>
              <a:off x="483135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7" name="Shape 5411"/>
            <p:cNvSpPr/>
            <p:nvPr/>
          </p:nvSpPr>
          <p:spPr>
            <a:xfrm>
              <a:off x="782397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8" name="Shape 5412"/>
            <p:cNvSpPr/>
            <p:nvPr/>
          </p:nvSpPr>
          <p:spPr>
            <a:xfrm>
              <a:off x="1120484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9" name="Shape 5413"/>
            <p:cNvSpPr/>
            <p:nvPr/>
          </p:nvSpPr>
          <p:spPr>
            <a:xfrm>
              <a:off x="1443750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0" name="Shape 5414"/>
            <p:cNvSpPr/>
            <p:nvPr/>
          </p:nvSpPr>
          <p:spPr>
            <a:xfrm>
              <a:off x="1769823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1" name="Shape 5415"/>
            <p:cNvSpPr/>
            <p:nvPr/>
          </p:nvSpPr>
          <p:spPr>
            <a:xfrm>
              <a:off x="2127658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2" name="Shape 5416"/>
            <p:cNvSpPr/>
            <p:nvPr/>
          </p:nvSpPr>
          <p:spPr>
            <a:xfrm>
              <a:off x="2462201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3" name="Shape 5417"/>
            <p:cNvSpPr/>
            <p:nvPr/>
          </p:nvSpPr>
          <p:spPr>
            <a:xfrm>
              <a:off x="2798154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4" name="Shape 5418"/>
            <p:cNvSpPr/>
            <p:nvPr/>
          </p:nvSpPr>
          <p:spPr>
            <a:xfrm>
              <a:off x="3112936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5" name="Shape 5419"/>
            <p:cNvSpPr/>
            <p:nvPr/>
          </p:nvSpPr>
          <p:spPr>
            <a:xfrm>
              <a:off x="3451722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6" name="Shape 5420"/>
            <p:cNvSpPr/>
            <p:nvPr/>
          </p:nvSpPr>
          <p:spPr>
            <a:xfrm>
              <a:off x="3776397" y="1280201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7" name="Shape 5421"/>
            <p:cNvSpPr/>
            <p:nvPr/>
          </p:nvSpPr>
          <p:spPr>
            <a:xfrm>
              <a:off x="128792" y="617681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8" name="Shape 5422"/>
            <p:cNvSpPr/>
            <p:nvPr/>
          </p:nvSpPr>
          <p:spPr>
            <a:xfrm>
              <a:off x="128792" y="838165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9" name="Shape 5423"/>
            <p:cNvSpPr/>
            <p:nvPr/>
          </p:nvSpPr>
          <p:spPr>
            <a:xfrm>
              <a:off x="151500" y="589499"/>
              <a:ext cx="0" cy="790512"/>
            </a:xfrm>
            <a:custGeom>
              <a:avLst/>
              <a:gdLst/>
              <a:ahLst/>
              <a:cxnLst/>
              <a:rect l="0" t="0" r="0" b="0"/>
              <a:pathLst>
                <a:path h="790512">
                  <a:moveTo>
                    <a:pt x="0" y="0"/>
                  </a:moveTo>
                  <a:lnTo>
                    <a:pt x="0" y="790512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0" name="Shape 5424"/>
            <p:cNvSpPr/>
            <p:nvPr/>
          </p:nvSpPr>
          <p:spPr>
            <a:xfrm>
              <a:off x="118033" y="533935"/>
              <a:ext cx="66929" cy="60833"/>
            </a:xfrm>
            <a:custGeom>
              <a:avLst/>
              <a:gdLst/>
              <a:ahLst/>
              <a:cxnLst/>
              <a:rect l="0" t="0" r="0" b="0"/>
              <a:pathLst>
                <a:path w="66929" h="60833">
                  <a:moveTo>
                    <a:pt x="33464" y="0"/>
                  </a:moveTo>
                  <a:lnTo>
                    <a:pt x="66929" y="60833"/>
                  </a:lnTo>
                  <a:lnTo>
                    <a:pt x="0" y="60833"/>
                  </a:lnTo>
                  <a:lnTo>
                    <a:pt x="3346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1" name="Shape 5425"/>
            <p:cNvSpPr/>
            <p:nvPr/>
          </p:nvSpPr>
          <p:spPr>
            <a:xfrm>
              <a:off x="128787" y="1054416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2" name="Shape 5426"/>
            <p:cNvSpPr/>
            <p:nvPr/>
          </p:nvSpPr>
          <p:spPr>
            <a:xfrm>
              <a:off x="396991" y="760521"/>
              <a:ext cx="1148486" cy="508013"/>
            </a:xfrm>
            <a:custGeom>
              <a:avLst/>
              <a:gdLst/>
              <a:ahLst/>
              <a:cxnLst/>
              <a:rect l="0" t="0" r="0" b="0"/>
              <a:pathLst>
                <a:path w="1148486" h="508013">
                  <a:moveTo>
                    <a:pt x="0" y="489407"/>
                  </a:moveTo>
                  <a:cubicBezTo>
                    <a:pt x="927" y="489407"/>
                    <a:pt x="597" y="495033"/>
                    <a:pt x="2311" y="495033"/>
                  </a:cubicBezTo>
                  <a:cubicBezTo>
                    <a:pt x="4039" y="495033"/>
                    <a:pt x="9665" y="486956"/>
                    <a:pt x="23749" y="486956"/>
                  </a:cubicBezTo>
                  <a:cubicBezTo>
                    <a:pt x="37846" y="486956"/>
                    <a:pt x="110299" y="490004"/>
                    <a:pt x="114071" y="490004"/>
                  </a:cubicBezTo>
                  <a:cubicBezTo>
                    <a:pt x="117843" y="490004"/>
                    <a:pt x="128689" y="480466"/>
                    <a:pt x="135966" y="480466"/>
                  </a:cubicBezTo>
                  <a:cubicBezTo>
                    <a:pt x="143243" y="480466"/>
                    <a:pt x="152908" y="472377"/>
                    <a:pt x="155550" y="472377"/>
                  </a:cubicBezTo>
                  <a:cubicBezTo>
                    <a:pt x="158204" y="472377"/>
                    <a:pt x="162166" y="462178"/>
                    <a:pt x="164554" y="462178"/>
                  </a:cubicBezTo>
                  <a:cubicBezTo>
                    <a:pt x="166941" y="462178"/>
                    <a:pt x="186258" y="480530"/>
                    <a:pt x="189827" y="480530"/>
                  </a:cubicBezTo>
                  <a:cubicBezTo>
                    <a:pt x="193396" y="480530"/>
                    <a:pt x="199555" y="459270"/>
                    <a:pt x="204381" y="459270"/>
                  </a:cubicBezTo>
                  <a:cubicBezTo>
                    <a:pt x="209220" y="459270"/>
                    <a:pt x="223304" y="490931"/>
                    <a:pt x="237858" y="490931"/>
                  </a:cubicBezTo>
                  <a:cubicBezTo>
                    <a:pt x="252425" y="490931"/>
                    <a:pt x="252717" y="434353"/>
                    <a:pt x="257188" y="433159"/>
                  </a:cubicBezTo>
                  <a:cubicBezTo>
                    <a:pt x="261645" y="431965"/>
                    <a:pt x="269227" y="448399"/>
                    <a:pt x="277825" y="448399"/>
                  </a:cubicBezTo>
                  <a:cubicBezTo>
                    <a:pt x="286436" y="448399"/>
                    <a:pt x="295758" y="486626"/>
                    <a:pt x="298996" y="486626"/>
                  </a:cubicBezTo>
                  <a:cubicBezTo>
                    <a:pt x="302247" y="486626"/>
                    <a:pt x="312699" y="483781"/>
                    <a:pt x="320573" y="483781"/>
                  </a:cubicBezTo>
                  <a:cubicBezTo>
                    <a:pt x="328447" y="483781"/>
                    <a:pt x="341744" y="488938"/>
                    <a:pt x="353390" y="488938"/>
                  </a:cubicBezTo>
                  <a:cubicBezTo>
                    <a:pt x="365036" y="488938"/>
                    <a:pt x="402882" y="490665"/>
                    <a:pt x="404076" y="487083"/>
                  </a:cubicBezTo>
                  <a:cubicBezTo>
                    <a:pt x="405257" y="483515"/>
                    <a:pt x="414122" y="417132"/>
                    <a:pt x="416903" y="417132"/>
                  </a:cubicBezTo>
                  <a:cubicBezTo>
                    <a:pt x="419684" y="417132"/>
                    <a:pt x="431457" y="446405"/>
                    <a:pt x="438874" y="446405"/>
                  </a:cubicBezTo>
                  <a:cubicBezTo>
                    <a:pt x="446291" y="446405"/>
                    <a:pt x="457187" y="446761"/>
                    <a:pt x="462293" y="448132"/>
                  </a:cubicBezTo>
                  <a:cubicBezTo>
                    <a:pt x="467411" y="449504"/>
                    <a:pt x="469176" y="456616"/>
                    <a:pt x="472224" y="456616"/>
                  </a:cubicBezTo>
                  <a:cubicBezTo>
                    <a:pt x="475259" y="456616"/>
                    <a:pt x="485750" y="28092"/>
                    <a:pt x="493954" y="28092"/>
                  </a:cubicBezTo>
                  <a:cubicBezTo>
                    <a:pt x="502158" y="28092"/>
                    <a:pt x="512204" y="235801"/>
                    <a:pt x="515887" y="236779"/>
                  </a:cubicBezTo>
                  <a:cubicBezTo>
                    <a:pt x="519582" y="237770"/>
                    <a:pt x="526212" y="252425"/>
                    <a:pt x="527799" y="252425"/>
                  </a:cubicBezTo>
                  <a:cubicBezTo>
                    <a:pt x="529387" y="252425"/>
                    <a:pt x="546862" y="357302"/>
                    <a:pt x="557441" y="357302"/>
                  </a:cubicBezTo>
                  <a:cubicBezTo>
                    <a:pt x="568020" y="357302"/>
                    <a:pt x="572922" y="276733"/>
                    <a:pt x="583578" y="276733"/>
                  </a:cubicBezTo>
                  <a:cubicBezTo>
                    <a:pt x="594233" y="276733"/>
                    <a:pt x="589394" y="397053"/>
                    <a:pt x="593573" y="397053"/>
                  </a:cubicBezTo>
                  <a:cubicBezTo>
                    <a:pt x="597738" y="397053"/>
                    <a:pt x="602437" y="417792"/>
                    <a:pt x="605079" y="417792"/>
                  </a:cubicBezTo>
                  <a:cubicBezTo>
                    <a:pt x="607733" y="417792"/>
                    <a:pt x="612292" y="405397"/>
                    <a:pt x="614274" y="405397"/>
                  </a:cubicBezTo>
                  <a:cubicBezTo>
                    <a:pt x="616268" y="405397"/>
                    <a:pt x="635254" y="170536"/>
                    <a:pt x="638429" y="170536"/>
                  </a:cubicBezTo>
                  <a:cubicBezTo>
                    <a:pt x="641604" y="170536"/>
                    <a:pt x="649541" y="292570"/>
                    <a:pt x="653783" y="292570"/>
                  </a:cubicBezTo>
                  <a:cubicBezTo>
                    <a:pt x="658012" y="292570"/>
                    <a:pt x="665162" y="181534"/>
                    <a:pt x="680250" y="181534"/>
                  </a:cubicBezTo>
                  <a:cubicBezTo>
                    <a:pt x="695325" y="181534"/>
                    <a:pt x="719671" y="274676"/>
                    <a:pt x="725373" y="274676"/>
                  </a:cubicBezTo>
                  <a:cubicBezTo>
                    <a:pt x="731063" y="274676"/>
                    <a:pt x="730923" y="273495"/>
                    <a:pt x="733577" y="273495"/>
                  </a:cubicBezTo>
                  <a:cubicBezTo>
                    <a:pt x="736219" y="273495"/>
                    <a:pt x="748259" y="313195"/>
                    <a:pt x="758851" y="316027"/>
                  </a:cubicBezTo>
                  <a:cubicBezTo>
                    <a:pt x="769430" y="318859"/>
                    <a:pt x="773633" y="317983"/>
                    <a:pt x="775259" y="320789"/>
                  </a:cubicBezTo>
                  <a:cubicBezTo>
                    <a:pt x="776884" y="323609"/>
                    <a:pt x="777901" y="327813"/>
                    <a:pt x="787032" y="327813"/>
                  </a:cubicBezTo>
                  <a:cubicBezTo>
                    <a:pt x="796163" y="327813"/>
                    <a:pt x="795706" y="299060"/>
                    <a:pt x="805561" y="293370"/>
                  </a:cubicBezTo>
                  <a:cubicBezTo>
                    <a:pt x="815416" y="287681"/>
                    <a:pt x="832625" y="287998"/>
                    <a:pt x="835203" y="285420"/>
                  </a:cubicBezTo>
                  <a:cubicBezTo>
                    <a:pt x="837781" y="282829"/>
                    <a:pt x="863384" y="0"/>
                    <a:pt x="868680" y="0"/>
                  </a:cubicBezTo>
                  <a:cubicBezTo>
                    <a:pt x="873976" y="0"/>
                    <a:pt x="874243" y="72746"/>
                    <a:pt x="877684" y="72746"/>
                  </a:cubicBezTo>
                  <a:cubicBezTo>
                    <a:pt x="881126" y="72746"/>
                    <a:pt x="883501" y="44386"/>
                    <a:pt x="887336" y="44386"/>
                  </a:cubicBezTo>
                  <a:cubicBezTo>
                    <a:pt x="891172" y="44386"/>
                    <a:pt x="910247" y="273393"/>
                    <a:pt x="914070" y="274422"/>
                  </a:cubicBezTo>
                  <a:cubicBezTo>
                    <a:pt x="917905" y="275451"/>
                    <a:pt x="922934" y="273888"/>
                    <a:pt x="925983" y="273888"/>
                  </a:cubicBezTo>
                  <a:cubicBezTo>
                    <a:pt x="929018" y="273888"/>
                    <a:pt x="941464" y="375323"/>
                    <a:pt x="944969" y="375323"/>
                  </a:cubicBezTo>
                  <a:cubicBezTo>
                    <a:pt x="948474" y="375323"/>
                    <a:pt x="970305" y="374130"/>
                    <a:pt x="975208" y="374130"/>
                  </a:cubicBezTo>
                  <a:cubicBezTo>
                    <a:pt x="980110" y="374130"/>
                    <a:pt x="984606" y="400698"/>
                    <a:pt x="986727" y="400698"/>
                  </a:cubicBezTo>
                  <a:cubicBezTo>
                    <a:pt x="988835" y="400698"/>
                    <a:pt x="1000912" y="418211"/>
                    <a:pt x="1003059" y="418211"/>
                  </a:cubicBezTo>
                  <a:cubicBezTo>
                    <a:pt x="1005218" y="418211"/>
                    <a:pt x="1047864" y="419379"/>
                    <a:pt x="1050900" y="419379"/>
                  </a:cubicBezTo>
                  <a:cubicBezTo>
                    <a:pt x="1053948" y="419379"/>
                    <a:pt x="1059675" y="475882"/>
                    <a:pt x="1068768" y="481127"/>
                  </a:cubicBezTo>
                  <a:cubicBezTo>
                    <a:pt x="1077862" y="486372"/>
                    <a:pt x="1098995" y="508013"/>
                    <a:pt x="1104811" y="508013"/>
                  </a:cubicBezTo>
                  <a:cubicBezTo>
                    <a:pt x="1110641" y="508013"/>
                    <a:pt x="1138695" y="505625"/>
                    <a:pt x="1148486" y="505625"/>
                  </a:cubicBez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3" name="Shape 5427"/>
            <p:cNvSpPr/>
            <p:nvPr/>
          </p:nvSpPr>
          <p:spPr>
            <a:xfrm>
              <a:off x="3691711" y="1018967"/>
              <a:ext cx="463702" cy="233680"/>
            </a:xfrm>
            <a:custGeom>
              <a:avLst/>
              <a:gdLst/>
              <a:ahLst/>
              <a:cxnLst/>
              <a:rect l="0" t="0" r="0" b="0"/>
              <a:pathLst>
                <a:path w="463702" h="233680">
                  <a:moveTo>
                    <a:pt x="0" y="233680"/>
                  </a:moveTo>
                  <a:cubicBezTo>
                    <a:pt x="14554" y="233680"/>
                    <a:pt x="57099" y="232143"/>
                    <a:pt x="60871" y="229972"/>
                  </a:cubicBezTo>
                  <a:cubicBezTo>
                    <a:pt x="64656" y="227787"/>
                    <a:pt x="80201" y="220700"/>
                    <a:pt x="98196" y="220700"/>
                  </a:cubicBezTo>
                  <a:cubicBezTo>
                    <a:pt x="116192" y="220700"/>
                    <a:pt x="164668" y="222428"/>
                    <a:pt x="170180" y="220954"/>
                  </a:cubicBezTo>
                  <a:cubicBezTo>
                    <a:pt x="175692" y="219481"/>
                    <a:pt x="181686" y="0"/>
                    <a:pt x="187389" y="1537"/>
                  </a:cubicBezTo>
                  <a:cubicBezTo>
                    <a:pt x="193091" y="3061"/>
                    <a:pt x="195555" y="179616"/>
                    <a:pt x="228105" y="179616"/>
                  </a:cubicBezTo>
                  <a:cubicBezTo>
                    <a:pt x="260667" y="179616"/>
                    <a:pt x="292316" y="179997"/>
                    <a:pt x="297320" y="181343"/>
                  </a:cubicBezTo>
                  <a:cubicBezTo>
                    <a:pt x="302311" y="182677"/>
                    <a:pt x="304457" y="191148"/>
                    <a:pt x="307505" y="191148"/>
                  </a:cubicBezTo>
                  <a:cubicBezTo>
                    <a:pt x="310553" y="191148"/>
                    <a:pt x="313081" y="154800"/>
                    <a:pt x="319151" y="156426"/>
                  </a:cubicBezTo>
                  <a:cubicBezTo>
                    <a:pt x="325222" y="158052"/>
                    <a:pt x="317602" y="184658"/>
                    <a:pt x="348044" y="184658"/>
                  </a:cubicBezTo>
                  <a:cubicBezTo>
                    <a:pt x="378485" y="184658"/>
                    <a:pt x="440944" y="188366"/>
                    <a:pt x="463702" y="188366"/>
                  </a:cubicBez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4" name="Shape 5428"/>
            <p:cNvSpPr/>
            <p:nvPr/>
          </p:nvSpPr>
          <p:spPr>
            <a:xfrm>
              <a:off x="296343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6" y="3619"/>
                    <a:pt x="6960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5" name="Shape 5429"/>
            <p:cNvSpPr/>
            <p:nvPr/>
          </p:nvSpPr>
          <p:spPr>
            <a:xfrm>
              <a:off x="575455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6" y="3619"/>
                    <a:pt x="6960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6" name="Shape 5430"/>
            <p:cNvSpPr/>
            <p:nvPr/>
          </p:nvSpPr>
          <p:spPr>
            <a:xfrm>
              <a:off x="609288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6" y="3619"/>
                    <a:pt x="6960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7" name="Shape 5431"/>
            <p:cNvSpPr/>
            <p:nvPr/>
          </p:nvSpPr>
          <p:spPr>
            <a:xfrm>
              <a:off x="880796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6" y="3619"/>
                    <a:pt x="6960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8" name="Shape 5432"/>
            <p:cNvSpPr/>
            <p:nvPr/>
          </p:nvSpPr>
          <p:spPr>
            <a:xfrm>
              <a:off x="914629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9" name="Shape 5433"/>
            <p:cNvSpPr/>
            <p:nvPr/>
          </p:nvSpPr>
          <p:spPr>
            <a:xfrm>
              <a:off x="948462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0" name="Shape 5434"/>
            <p:cNvSpPr/>
            <p:nvPr/>
          </p:nvSpPr>
          <p:spPr>
            <a:xfrm>
              <a:off x="1220593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1" name="Shape 5435"/>
            <p:cNvSpPr/>
            <p:nvPr/>
          </p:nvSpPr>
          <p:spPr>
            <a:xfrm>
              <a:off x="1252811" y="1302348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83" y="0"/>
                  </a:lnTo>
                  <a:lnTo>
                    <a:pt x="27483" y="1841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5"/>
                    <a:pt x="56197" y="3848"/>
                  </a:cubicBezTo>
                  <a:cubicBezTo>
                    <a:pt x="55232" y="2984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1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1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1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2" name="Shape 5436"/>
            <p:cNvSpPr/>
            <p:nvPr/>
          </p:nvSpPr>
          <p:spPr>
            <a:xfrm>
              <a:off x="1549203" y="1302348"/>
              <a:ext cx="71247" cy="68821"/>
            </a:xfrm>
            <a:custGeom>
              <a:avLst/>
              <a:gdLst/>
              <a:ahLst/>
              <a:cxnLst/>
              <a:rect l="0" t="0" r="0" b="0"/>
              <a:pathLst>
                <a:path w="71247" h="68821">
                  <a:moveTo>
                    <a:pt x="0" y="0"/>
                  </a:moveTo>
                  <a:lnTo>
                    <a:pt x="27483" y="0"/>
                  </a:lnTo>
                  <a:lnTo>
                    <a:pt x="27483" y="1841"/>
                  </a:lnTo>
                  <a:cubicBezTo>
                    <a:pt x="24371" y="2134"/>
                    <a:pt x="22365" y="2680"/>
                    <a:pt x="21425" y="3416"/>
                  </a:cubicBezTo>
                  <a:cubicBezTo>
                    <a:pt x="20511" y="4178"/>
                    <a:pt x="20041" y="5169"/>
                    <a:pt x="20041" y="6350"/>
                  </a:cubicBezTo>
                  <a:cubicBezTo>
                    <a:pt x="20041" y="8014"/>
                    <a:pt x="20803" y="10579"/>
                    <a:pt x="22327" y="14084"/>
                  </a:cubicBezTo>
                  <a:lnTo>
                    <a:pt x="39446" y="53530"/>
                  </a:lnTo>
                  <a:lnTo>
                    <a:pt x="55308" y="14592"/>
                  </a:lnTo>
                  <a:cubicBezTo>
                    <a:pt x="56871" y="10757"/>
                    <a:pt x="57645" y="8103"/>
                    <a:pt x="57645" y="6604"/>
                  </a:cubicBezTo>
                  <a:cubicBezTo>
                    <a:pt x="57645" y="5639"/>
                    <a:pt x="57175" y="4725"/>
                    <a:pt x="56210" y="3848"/>
                  </a:cubicBezTo>
                  <a:cubicBezTo>
                    <a:pt x="55245" y="2984"/>
                    <a:pt x="53632" y="2349"/>
                    <a:pt x="51346" y="1994"/>
                  </a:cubicBezTo>
                  <a:cubicBezTo>
                    <a:pt x="51181" y="1968"/>
                    <a:pt x="50914" y="1918"/>
                    <a:pt x="50508" y="1841"/>
                  </a:cubicBezTo>
                  <a:lnTo>
                    <a:pt x="50508" y="0"/>
                  </a:lnTo>
                  <a:lnTo>
                    <a:pt x="71247" y="0"/>
                  </a:lnTo>
                  <a:lnTo>
                    <a:pt x="71247" y="1841"/>
                  </a:lnTo>
                  <a:cubicBezTo>
                    <a:pt x="68859" y="2273"/>
                    <a:pt x="67069" y="3035"/>
                    <a:pt x="65824" y="4115"/>
                  </a:cubicBezTo>
                  <a:cubicBezTo>
                    <a:pt x="64084" y="5740"/>
                    <a:pt x="62522" y="8230"/>
                    <a:pt x="61176" y="11570"/>
                  </a:cubicBezTo>
                  <a:lnTo>
                    <a:pt x="37706" y="68821"/>
                  </a:lnTo>
                  <a:lnTo>
                    <a:pt x="35877" y="68821"/>
                  </a:lnTo>
                  <a:lnTo>
                    <a:pt x="10681" y="10820"/>
                  </a:lnTo>
                  <a:cubicBezTo>
                    <a:pt x="9373" y="7836"/>
                    <a:pt x="8471" y="6033"/>
                    <a:pt x="7938" y="5372"/>
                  </a:cubicBezTo>
                  <a:cubicBezTo>
                    <a:pt x="7125" y="4331"/>
                    <a:pt x="6109" y="3543"/>
                    <a:pt x="4889" y="2959"/>
                  </a:cubicBezTo>
                  <a:cubicBezTo>
                    <a:pt x="3683" y="2375"/>
                    <a:pt x="2057" y="2019"/>
                    <a:pt x="0" y="1841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3" name="Shape 5437"/>
            <p:cNvSpPr/>
            <p:nvPr/>
          </p:nvSpPr>
          <p:spPr>
            <a:xfrm>
              <a:off x="1851942" y="1302348"/>
              <a:ext cx="71247" cy="68821"/>
            </a:xfrm>
            <a:custGeom>
              <a:avLst/>
              <a:gdLst/>
              <a:ahLst/>
              <a:cxnLst/>
              <a:rect l="0" t="0" r="0" b="0"/>
              <a:pathLst>
                <a:path w="71247" h="68821">
                  <a:moveTo>
                    <a:pt x="0" y="0"/>
                  </a:moveTo>
                  <a:lnTo>
                    <a:pt x="27483" y="0"/>
                  </a:lnTo>
                  <a:lnTo>
                    <a:pt x="27483" y="1841"/>
                  </a:lnTo>
                  <a:cubicBezTo>
                    <a:pt x="24371" y="2134"/>
                    <a:pt x="22365" y="2680"/>
                    <a:pt x="21425" y="3416"/>
                  </a:cubicBezTo>
                  <a:cubicBezTo>
                    <a:pt x="20511" y="4178"/>
                    <a:pt x="20041" y="5169"/>
                    <a:pt x="20041" y="6350"/>
                  </a:cubicBezTo>
                  <a:cubicBezTo>
                    <a:pt x="20041" y="8014"/>
                    <a:pt x="20803" y="10579"/>
                    <a:pt x="22327" y="14084"/>
                  </a:cubicBezTo>
                  <a:lnTo>
                    <a:pt x="39446" y="53530"/>
                  </a:lnTo>
                  <a:lnTo>
                    <a:pt x="55308" y="14592"/>
                  </a:lnTo>
                  <a:cubicBezTo>
                    <a:pt x="56871" y="10757"/>
                    <a:pt x="57645" y="8103"/>
                    <a:pt x="57645" y="6604"/>
                  </a:cubicBezTo>
                  <a:cubicBezTo>
                    <a:pt x="57645" y="5639"/>
                    <a:pt x="57175" y="4725"/>
                    <a:pt x="56210" y="3848"/>
                  </a:cubicBezTo>
                  <a:cubicBezTo>
                    <a:pt x="55245" y="2984"/>
                    <a:pt x="53632" y="2349"/>
                    <a:pt x="51346" y="1994"/>
                  </a:cubicBezTo>
                  <a:cubicBezTo>
                    <a:pt x="51181" y="1968"/>
                    <a:pt x="50914" y="1918"/>
                    <a:pt x="50508" y="1841"/>
                  </a:cubicBezTo>
                  <a:lnTo>
                    <a:pt x="50508" y="0"/>
                  </a:lnTo>
                  <a:lnTo>
                    <a:pt x="71247" y="0"/>
                  </a:lnTo>
                  <a:lnTo>
                    <a:pt x="71247" y="1841"/>
                  </a:lnTo>
                  <a:cubicBezTo>
                    <a:pt x="68859" y="2273"/>
                    <a:pt x="67069" y="3035"/>
                    <a:pt x="65824" y="4115"/>
                  </a:cubicBezTo>
                  <a:cubicBezTo>
                    <a:pt x="64084" y="5740"/>
                    <a:pt x="62522" y="8230"/>
                    <a:pt x="61176" y="11570"/>
                  </a:cubicBezTo>
                  <a:lnTo>
                    <a:pt x="37706" y="68821"/>
                  </a:lnTo>
                  <a:lnTo>
                    <a:pt x="35877" y="68821"/>
                  </a:lnTo>
                  <a:lnTo>
                    <a:pt x="10681" y="10820"/>
                  </a:lnTo>
                  <a:cubicBezTo>
                    <a:pt x="9373" y="7836"/>
                    <a:pt x="8471" y="6033"/>
                    <a:pt x="7938" y="5372"/>
                  </a:cubicBezTo>
                  <a:cubicBezTo>
                    <a:pt x="7125" y="4331"/>
                    <a:pt x="6109" y="3543"/>
                    <a:pt x="4889" y="2959"/>
                  </a:cubicBezTo>
                  <a:cubicBezTo>
                    <a:pt x="3683" y="2375"/>
                    <a:pt x="2057" y="2019"/>
                    <a:pt x="0" y="1841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4" name="Shape 5438"/>
            <p:cNvSpPr/>
            <p:nvPr/>
          </p:nvSpPr>
          <p:spPr>
            <a:xfrm>
              <a:off x="1926942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64" y="7874"/>
                    <a:pt x="19164" y="11900"/>
                  </a:cubicBezTo>
                  <a:lnTo>
                    <a:pt x="19164" y="55372"/>
                  </a:lnTo>
                  <a:cubicBezTo>
                    <a:pt x="19164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5" name="Shape 5439"/>
            <p:cNvSpPr/>
            <p:nvPr/>
          </p:nvSpPr>
          <p:spPr>
            <a:xfrm>
              <a:off x="2177968" y="1302348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70" y="0"/>
                  </a:lnTo>
                  <a:lnTo>
                    <a:pt x="27470" y="1841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5"/>
                    <a:pt x="56197" y="3848"/>
                  </a:cubicBezTo>
                  <a:cubicBezTo>
                    <a:pt x="55232" y="2984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1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1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1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6" name="Shape 5440"/>
            <p:cNvSpPr/>
            <p:nvPr/>
          </p:nvSpPr>
          <p:spPr>
            <a:xfrm>
              <a:off x="2252953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7" name="Shape 5441"/>
            <p:cNvSpPr/>
            <p:nvPr/>
          </p:nvSpPr>
          <p:spPr>
            <a:xfrm>
              <a:off x="2286786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59" y="3022"/>
                  </a:cubicBezTo>
                  <a:cubicBezTo>
                    <a:pt x="5512" y="2235"/>
                    <a:pt x="3988" y="1841"/>
                    <a:pt x="2388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8" name="Shape 5442"/>
            <p:cNvSpPr/>
            <p:nvPr/>
          </p:nvSpPr>
          <p:spPr>
            <a:xfrm>
              <a:off x="2499847" y="1302348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70" y="0"/>
                  </a:lnTo>
                  <a:lnTo>
                    <a:pt x="27470" y="1841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2" y="8103"/>
                    <a:pt x="57632" y="6604"/>
                  </a:cubicBezTo>
                  <a:cubicBezTo>
                    <a:pt x="57632" y="5639"/>
                    <a:pt x="57163" y="4725"/>
                    <a:pt x="56198" y="3848"/>
                  </a:cubicBezTo>
                  <a:cubicBezTo>
                    <a:pt x="55232" y="2984"/>
                    <a:pt x="53619" y="2349"/>
                    <a:pt x="51333" y="1994"/>
                  </a:cubicBezTo>
                  <a:cubicBezTo>
                    <a:pt x="51168" y="1968"/>
                    <a:pt x="50901" y="1918"/>
                    <a:pt x="50495" y="1841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1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4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1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9" name="Shape 5443"/>
            <p:cNvSpPr/>
            <p:nvPr/>
          </p:nvSpPr>
          <p:spPr>
            <a:xfrm>
              <a:off x="2574834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0" name="Shape 5444"/>
            <p:cNvSpPr/>
            <p:nvPr/>
          </p:nvSpPr>
          <p:spPr>
            <a:xfrm>
              <a:off x="2608666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1" name="Shape 5445"/>
            <p:cNvSpPr/>
            <p:nvPr/>
          </p:nvSpPr>
          <p:spPr>
            <a:xfrm>
              <a:off x="2642499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2" name="Shape 5446"/>
            <p:cNvSpPr/>
            <p:nvPr/>
          </p:nvSpPr>
          <p:spPr>
            <a:xfrm>
              <a:off x="2881878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3" name="Shape 5447"/>
            <p:cNvSpPr/>
            <p:nvPr/>
          </p:nvSpPr>
          <p:spPr>
            <a:xfrm>
              <a:off x="2913933" y="1302349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2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6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34" y="1943"/>
                    <a:pt x="66485" y="2236"/>
                    <a:pt x="65291" y="2731"/>
                  </a:cubicBezTo>
                  <a:cubicBezTo>
                    <a:pt x="63500" y="3493"/>
                    <a:pt x="61862" y="4521"/>
                    <a:pt x="60376" y="5804"/>
                  </a:cubicBezTo>
                  <a:cubicBezTo>
                    <a:pt x="58890" y="7100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50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5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5"/>
                    <a:pt x="46837" y="64834"/>
                  </a:cubicBezTo>
                  <a:cubicBezTo>
                    <a:pt x="47536" y="64554"/>
                    <a:pt x="48095" y="64097"/>
                    <a:pt x="48552" y="63488"/>
                  </a:cubicBezTo>
                  <a:cubicBezTo>
                    <a:pt x="48997" y="62878"/>
                    <a:pt x="49213" y="62243"/>
                    <a:pt x="49213" y="61621"/>
                  </a:cubicBezTo>
                  <a:cubicBezTo>
                    <a:pt x="49213" y="60859"/>
                    <a:pt x="49060" y="60097"/>
                    <a:pt x="48781" y="59335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7"/>
                  </a:lnTo>
                  <a:lnTo>
                    <a:pt x="20549" y="55766"/>
                  </a:lnTo>
                  <a:cubicBezTo>
                    <a:pt x="19063" y="57696"/>
                    <a:pt x="18161" y="58954"/>
                    <a:pt x="17869" y="59601"/>
                  </a:cubicBezTo>
                  <a:cubicBezTo>
                    <a:pt x="17564" y="60249"/>
                    <a:pt x="17412" y="60922"/>
                    <a:pt x="17412" y="61621"/>
                  </a:cubicBezTo>
                  <a:cubicBezTo>
                    <a:pt x="17412" y="62687"/>
                    <a:pt x="17869" y="63551"/>
                    <a:pt x="18745" y="64250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26"/>
                    <a:pt x="8369" y="62383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9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4" name="Shape 5448"/>
            <p:cNvSpPr/>
            <p:nvPr/>
          </p:nvSpPr>
          <p:spPr>
            <a:xfrm>
              <a:off x="3276977" y="1302349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2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6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34" y="1943"/>
                    <a:pt x="66485" y="2236"/>
                    <a:pt x="65291" y="2731"/>
                  </a:cubicBezTo>
                  <a:cubicBezTo>
                    <a:pt x="63500" y="3493"/>
                    <a:pt x="61862" y="4521"/>
                    <a:pt x="60376" y="5804"/>
                  </a:cubicBezTo>
                  <a:cubicBezTo>
                    <a:pt x="58890" y="7100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50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5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5"/>
                    <a:pt x="46837" y="64834"/>
                  </a:cubicBezTo>
                  <a:cubicBezTo>
                    <a:pt x="47536" y="64554"/>
                    <a:pt x="48095" y="64097"/>
                    <a:pt x="48552" y="63488"/>
                  </a:cubicBezTo>
                  <a:cubicBezTo>
                    <a:pt x="48997" y="62878"/>
                    <a:pt x="49213" y="62243"/>
                    <a:pt x="49213" y="61621"/>
                  </a:cubicBezTo>
                  <a:cubicBezTo>
                    <a:pt x="49213" y="60859"/>
                    <a:pt x="49060" y="60097"/>
                    <a:pt x="48781" y="59335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7"/>
                  </a:lnTo>
                  <a:lnTo>
                    <a:pt x="20549" y="55766"/>
                  </a:lnTo>
                  <a:cubicBezTo>
                    <a:pt x="19063" y="57696"/>
                    <a:pt x="18161" y="58954"/>
                    <a:pt x="17869" y="59601"/>
                  </a:cubicBezTo>
                  <a:cubicBezTo>
                    <a:pt x="17564" y="60249"/>
                    <a:pt x="17412" y="60922"/>
                    <a:pt x="17412" y="61621"/>
                  </a:cubicBezTo>
                  <a:cubicBezTo>
                    <a:pt x="17412" y="62687"/>
                    <a:pt x="17869" y="63551"/>
                    <a:pt x="18745" y="64250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26"/>
                    <a:pt x="8369" y="62383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9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5" name="Shape 5449"/>
            <p:cNvSpPr/>
            <p:nvPr/>
          </p:nvSpPr>
          <p:spPr>
            <a:xfrm>
              <a:off x="3532030" y="1302349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2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6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21" y="1943"/>
                    <a:pt x="66485" y="2236"/>
                    <a:pt x="65278" y="2731"/>
                  </a:cubicBezTo>
                  <a:cubicBezTo>
                    <a:pt x="63500" y="3493"/>
                    <a:pt x="61862" y="4521"/>
                    <a:pt x="60376" y="5804"/>
                  </a:cubicBezTo>
                  <a:cubicBezTo>
                    <a:pt x="58877" y="7100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50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5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5"/>
                    <a:pt x="46837" y="64834"/>
                  </a:cubicBezTo>
                  <a:cubicBezTo>
                    <a:pt x="47536" y="64554"/>
                    <a:pt x="48095" y="64097"/>
                    <a:pt x="48552" y="63488"/>
                  </a:cubicBezTo>
                  <a:cubicBezTo>
                    <a:pt x="48997" y="62878"/>
                    <a:pt x="49213" y="62243"/>
                    <a:pt x="49213" y="61621"/>
                  </a:cubicBezTo>
                  <a:cubicBezTo>
                    <a:pt x="49213" y="60859"/>
                    <a:pt x="49060" y="60097"/>
                    <a:pt x="48781" y="59335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7"/>
                  </a:lnTo>
                  <a:lnTo>
                    <a:pt x="20549" y="55766"/>
                  </a:lnTo>
                  <a:cubicBezTo>
                    <a:pt x="19063" y="57696"/>
                    <a:pt x="18161" y="58954"/>
                    <a:pt x="17869" y="59601"/>
                  </a:cubicBezTo>
                  <a:cubicBezTo>
                    <a:pt x="17564" y="60249"/>
                    <a:pt x="17412" y="60922"/>
                    <a:pt x="17412" y="61621"/>
                  </a:cubicBezTo>
                  <a:cubicBezTo>
                    <a:pt x="17412" y="62687"/>
                    <a:pt x="17869" y="63551"/>
                    <a:pt x="18745" y="64250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26"/>
                    <a:pt x="8369" y="62383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9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6" name="Shape 5450"/>
            <p:cNvSpPr/>
            <p:nvPr/>
          </p:nvSpPr>
          <p:spPr>
            <a:xfrm>
              <a:off x="3607181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7" name="Shape 5451"/>
            <p:cNvSpPr/>
            <p:nvPr/>
          </p:nvSpPr>
          <p:spPr>
            <a:xfrm>
              <a:off x="3847833" y="1302349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65" y="4737"/>
                    <a:pt x="25565" y="5652"/>
                  </a:cubicBezTo>
                  <a:cubicBezTo>
                    <a:pt x="25565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6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14" y="0"/>
                  </a:lnTo>
                  <a:lnTo>
                    <a:pt x="69914" y="1842"/>
                  </a:lnTo>
                  <a:cubicBezTo>
                    <a:pt x="68034" y="1943"/>
                    <a:pt x="66485" y="2236"/>
                    <a:pt x="65291" y="2731"/>
                  </a:cubicBezTo>
                  <a:cubicBezTo>
                    <a:pt x="63500" y="3493"/>
                    <a:pt x="61862" y="4521"/>
                    <a:pt x="60376" y="5804"/>
                  </a:cubicBezTo>
                  <a:cubicBezTo>
                    <a:pt x="58890" y="7100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50"/>
                  </a:lnTo>
                  <a:cubicBezTo>
                    <a:pt x="59169" y="57506"/>
                    <a:pt x="62141" y="61265"/>
                    <a:pt x="64084" y="62840"/>
                  </a:cubicBezTo>
                  <a:cubicBezTo>
                    <a:pt x="66015" y="64415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5"/>
                    <a:pt x="46837" y="64834"/>
                  </a:cubicBezTo>
                  <a:cubicBezTo>
                    <a:pt x="47536" y="64554"/>
                    <a:pt x="48095" y="64097"/>
                    <a:pt x="48552" y="63488"/>
                  </a:cubicBezTo>
                  <a:cubicBezTo>
                    <a:pt x="48997" y="62878"/>
                    <a:pt x="49213" y="62243"/>
                    <a:pt x="49213" y="61621"/>
                  </a:cubicBezTo>
                  <a:cubicBezTo>
                    <a:pt x="49213" y="60859"/>
                    <a:pt x="49060" y="60097"/>
                    <a:pt x="48781" y="59335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7"/>
                  </a:lnTo>
                  <a:lnTo>
                    <a:pt x="20549" y="55766"/>
                  </a:lnTo>
                  <a:cubicBezTo>
                    <a:pt x="19063" y="57696"/>
                    <a:pt x="18161" y="58954"/>
                    <a:pt x="17869" y="59601"/>
                  </a:cubicBezTo>
                  <a:cubicBezTo>
                    <a:pt x="17564" y="60249"/>
                    <a:pt x="17412" y="60922"/>
                    <a:pt x="17412" y="61621"/>
                  </a:cubicBezTo>
                  <a:cubicBezTo>
                    <a:pt x="17412" y="62687"/>
                    <a:pt x="17869" y="63551"/>
                    <a:pt x="18745" y="64250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26"/>
                    <a:pt x="8369" y="62383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9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8" name="Shape 5452"/>
            <p:cNvSpPr/>
            <p:nvPr/>
          </p:nvSpPr>
          <p:spPr>
            <a:xfrm>
              <a:off x="3922983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59" name="Shape 5453"/>
            <p:cNvSpPr/>
            <p:nvPr/>
          </p:nvSpPr>
          <p:spPr>
            <a:xfrm>
              <a:off x="3956816" y="1302353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1"/>
                  </a:lnTo>
                  <a:lnTo>
                    <a:pt x="26403" y="1841"/>
                  </a:lnTo>
                  <a:cubicBezTo>
                    <a:pt x="23660" y="1841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5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6"/>
                  </a:cubicBezTo>
                  <a:cubicBezTo>
                    <a:pt x="23304" y="65036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0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0"/>
                    <a:pt x="7975" y="3619"/>
                    <a:pt x="6960" y="3022"/>
                  </a:cubicBezTo>
                  <a:cubicBezTo>
                    <a:pt x="5512" y="2235"/>
                    <a:pt x="3988" y="1841"/>
                    <a:pt x="2387" y="1841"/>
                  </a:cubicBezTo>
                  <a:lnTo>
                    <a:pt x="0" y="18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0" name="Shape 5454"/>
            <p:cNvSpPr/>
            <p:nvPr/>
          </p:nvSpPr>
          <p:spPr>
            <a:xfrm>
              <a:off x="63994" y="1033096"/>
              <a:ext cx="27750" cy="42926"/>
            </a:xfrm>
            <a:custGeom>
              <a:avLst/>
              <a:gdLst/>
              <a:ahLst/>
              <a:cxnLst/>
              <a:rect l="0" t="0" r="0" b="0"/>
              <a:pathLst>
                <a:path w="27750" h="42926">
                  <a:moveTo>
                    <a:pt x="13208" y="0"/>
                  </a:moveTo>
                  <a:cubicBezTo>
                    <a:pt x="16624" y="0"/>
                    <a:pt x="19469" y="1105"/>
                    <a:pt x="21755" y="3289"/>
                  </a:cubicBezTo>
                  <a:cubicBezTo>
                    <a:pt x="24041" y="5486"/>
                    <a:pt x="25184" y="8065"/>
                    <a:pt x="25184" y="11037"/>
                  </a:cubicBezTo>
                  <a:cubicBezTo>
                    <a:pt x="25184" y="13170"/>
                    <a:pt x="24676" y="15304"/>
                    <a:pt x="23686" y="17437"/>
                  </a:cubicBezTo>
                  <a:cubicBezTo>
                    <a:pt x="22162" y="20777"/>
                    <a:pt x="19672" y="24321"/>
                    <a:pt x="16243" y="28067"/>
                  </a:cubicBezTo>
                  <a:cubicBezTo>
                    <a:pt x="11100" y="33693"/>
                    <a:pt x="7887" y="37071"/>
                    <a:pt x="6604" y="38240"/>
                  </a:cubicBezTo>
                  <a:lnTo>
                    <a:pt x="17577" y="38240"/>
                  </a:lnTo>
                  <a:cubicBezTo>
                    <a:pt x="19812" y="38240"/>
                    <a:pt x="21387" y="38151"/>
                    <a:pt x="22276" y="37986"/>
                  </a:cubicBezTo>
                  <a:cubicBezTo>
                    <a:pt x="23178" y="37833"/>
                    <a:pt x="23990" y="37490"/>
                    <a:pt x="24714" y="36983"/>
                  </a:cubicBezTo>
                  <a:cubicBezTo>
                    <a:pt x="25438" y="36475"/>
                    <a:pt x="26073" y="35751"/>
                    <a:pt x="26607" y="34823"/>
                  </a:cubicBezTo>
                  <a:lnTo>
                    <a:pt x="27750" y="34823"/>
                  </a:lnTo>
                  <a:lnTo>
                    <a:pt x="24803" y="42926"/>
                  </a:lnTo>
                  <a:lnTo>
                    <a:pt x="0" y="42926"/>
                  </a:lnTo>
                  <a:lnTo>
                    <a:pt x="0" y="41770"/>
                  </a:lnTo>
                  <a:cubicBezTo>
                    <a:pt x="7290" y="35116"/>
                    <a:pt x="12433" y="29680"/>
                    <a:pt x="15418" y="25464"/>
                  </a:cubicBezTo>
                  <a:cubicBezTo>
                    <a:pt x="18390" y="21247"/>
                    <a:pt x="19876" y="17399"/>
                    <a:pt x="19876" y="13907"/>
                  </a:cubicBezTo>
                  <a:cubicBezTo>
                    <a:pt x="19876" y="11227"/>
                    <a:pt x="19063" y="9042"/>
                    <a:pt x="17424" y="7328"/>
                  </a:cubicBezTo>
                  <a:cubicBezTo>
                    <a:pt x="15786" y="5614"/>
                    <a:pt x="13843" y="4763"/>
                    <a:pt x="11570" y="4763"/>
                  </a:cubicBezTo>
                  <a:cubicBezTo>
                    <a:pt x="9500" y="4763"/>
                    <a:pt x="7645" y="5359"/>
                    <a:pt x="6007" y="6566"/>
                  </a:cubicBezTo>
                  <a:cubicBezTo>
                    <a:pt x="4356" y="7772"/>
                    <a:pt x="3137" y="9551"/>
                    <a:pt x="2362" y="11874"/>
                  </a:cubicBezTo>
                  <a:lnTo>
                    <a:pt x="1207" y="11874"/>
                  </a:lnTo>
                  <a:cubicBezTo>
                    <a:pt x="1727" y="8052"/>
                    <a:pt x="3048" y="5131"/>
                    <a:pt x="5194" y="3073"/>
                  </a:cubicBezTo>
                  <a:cubicBezTo>
                    <a:pt x="7341" y="1029"/>
                    <a:pt x="10008" y="0"/>
                    <a:pt x="13208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1" name="Shape 5455"/>
            <p:cNvSpPr/>
            <p:nvPr/>
          </p:nvSpPr>
          <p:spPr>
            <a:xfrm>
              <a:off x="96679" y="1033142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1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24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20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2" name="Shape 5456"/>
            <p:cNvSpPr/>
            <p:nvPr/>
          </p:nvSpPr>
          <p:spPr>
            <a:xfrm>
              <a:off x="110274" y="1033104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9"/>
                  </a:cubicBezTo>
                  <a:cubicBezTo>
                    <a:pt x="13595" y="26365"/>
                    <a:pt x="12897" y="30506"/>
                    <a:pt x="11487" y="33909"/>
                  </a:cubicBezTo>
                  <a:cubicBezTo>
                    <a:pt x="10077" y="37338"/>
                    <a:pt x="8287" y="39815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6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30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1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3" name="Shape 5457"/>
            <p:cNvSpPr/>
            <p:nvPr/>
          </p:nvSpPr>
          <p:spPr>
            <a:xfrm>
              <a:off x="63628" y="829832"/>
              <a:ext cx="10408" cy="18837"/>
            </a:xfrm>
            <a:custGeom>
              <a:avLst/>
              <a:gdLst/>
              <a:ahLst/>
              <a:cxnLst/>
              <a:rect l="0" t="0" r="0" b="0"/>
              <a:pathLst>
                <a:path w="10408" h="18837">
                  <a:moveTo>
                    <a:pt x="10408" y="0"/>
                  </a:moveTo>
                  <a:lnTo>
                    <a:pt x="10408" y="3997"/>
                  </a:lnTo>
                  <a:lnTo>
                    <a:pt x="3035" y="14431"/>
                  </a:lnTo>
                  <a:lnTo>
                    <a:pt x="10408" y="14431"/>
                  </a:lnTo>
                  <a:lnTo>
                    <a:pt x="10408" y="18837"/>
                  </a:lnTo>
                  <a:lnTo>
                    <a:pt x="0" y="18837"/>
                  </a:lnTo>
                  <a:lnTo>
                    <a:pt x="0" y="14862"/>
                  </a:lnTo>
                  <a:lnTo>
                    <a:pt x="104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4" name="Shape 5458"/>
            <p:cNvSpPr/>
            <p:nvPr/>
          </p:nvSpPr>
          <p:spPr>
            <a:xfrm>
              <a:off x="74036" y="816856"/>
              <a:ext cx="18142" cy="42913"/>
            </a:xfrm>
            <a:custGeom>
              <a:avLst/>
              <a:gdLst/>
              <a:ahLst/>
              <a:cxnLst/>
              <a:rect l="0" t="0" r="0" b="0"/>
              <a:pathLst>
                <a:path w="18142" h="42913">
                  <a:moveTo>
                    <a:pt x="9087" y="0"/>
                  </a:moveTo>
                  <a:lnTo>
                    <a:pt x="12503" y="0"/>
                  </a:lnTo>
                  <a:lnTo>
                    <a:pt x="12503" y="27406"/>
                  </a:lnTo>
                  <a:lnTo>
                    <a:pt x="18142" y="27406"/>
                  </a:lnTo>
                  <a:lnTo>
                    <a:pt x="18142" y="31813"/>
                  </a:lnTo>
                  <a:lnTo>
                    <a:pt x="12503" y="31813"/>
                  </a:lnTo>
                  <a:lnTo>
                    <a:pt x="12503" y="42913"/>
                  </a:lnTo>
                  <a:lnTo>
                    <a:pt x="7372" y="42913"/>
                  </a:lnTo>
                  <a:lnTo>
                    <a:pt x="7372" y="31813"/>
                  </a:lnTo>
                  <a:lnTo>
                    <a:pt x="0" y="31813"/>
                  </a:lnTo>
                  <a:lnTo>
                    <a:pt x="0" y="27406"/>
                  </a:lnTo>
                  <a:lnTo>
                    <a:pt x="7372" y="27406"/>
                  </a:lnTo>
                  <a:lnTo>
                    <a:pt x="7372" y="6540"/>
                  </a:lnTo>
                  <a:lnTo>
                    <a:pt x="0" y="16973"/>
                  </a:lnTo>
                  <a:lnTo>
                    <a:pt x="0" y="12976"/>
                  </a:lnTo>
                  <a:lnTo>
                    <a:pt x="908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5" name="Shape 5459"/>
            <p:cNvSpPr/>
            <p:nvPr/>
          </p:nvSpPr>
          <p:spPr>
            <a:xfrm>
              <a:off x="96679" y="816894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1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11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20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6" name="Shape 5460"/>
            <p:cNvSpPr/>
            <p:nvPr/>
          </p:nvSpPr>
          <p:spPr>
            <a:xfrm>
              <a:off x="110274" y="816856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9"/>
                  </a:cubicBezTo>
                  <a:cubicBezTo>
                    <a:pt x="13595" y="26365"/>
                    <a:pt x="12897" y="30506"/>
                    <a:pt x="11487" y="33909"/>
                  </a:cubicBezTo>
                  <a:cubicBezTo>
                    <a:pt x="10077" y="37338"/>
                    <a:pt x="8287" y="39815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6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30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1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7" name="Shape 5461"/>
            <p:cNvSpPr/>
            <p:nvPr/>
          </p:nvSpPr>
          <p:spPr>
            <a:xfrm>
              <a:off x="56728" y="476916"/>
              <a:ext cx="26105" cy="65301"/>
            </a:xfrm>
            <a:custGeom>
              <a:avLst/>
              <a:gdLst/>
              <a:ahLst/>
              <a:cxnLst/>
              <a:rect l="0" t="0" r="0" b="0"/>
              <a:pathLst>
                <a:path w="26105" h="65301">
                  <a:moveTo>
                    <a:pt x="26105" y="0"/>
                  </a:moveTo>
                  <a:lnTo>
                    <a:pt x="26105" y="1679"/>
                  </a:lnTo>
                  <a:lnTo>
                    <a:pt x="25362" y="1867"/>
                  </a:lnTo>
                  <a:cubicBezTo>
                    <a:pt x="22987" y="3099"/>
                    <a:pt x="20638" y="5106"/>
                    <a:pt x="18313" y="7900"/>
                  </a:cubicBezTo>
                  <a:cubicBezTo>
                    <a:pt x="15977" y="10681"/>
                    <a:pt x="13881" y="14338"/>
                    <a:pt x="12014" y="18847"/>
                  </a:cubicBezTo>
                  <a:cubicBezTo>
                    <a:pt x="9766" y="24410"/>
                    <a:pt x="8636" y="29655"/>
                    <a:pt x="8636" y="34595"/>
                  </a:cubicBezTo>
                  <a:cubicBezTo>
                    <a:pt x="8636" y="38113"/>
                    <a:pt x="9538" y="41237"/>
                    <a:pt x="11354" y="43955"/>
                  </a:cubicBezTo>
                  <a:cubicBezTo>
                    <a:pt x="13157" y="46660"/>
                    <a:pt x="15939" y="48019"/>
                    <a:pt x="19685" y="48019"/>
                  </a:cubicBezTo>
                  <a:lnTo>
                    <a:pt x="26105" y="46392"/>
                  </a:lnTo>
                  <a:lnTo>
                    <a:pt x="26105" y="48151"/>
                  </a:lnTo>
                  <a:lnTo>
                    <a:pt x="18682" y="50406"/>
                  </a:lnTo>
                  <a:lnTo>
                    <a:pt x="9081" y="58179"/>
                  </a:lnTo>
                  <a:cubicBezTo>
                    <a:pt x="10592" y="57912"/>
                    <a:pt x="12001" y="57772"/>
                    <a:pt x="13284" y="57772"/>
                  </a:cubicBezTo>
                  <a:cubicBezTo>
                    <a:pt x="14529" y="57772"/>
                    <a:pt x="15672" y="57849"/>
                    <a:pt x="16726" y="57988"/>
                  </a:cubicBezTo>
                  <a:cubicBezTo>
                    <a:pt x="17780" y="58141"/>
                    <a:pt x="20041" y="58611"/>
                    <a:pt x="23495" y="59385"/>
                  </a:cubicBezTo>
                  <a:lnTo>
                    <a:pt x="26105" y="59725"/>
                  </a:lnTo>
                  <a:lnTo>
                    <a:pt x="26105" y="65301"/>
                  </a:lnTo>
                  <a:lnTo>
                    <a:pt x="17450" y="64059"/>
                  </a:lnTo>
                  <a:cubicBezTo>
                    <a:pt x="11722" y="62789"/>
                    <a:pt x="7722" y="62167"/>
                    <a:pt x="5436" y="62167"/>
                  </a:cubicBezTo>
                  <a:cubicBezTo>
                    <a:pt x="4572" y="62167"/>
                    <a:pt x="3861" y="62217"/>
                    <a:pt x="3315" y="62344"/>
                  </a:cubicBezTo>
                  <a:cubicBezTo>
                    <a:pt x="2769" y="62471"/>
                    <a:pt x="1956" y="62764"/>
                    <a:pt x="864" y="63246"/>
                  </a:cubicBezTo>
                  <a:lnTo>
                    <a:pt x="0" y="62230"/>
                  </a:lnTo>
                  <a:lnTo>
                    <a:pt x="15253" y="50178"/>
                  </a:lnTo>
                  <a:cubicBezTo>
                    <a:pt x="10541" y="49530"/>
                    <a:pt x="6972" y="47460"/>
                    <a:pt x="4547" y="43967"/>
                  </a:cubicBezTo>
                  <a:cubicBezTo>
                    <a:pt x="2108" y="40475"/>
                    <a:pt x="902" y="36741"/>
                    <a:pt x="902" y="32766"/>
                  </a:cubicBezTo>
                  <a:cubicBezTo>
                    <a:pt x="902" y="27331"/>
                    <a:pt x="2540" y="21717"/>
                    <a:pt x="5829" y="15913"/>
                  </a:cubicBezTo>
                  <a:cubicBezTo>
                    <a:pt x="9106" y="10109"/>
                    <a:pt x="13322" y="5614"/>
                    <a:pt x="18440" y="2426"/>
                  </a:cubicBezTo>
                  <a:lnTo>
                    <a:pt x="2610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8" name="Shape 5462"/>
            <p:cNvSpPr/>
            <p:nvPr/>
          </p:nvSpPr>
          <p:spPr>
            <a:xfrm>
              <a:off x="82833" y="531259"/>
              <a:ext cx="20301" cy="10986"/>
            </a:xfrm>
            <a:custGeom>
              <a:avLst/>
              <a:gdLst/>
              <a:ahLst/>
              <a:cxnLst/>
              <a:rect l="0" t="0" r="0" b="0"/>
              <a:pathLst>
                <a:path w="20301" h="10986">
                  <a:moveTo>
                    <a:pt x="19069" y="0"/>
                  </a:moveTo>
                  <a:lnTo>
                    <a:pt x="20301" y="597"/>
                  </a:lnTo>
                  <a:cubicBezTo>
                    <a:pt x="17736" y="4267"/>
                    <a:pt x="14726" y="6921"/>
                    <a:pt x="11259" y="8547"/>
                  </a:cubicBezTo>
                  <a:cubicBezTo>
                    <a:pt x="7779" y="10173"/>
                    <a:pt x="4096" y="10986"/>
                    <a:pt x="197" y="10986"/>
                  </a:cubicBezTo>
                  <a:lnTo>
                    <a:pt x="0" y="10957"/>
                  </a:lnTo>
                  <a:lnTo>
                    <a:pt x="0" y="5382"/>
                  </a:lnTo>
                  <a:lnTo>
                    <a:pt x="6458" y="6223"/>
                  </a:lnTo>
                  <a:cubicBezTo>
                    <a:pt x="9201" y="6223"/>
                    <a:pt x="11551" y="5740"/>
                    <a:pt x="13468" y="4788"/>
                  </a:cubicBezTo>
                  <a:cubicBezTo>
                    <a:pt x="15386" y="3835"/>
                    <a:pt x="17253" y="2235"/>
                    <a:pt x="19069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69" name="Shape 5463"/>
            <p:cNvSpPr/>
            <p:nvPr/>
          </p:nvSpPr>
          <p:spPr>
            <a:xfrm>
              <a:off x="82833" y="474567"/>
              <a:ext cx="24949" cy="50500"/>
            </a:xfrm>
            <a:custGeom>
              <a:avLst/>
              <a:gdLst/>
              <a:ahLst/>
              <a:cxnLst/>
              <a:rect l="0" t="0" r="0" b="0"/>
              <a:pathLst>
                <a:path w="24949" h="50500">
                  <a:moveTo>
                    <a:pt x="7423" y="0"/>
                  </a:moveTo>
                  <a:cubicBezTo>
                    <a:pt x="11093" y="0"/>
                    <a:pt x="14218" y="737"/>
                    <a:pt x="16821" y="2223"/>
                  </a:cubicBezTo>
                  <a:cubicBezTo>
                    <a:pt x="19412" y="3708"/>
                    <a:pt x="21406" y="5880"/>
                    <a:pt x="22828" y="8725"/>
                  </a:cubicBezTo>
                  <a:cubicBezTo>
                    <a:pt x="24238" y="11557"/>
                    <a:pt x="24949" y="14465"/>
                    <a:pt x="24949" y="17450"/>
                  </a:cubicBezTo>
                  <a:cubicBezTo>
                    <a:pt x="24949" y="23152"/>
                    <a:pt x="23324" y="28931"/>
                    <a:pt x="20072" y="34785"/>
                  </a:cubicBezTo>
                  <a:cubicBezTo>
                    <a:pt x="16821" y="40640"/>
                    <a:pt x="12783" y="45072"/>
                    <a:pt x="7957" y="48082"/>
                  </a:cubicBezTo>
                  <a:lnTo>
                    <a:pt x="0" y="50500"/>
                  </a:lnTo>
                  <a:lnTo>
                    <a:pt x="0" y="48742"/>
                  </a:lnTo>
                  <a:lnTo>
                    <a:pt x="197" y="48692"/>
                  </a:lnTo>
                  <a:cubicBezTo>
                    <a:pt x="2381" y="47587"/>
                    <a:pt x="4642" y="45682"/>
                    <a:pt x="6979" y="43002"/>
                  </a:cubicBezTo>
                  <a:cubicBezTo>
                    <a:pt x="9950" y="39586"/>
                    <a:pt x="12440" y="35230"/>
                    <a:pt x="14459" y="29947"/>
                  </a:cubicBezTo>
                  <a:cubicBezTo>
                    <a:pt x="16466" y="24663"/>
                    <a:pt x="17469" y="19749"/>
                    <a:pt x="17469" y="15215"/>
                  </a:cubicBezTo>
                  <a:cubicBezTo>
                    <a:pt x="17469" y="11862"/>
                    <a:pt x="16567" y="8890"/>
                    <a:pt x="14751" y="6287"/>
                  </a:cubicBezTo>
                  <a:cubicBezTo>
                    <a:pt x="12935" y="3683"/>
                    <a:pt x="10204" y="2375"/>
                    <a:pt x="6534" y="2375"/>
                  </a:cubicBezTo>
                  <a:lnTo>
                    <a:pt x="0" y="4028"/>
                  </a:lnTo>
                  <a:lnTo>
                    <a:pt x="0" y="2349"/>
                  </a:lnTo>
                  <a:lnTo>
                    <a:pt x="7423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0" name="Shape 5464"/>
            <p:cNvSpPr/>
            <p:nvPr/>
          </p:nvSpPr>
          <p:spPr>
            <a:xfrm>
              <a:off x="128513" y="492499"/>
              <a:ext cx="50406" cy="34557"/>
            </a:xfrm>
            <a:custGeom>
              <a:avLst/>
              <a:gdLst/>
              <a:ahLst/>
              <a:cxnLst/>
              <a:rect l="0" t="0" r="0" b="0"/>
              <a:pathLst>
                <a:path w="50406" h="34557">
                  <a:moveTo>
                    <a:pt x="15215" y="0"/>
                  </a:moveTo>
                  <a:lnTo>
                    <a:pt x="10376" y="16777"/>
                  </a:lnTo>
                  <a:cubicBezTo>
                    <a:pt x="12535" y="12827"/>
                    <a:pt x="14364" y="9868"/>
                    <a:pt x="15888" y="7887"/>
                  </a:cubicBezTo>
                  <a:cubicBezTo>
                    <a:pt x="18237" y="4813"/>
                    <a:pt x="20536" y="2578"/>
                    <a:pt x="22771" y="1181"/>
                  </a:cubicBezTo>
                  <a:cubicBezTo>
                    <a:pt x="24079" y="394"/>
                    <a:pt x="25451" y="0"/>
                    <a:pt x="26899" y="0"/>
                  </a:cubicBezTo>
                  <a:cubicBezTo>
                    <a:pt x="28130" y="0"/>
                    <a:pt x="29159" y="394"/>
                    <a:pt x="29985" y="1181"/>
                  </a:cubicBezTo>
                  <a:cubicBezTo>
                    <a:pt x="30797" y="1981"/>
                    <a:pt x="31217" y="2997"/>
                    <a:pt x="31217" y="4242"/>
                  </a:cubicBezTo>
                  <a:cubicBezTo>
                    <a:pt x="31217" y="5448"/>
                    <a:pt x="30924" y="7036"/>
                    <a:pt x="30353" y="9004"/>
                  </a:cubicBezTo>
                  <a:lnTo>
                    <a:pt x="27711" y="18453"/>
                  </a:lnTo>
                  <a:cubicBezTo>
                    <a:pt x="31763" y="10884"/>
                    <a:pt x="35585" y="5575"/>
                    <a:pt x="39205" y="2527"/>
                  </a:cubicBezTo>
                  <a:cubicBezTo>
                    <a:pt x="41224" y="838"/>
                    <a:pt x="43205" y="0"/>
                    <a:pt x="45161" y="0"/>
                  </a:cubicBezTo>
                  <a:cubicBezTo>
                    <a:pt x="46304" y="0"/>
                    <a:pt x="47244" y="381"/>
                    <a:pt x="47968" y="1168"/>
                  </a:cubicBezTo>
                  <a:cubicBezTo>
                    <a:pt x="48704" y="1943"/>
                    <a:pt x="49073" y="3162"/>
                    <a:pt x="49073" y="4801"/>
                  </a:cubicBezTo>
                  <a:cubicBezTo>
                    <a:pt x="49073" y="6236"/>
                    <a:pt x="48844" y="7760"/>
                    <a:pt x="48400" y="9373"/>
                  </a:cubicBezTo>
                  <a:lnTo>
                    <a:pt x="44310" y="23851"/>
                  </a:lnTo>
                  <a:cubicBezTo>
                    <a:pt x="43409" y="27000"/>
                    <a:pt x="42964" y="28740"/>
                    <a:pt x="42964" y="29096"/>
                  </a:cubicBezTo>
                  <a:cubicBezTo>
                    <a:pt x="42964" y="29439"/>
                    <a:pt x="43078" y="29731"/>
                    <a:pt x="43307" y="29985"/>
                  </a:cubicBezTo>
                  <a:cubicBezTo>
                    <a:pt x="43447" y="30163"/>
                    <a:pt x="43650" y="30239"/>
                    <a:pt x="43904" y="30239"/>
                  </a:cubicBezTo>
                  <a:cubicBezTo>
                    <a:pt x="44145" y="30239"/>
                    <a:pt x="44577" y="30010"/>
                    <a:pt x="45199" y="29540"/>
                  </a:cubicBezTo>
                  <a:cubicBezTo>
                    <a:pt x="46609" y="28448"/>
                    <a:pt x="47943" y="27013"/>
                    <a:pt x="49187" y="25222"/>
                  </a:cubicBezTo>
                  <a:lnTo>
                    <a:pt x="50406" y="25997"/>
                  </a:lnTo>
                  <a:cubicBezTo>
                    <a:pt x="49784" y="27000"/>
                    <a:pt x="48692" y="28359"/>
                    <a:pt x="47117" y="30099"/>
                  </a:cubicBezTo>
                  <a:cubicBezTo>
                    <a:pt x="45542" y="31826"/>
                    <a:pt x="44196" y="33007"/>
                    <a:pt x="43078" y="33630"/>
                  </a:cubicBezTo>
                  <a:cubicBezTo>
                    <a:pt x="41961" y="34252"/>
                    <a:pt x="40932" y="34557"/>
                    <a:pt x="39992" y="34557"/>
                  </a:cubicBezTo>
                  <a:cubicBezTo>
                    <a:pt x="39129" y="34557"/>
                    <a:pt x="38392" y="34265"/>
                    <a:pt x="37821" y="33668"/>
                  </a:cubicBezTo>
                  <a:cubicBezTo>
                    <a:pt x="37236" y="33071"/>
                    <a:pt x="36944" y="32347"/>
                    <a:pt x="36944" y="31471"/>
                  </a:cubicBezTo>
                  <a:cubicBezTo>
                    <a:pt x="36944" y="30277"/>
                    <a:pt x="37452" y="27889"/>
                    <a:pt x="38468" y="24295"/>
                  </a:cubicBezTo>
                  <a:lnTo>
                    <a:pt x="41846" y="12344"/>
                  </a:lnTo>
                  <a:cubicBezTo>
                    <a:pt x="42621" y="9589"/>
                    <a:pt x="43028" y="8064"/>
                    <a:pt x="43078" y="7772"/>
                  </a:cubicBezTo>
                  <a:cubicBezTo>
                    <a:pt x="43155" y="7302"/>
                    <a:pt x="43193" y="6845"/>
                    <a:pt x="43193" y="6401"/>
                  </a:cubicBezTo>
                  <a:cubicBezTo>
                    <a:pt x="43193" y="5779"/>
                    <a:pt x="43053" y="5296"/>
                    <a:pt x="42786" y="4940"/>
                  </a:cubicBezTo>
                  <a:cubicBezTo>
                    <a:pt x="42482" y="4597"/>
                    <a:pt x="42151" y="4420"/>
                    <a:pt x="41783" y="4420"/>
                  </a:cubicBezTo>
                  <a:cubicBezTo>
                    <a:pt x="40742" y="4420"/>
                    <a:pt x="39637" y="4953"/>
                    <a:pt x="38468" y="6020"/>
                  </a:cubicBezTo>
                  <a:cubicBezTo>
                    <a:pt x="35039" y="9169"/>
                    <a:pt x="31839" y="13589"/>
                    <a:pt x="28867" y="19266"/>
                  </a:cubicBezTo>
                  <a:cubicBezTo>
                    <a:pt x="26911" y="23012"/>
                    <a:pt x="25070" y="27813"/>
                    <a:pt x="23355" y="33668"/>
                  </a:cubicBezTo>
                  <a:lnTo>
                    <a:pt x="17742" y="33668"/>
                  </a:lnTo>
                  <a:lnTo>
                    <a:pt x="24105" y="11163"/>
                  </a:lnTo>
                  <a:cubicBezTo>
                    <a:pt x="24803" y="8725"/>
                    <a:pt x="25146" y="7099"/>
                    <a:pt x="25146" y="6286"/>
                  </a:cubicBezTo>
                  <a:cubicBezTo>
                    <a:pt x="25146" y="5613"/>
                    <a:pt x="25006" y="5118"/>
                    <a:pt x="24740" y="4801"/>
                  </a:cubicBezTo>
                  <a:cubicBezTo>
                    <a:pt x="24460" y="4470"/>
                    <a:pt x="24130" y="4305"/>
                    <a:pt x="23736" y="4305"/>
                  </a:cubicBezTo>
                  <a:cubicBezTo>
                    <a:pt x="22911" y="4305"/>
                    <a:pt x="22047" y="4610"/>
                    <a:pt x="21133" y="5207"/>
                  </a:cubicBezTo>
                  <a:cubicBezTo>
                    <a:pt x="19634" y="6172"/>
                    <a:pt x="17729" y="8242"/>
                    <a:pt x="15380" y="11417"/>
                  </a:cubicBezTo>
                  <a:cubicBezTo>
                    <a:pt x="13030" y="14592"/>
                    <a:pt x="11214" y="17628"/>
                    <a:pt x="9931" y="20536"/>
                  </a:cubicBezTo>
                  <a:cubicBezTo>
                    <a:pt x="9309" y="21895"/>
                    <a:pt x="7836" y="26276"/>
                    <a:pt x="5499" y="33668"/>
                  </a:cubicBezTo>
                  <a:lnTo>
                    <a:pt x="0" y="33668"/>
                  </a:lnTo>
                  <a:lnTo>
                    <a:pt x="6883" y="9563"/>
                  </a:lnTo>
                  <a:lnTo>
                    <a:pt x="7772" y="6426"/>
                  </a:lnTo>
                  <a:cubicBezTo>
                    <a:pt x="7950" y="5956"/>
                    <a:pt x="8026" y="5613"/>
                    <a:pt x="8026" y="5385"/>
                  </a:cubicBezTo>
                  <a:cubicBezTo>
                    <a:pt x="8026" y="4839"/>
                    <a:pt x="7785" y="4356"/>
                    <a:pt x="7290" y="3924"/>
                  </a:cubicBezTo>
                  <a:cubicBezTo>
                    <a:pt x="6794" y="3492"/>
                    <a:pt x="6160" y="3264"/>
                    <a:pt x="5385" y="3264"/>
                  </a:cubicBezTo>
                  <a:cubicBezTo>
                    <a:pt x="5067" y="3264"/>
                    <a:pt x="4178" y="3416"/>
                    <a:pt x="2705" y="3721"/>
                  </a:cubicBezTo>
                  <a:lnTo>
                    <a:pt x="2375" y="2337"/>
                  </a:lnTo>
                  <a:lnTo>
                    <a:pt x="1521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1" name="Shape 5465"/>
            <p:cNvSpPr/>
            <p:nvPr/>
          </p:nvSpPr>
          <p:spPr>
            <a:xfrm>
              <a:off x="198719" y="473258"/>
              <a:ext cx="31623" cy="54064"/>
            </a:xfrm>
            <a:custGeom>
              <a:avLst/>
              <a:gdLst/>
              <a:ahLst/>
              <a:cxnLst/>
              <a:rect l="0" t="0" r="0" b="0"/>
              <a:pathLst>
                <a:path w="31623" h="54064">
                  <a:moveTo>
                    <a:pt x="28537" y="0"/>
                  </a:moveTo>
                  <a:lnTo>
                    <a:pt x="31623" y="0"/>
                  </a:lnTo>
                  <a:lnTo>
                    <a:pt x="3277" y="54064"/>
                  </a:lnTo>
                  <a:lnTo>
                    <a:pt x="0" y="54064"/>
                  </a:lnTo>
                  <a:lnTo>
                    <a:pt x="2853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2" name="Shape 5466"/>
            <p:cNvSpPr/>
            <p:nvPr/>
          </p:nvSpPr>
          <p:spPr>
            <a:xfrm>
              <a:off x="221745" y="492499"/>
              <a:ext cx="28359" cy="34557"/>
            </a:xfrm>
            <a:custGeom>
              <a:avLst/>
              <a:gdLst/>
              <a:ahLst/>
              <a:cxnLst/>
              <a:rect l="0" t="0" r="0" b="0"/>
              <a:pathLst>
                <a:path w="28359" h="34557">
                  <a:moveTo>
                    <a:pt x="17120" y="0"/>
                  </a:moveTo>
                  <a:cubicBezTo>
                    <a:pt x="17920" y="0"/>
                    <a:pt x="18631" y="64"/>
                    <a:pt x="19279" y="178"/>
                  </a:cubicBezTo>
                  <a:cubicBezTo>
                    <a:pt x="19621" y="254"/>
                    <a:pt x="20434" y="533"/>
                    <a:pt x="21717" y="1016"/>
                  </a:cubicBezTo>
                  <a:cubicBezTo>
                    <a:pt x="22987" y="1499"/>
                    <a:pt x="23838" y="1740"/>
                    <a:pt x="24270" y="1740"/>
                  </a:cubicBezTo>
                  <a:cubicBezTo>
                    <a:pt x="25324" y="1740"/>
                    <a:pt x="26226" y="1156"/>
                    <a:pt x="26937" y="0"/>
                  </a:cubicBezTo>
                  <a:lnTo>
                    <a:pt x="28359" y="0"/>
                  </a:lnTo>
                  <a:lnTo>
                    <a:pt x="26086" y="11417"/>
                  </a:lnTo>
                  <a:lnTo>
                    <a:pt x="24714" y="11417"/>
                  </a:lnTo>
                  <a:cubicBezTo>
                    <a:pt x="24587" y="8090"/>
                    <a:pt x="23876" y="5677"/>
                    <a:pt x="22593" y="4166"/>
                  </a:cubicBezTo>
                  <a:cubicBezTo>
                    <a:pt x="21298" y="2654"/>
                    <a:pt x="19698" y="1892"/>
                    <a:pt x="17793" y="1892"/>
                  </a:cubicBezTo>
                  <a:cubicBezTo>
                    <a:pt x="16256" y="1892"/>
                    <a:pt x="15024" y="2311"/>
                    <a:pt x="14122" y="3162"/>
                  </a:cubicBezTo>
                  <a:cubicBezTo>
                    <a:pt x="13221" y="4001"/>
                    <a:pt x="12764" y="5017"/>
                    <a:pt x="12764" y="6210"/>
                  </a:cubicBezTo>
                  <a:cubicBezTo>
                    <a:pt x="12764" y="7023"/>
                    <a:pt x="12941" y="7811"/>
                    <a:pt x="13310" y="8547"/>
                  </a:cubicBezTo>
                  <a:cubicBezTo>
                    <a:pt x="13665" y="9296"/>
                    <a:pt x="14453" y="10338"/>
                    <a:pt x="15672" y="11684"/>
                  </a:cubicBezTo>
                  <a:cubicBezTo>
                    <a:pt x="18898" y="15202"/>
                    <a:pt x="20980" y="17856"/>
                    <a:pt x="21920" y="19634"/>
                  </a:cubicBezTo>
                  <a:cubicBezTo>
                    <a:pt x="22860" y="21425"/>
                    <a:pt x="23330" y="23114"/>
                    <a:pt x="23330" y="24702"/>
                  </a:cubicBezTo>
                  <a:cubicBezTo>
                    <a:pt x="23330" y="27280"/>
                    <a:pt x="22263" y="29566"/>
                    <a:pt x="20117" y="31560"/>
                  </a:cubicBezTo>
                  <a:cubicBezTo>
                    <a:pt x="17971" y="33566"/>
                    <a:pt x="15265" y="34557"/>
                    <a:pt x="11989" y="34557"/>
                  </a:cubicBezTo>
                  <a:cubicBezTo>
                    <a:pt x="10198" y="34557"/>
                    <a:pt x="8141" y="34138"/>
                    <a:pt x="5804" y="33299"/>
                  </a:cubicBezTo>
                  <a:cubicBezTo>
                    <a:pt x="4991" y="32995"/>
                    <a:pt x="4356" y="32855"/>
                    <a:pt x="3912" y="32855"/>
                  </a:cubicBezTo>
                  <a:cubicBezTo>
                    <a:pt x="2794" y="32855"/>
                    <a:pt x="1956" y="33414"/>
                    <a:pt x="1384" y="34557"/>
                  </a:cubicBezTo>
                  <a:lnTo>
                    <a:pt x="0" y="34557"/>
                  </a:lnTo>
                  <a:lnTo>
                    <a:pt x="2273" y="22504"/>
                  </a:lnTo>
                  <a:lnTo>
                    <a:pt x="3645" y="22504"/>
                  </a:lnTo>
                  <a:cubicBezTo>
                    <a:pt x="3797" y="26276"/>
                    <a:pt x="4585" y="28943"/>
                    <a:pt x="5994" y="30505"/>
                  </a:cubicBezTo>
                  <a:cubicBezTo>
                    <a:pt x="7404" y="32067"/>
                    <a:pt x="9347" y="32855"/>
                    <a:pt x="11798" y="32855"/>
                  </a:cubicBezTo>
                  <a:cubicBezTo>
                    <a:pt x="13678" y="32855"/>
                    <a:pt x="15176" y="32321"/>
                    <a:pt x="16281" y="31267"/>
                  </a:cubicBezTo>
                  <a:cubicBezTo>
                    <a:pt x="17386" y="30213"/>
                    <a:pt x="17932" y="28918"/>
                    <a:pt x="17932" y="27381"/>
                  </a:cubicBezTo>
                  <a:cubicBezTo>
                    <a:pt x="17932" y="26391"/>
                    <a:pt x="17742" y="25464"/>
                    <a:pt x="17348" y="24625"/>
                  </a:cubicBezTo>
                  <a:cubicBezTo>
                    <a:pt x="16650" y="23139"/>
                    <a:pt x="15189" y="21082"/>
                    <a:pt x="12967" y="18453"/>
                  </a:cubicBezTo>
                  <a:cubicBezTo>
                    <a:pt x="10757" y="15824"/>
                    <a:pt x="9322" y="13843"/>
                    <a:pt x="8687" y="12535"/>
                  </a:cubicBezTo>
                  <a:cubicBezTo>
                    <a:pt x="8065" y="11214"/>
                    <a:pt x="7747" y="9906"/>
                    <a:pt x="7747" y="8585"/>
                  </a:cubicBezTo>
                  <a:cubicBezTo>
                    <a:pt x="7747" y="6185"/>
                    <a:pt x="8623" y="4153"/>
                    <a:pt x="10363" y="2489"/>
                  </a:cubicBezTo>
                  <a:cubicBezTo>
                    <a:pt x="12116" y="826"/>
                    <a:pt x="14364" y="0"/>
                    <a:pt x="17120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3" name="Shape 5467"/>
            <p:cNvSpPr/>
            <p:nvPr/>
          </p:nvSpPr>
          <p:spPr>
            <a:xfrm>
              <a:off x="183780" y="462334"/>
              <a:ext cx="14338" cy="26188"/>
            </a:xfrm>
            <a:custGeom>
              <a:avLst/>
              <a:gdLst/>
              <a:ahLst/>
              <a:cxnLst/>
              <a:rect l="0" t="0" r="0" b="0"/>
              <a:pathLst>
                <a:path w="14338" h="26188">
                  <a:moveTo>
                    <a:pt x="7214" y="0"/>
                  </a:moveTo>
                  <a:cubicBezTo>
                    <a:pt x="9233" y="0"/>
                    <a:pt x="10782" y="648"/>
                    <a:pt x="11862" y="1968"/>
                  </a:cubicBezTo>
                  <a:cubicBezTo>
                    <a:pt x="12687" y="2947"/>
                    <a:pt x="13094" y="4001"/>
                    <a:pt x="13094" y="5106"/>
                  </a:cubicBezTo>
                  <a:cubicBezTo>
                    <a:pt x="13094" y="6947"/>
                    <a:pt x="11938" y="8839"/>
                    <a:pt x="9627" y="10808"/>
                  </a:cubicBezTo>
                  <a:cubicBezTo>
                    <a:pt x="11176" y="11417"/>
                    <a:pt x="12357" y="12281"/>
                    <a:pt x="13144" y="13411"/>
                  </a:cubicBezTo>
                  <a:cubicBezTo>
                    <a:pt x="13945" y="14542"/>
                    <a:pt x="14338" y="15862"/>
                    <a:pt x="14338" y="17386"/>
                  </a:cubicBezTo>
                  <a:cubicBezTo>
                    <a:pt x="14338" y="19571"/>
                    <a:pt x="13640" y="21463"/>
                    <a:pt x="12255" y="23063"/>
                  </a:cubicBezTo>
                  <a:cubicBezTo>
                    <a:pt x="10439" y="25146"/>
                    <a:pt x="7823" y="26188"/>
                    <a:pt x="4382" y="26188"/>
                  </a:cubicBezTo>
                  <a:cubicBezTo>
                    <a:pt x="2692" y="26188"/>
                    <a:pt x="1524" y="25984"/>
                    <a:pt x="914" y="25553"/>
                  </a:cubicBezTo>
                  <a:cubicBezTo>
                    <a:pt x="305" y="25133"/>
                    <a:pt x="0" y="24689"/>
                    <a:pt x="0" y="24193"/>
                  </a:cubicBezTo>
                  <a:cubicBezTo>
                    <a:pt x="0" y="23838"/>
                    <a:pt x="140" y="23520"/>
                    <a:pt x="432" y="23254"/>
                  </a:cubicBezTo>
                  <a:cubicBezTo>
                    <a:pt x="724" y="22974"/>
                    <a:pt x="1079" y="22835"/>
                    <a:pt x="1486" y="22835"/>
                  </a:cubicBezTo>
                  <a:cubicBezTo>
                    <a:pt x="1791" y="22835"/>
                    <a:pt x="2108" y="22885"/>
                    <a:pt x="2426" y="22987"/>
                  </a:cubicBezTo>
                  <a:cubicBezTo>
                    <a:pt x="2642" y="23051"/>
                    <a:pt x="3124" y="23279"/>
                    <a:pt x="3861" y="23673"/>
                  </a:cubicBezTo>
                  <a:cubicBezTo>
                    <a:pt x="4610" y="24054"/>
                    <a:pt x="5118" y="24295"/>
                    <a:pt x="5410" y="24371"/>
                  </a:cubicBezTo>
                  <a:cubicBezTo>
                    <a:pt x="5867" y="24498"/>
                    <a:pt x="6363" y="24575"/>
                    <a:pt x="6883" y="24575"/>
                  </a:cubicBezTo>
                  <a:cubicBezTo>
                    <a:pt x="8141" y="24575"/>
                    <a:pt x="9246" y="24079"/>
                    <a:pt x="10185" y="23101"/>
                  </a:cubicBezTo>
                  <a:cubicBezTo>
                    <a:pt x="11113" y="22123"/>
                    <a:pt x="11582" y="20968"/>
                    <a:pt x="11582" y="19622"/>
                  </a:cubicBezTo>
                  <a:cubicBezTo>
                    <a:pt x="11582" y="18644"/>
                    <a:pt x="11366" y="17691"/>
                    <a:pt x="10935" y="16751"/>
                  </a:cubicBezTo>
                  <a:cubicBezTo>
                    <a:pt x="10617" y="16065"/>
                    <a:pt x="10262" y="15532"/>
                    <a:pt x="9868" y="15177"/>
                  </a:cubicBezTo>
                  <a:cubicBezTo>
                    <a:pt x="9335" y="14681"/>
                    <a:pt x="8611" y="14237"/>
                    <a:pt x="7683" y="13830"/>
                  </a:cubicBezTo>
                  <a:cubicBezTo>
                    <a:pt x="6744" y="13424"/>
                    <a:pt x="5804" y="13221"/>
                    <a:pt x="4826" y="13221"/>
                  </a:cubicBezTo>
                  <a:lnTo>
                    <a:pt x="4242" y="13221"/>
                  </a:lnTo>
                  <a:lnTo>
                    <a:pt x="4242" y="12662"/>
                  </a:lnTo>
                  <a:cubicBezTo>
                    <a:pt x="5220" y="12535"/>
                    <a:pt x="6198" y="12192"/>
                    <a:pt x="7188" y="11608"/>
                  </a:cubicBezTo>
                  <a:cubicBezTo>
                    <a:pt x="8166" y="11024"/>
                    <a:pt x="8890" y="10325"/>
                    <a:pt x="9335" y="9500"/>
                  </a:cubicBezTo>
                  <a:cubicBezTo>
                    <a:pt x="9779" y="8687"/>
                    <a:pt x="10008" y="7785"/>
                    <a:pt x="10008" y="6807"/>
                  </a:cubicBezTo>
                  <a:cubicBezTo>
                    <a:pt x="10008" y="5525"/>
                    <a:pt x="9601" y="4496"/>
                    <a:pt x="8801" y="3708"/>
                  </a:cubicBezTo>
                  <a:cubicBezTo>
                    <a:pt x="8001" y="2921"/>
                    <a:pt x="7010" y="2527"/>
                    <a:pt x="5817" y="2527"/>
                  </a:cubicBezTo>
                  <a:cubicBezTo>
                    <a:pt x="3899" y="2527"/>
                    <a:pt x="2286" y="3556"/>
                    <a:pt x="1003" y="5613"/>
                  </a:cubicBezTo>
                  <a:lnTo>
                    <a:pt x="381" y="5321"/>
                  </a:lnTo>
                  <a:cubicBezTo>
                    <a:pt x="1105" y="3620"/>
                    <a:pt x="2019" y="2311"/>
                    <a:pt x="3111" y="1384"/>
                  </a:cubicBezTo>
                  <a:cubicBezTo>
                    <a:pt x="4204" y="457"/>
                    <a:pt x="5575" y="0"/>
                    <a:pt x="7214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4" name="Shape 5468"/>
            <p:cNvSpPr/>
            <p:nvPr/>
          </p:nvSpPr>
          <p:spPr>
            <a:xfrm>
              <a:off x="65358" y="599906"/>
              <a:ext cx="13475" cy="40123"/>
            </a:xfrm>
            <a:custGeom>
              <a:avLst/>
              <a:gdLst/>
              <a:ahLst/>
              <a:cxnLst/>
              <a:rect l="0" t="0" r="0" b="0"/>
              <a:pathLst>
                <a:path w="13475" h="40123">
                  <a:moveTo>
                    <a:pt x="13475" y="0"/>
                  </a:moveTo>
                  <a:lnTo>
                    <a:pt x="13475" y="3602"/>
                  </a:lnTo>
                  <a:lnTo>
                    <a:pt x="9754" y="8564"/>
                  </a:lnTo>
                  <a:cubicBezTo>
                    <a:pt x="8649" y="10634"/>
                    <a:pt x="7722" y="13072"/>
                    <a:pt x="6972" y="15904"/>
                  </a:cubicBezTo>
                  <a:lnTo>
                    <a:pt x="13475" y="13676"/>
                  </a:lnTo>
                  <a:lnTo>
                    <a:pt x="13475" y="15872"/>
                  </a:lnTo>
                  <a:lnTo>
                    <a:pt x="12954" y="15536"/>
                  </a:lnTo>
                  <a:cubicBezTo>
                    <a:pt x="12167" y="15536"/>
                    <a:pt x="11341" y="15701"/>
                    <a:pt x="10439" y="16031"/>
                  </a:cubicBezTo>
                  <a:cubicBezTo>
                    <a:pt x="9538" y="16362"/>
                    <a:pt x="8204" y="17073"/>
                    <a:pt x="6452" y="18165"/>
                  </a:cubicBezTo>
                  <a:cubicBezTo>
                    <a:pt x="6083" y="20959"/>
                    <a:pt x="5893" y="23220"/>
                    <a:pt x="5893" y="24934"/>
                  </a:cubicBezTo>
                  <a:cubicBezTo>
                    <a:pt x="5893" y="26915"/>
                    <a:pt x="6261" y="29074"/>
                    <a:pt x="6985" y="31398"/>
                  </a:cubicBezTo>
                  <a:cubicBezTo>
                    <a:pt x="7734" y="33710"/>
                    <a:pt x="8814" y="35564"/>
                    <a:pt x="10274" y="36936"/>
                  </a:cubicBezTo>
                  <a:lnTo>
                    <a:pt x="13475" y="38144"/>
                  </a:lnTo>
                  <a:lnTo>
                    <a:pt x="13475" y="39985"/>
                  </a:lnTo>
                  <a:lnTo>
                    <a:pt x="13208" y="40123"/>
                  </a:lnTo>
                  <a:cubicBezTo>
                    <a:pt x="10338" y="40123"/>
                    <a:pt x="7899" y="39158"/>
                    <a:pt x="5893" y="37266"/>
                  </a:cubicBezTo>
                  <a:cubicBezTo>
                    <a:pt x="1956" y="33570"/>
                    <a:pt x="0" y="28770"/>
                    <a:pt x="0" y="22877"/>
                  </a:cubicBezTo>
                  <a:cubicBezTo>
                    <a:pt x="0" y="19117"/>
                    <a:pt x="749" y="15536"/>
                    <a:pt x="2273" y="12158"/>
                  </a:cubicBezTo>
                  <a:cubicBezTo>
                    <a:pt x="3772" y="8754"/>
                    <a:pt x="5931" y="5757"/>
                    <a:pt x="8738" y="3128"/>
                  </a:cubicBezTo>
                  <a:lnTo>
                    <a:pt x="1347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5" name="Shape 5469"/>
            <p:cNvSpPr/>
            <p:nvPr/>
          </p:nvSpPr>
          <p:spPr>
            <a:xfrm>
              <a:off x="78833" y="612737"/>
              <a:ext cx="13106" cy="27154"/>
            </a:xfrm>
            <a:custGeom>
              <a:avLst/>
              <a:gdLst/>
              <a:ahLst/>
              <a:cxnLst/>
              <a:rect l="0" t="0" r="0" b="0"/>
              <a:pathLst>
                <a:path w="13106" h="27154">
                  <a:moveTo>
                    <a:pt x="2464" y="0"/>
                  </a:moveTo>
                  <a:cubicBezTo>
                    <a:pt x="5334" y="0"/>
                    <a:pt x="7836" y="1168"/>
                    <a:pt x="9931" y="3467"/>
                  </a:cubicBezTo>
                  <a:cubicBezTo>
                    <a:pt x="12040" y="5791"/>
                    <a:pt x="13106" y="8763"/>
                    <a:pt x="13106" y="12408"/>
                  </a:cubicBezTo>
                  <a:cubicBezTo>
                    <a:pt x="13106" y="15913"/>
                    <a:pt x="12027" y="19126"/>
                    <a:pt x="9906" y="22022"/>
                  </a:cubicBezTo>
                  <a:lnTo>
                    <a:pt x="0" y="27154"/>
                  </a:lnTo>
                  <a:lnTo>
                    <a:pt x="0" y="25313"/>
                  </a:lnTo>
                  <a:lnTo>
                    <a:pt x="635" y="25552"/>
                  </a:lnTo>
                  <a:cubicBezTo>
                    <a:pt x="2438" y="25552"/>
                    <a:pt x="4039" y="24701"/>
                    <a:pt x="5448" y="23012"/>
                  </a:cubicBezTo>
                  <a:cubicBezTo>
                    <a:pt x="6871" y="21323"/>
                    <a:pt x="7582" y="18897"/>
                    <a:pt x="7582" y="15748"/>
                  </a:cubicBezTo>
                  <a:cubicBezTo>
                    <a:pt x="7582" y="12217"/>
                    <a:pt x="6883" y="9157"/>
                    <a:pt x="5474" y="6579"/>
                  </a:cubicBezTo>
                  <a:lnTo>
                    <a:pt x="0" y="3041"/>
                  </a:lnTo>
                  <a:lnTo>
                    <a:pt x="0" y="845"/>
                  </a:lnTo>
                  <a:lnTo>
                    <a:pt x="246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6" name="Shape 5470"/>
            <p:cNvSpPr/>
            <p:nvPr/>
          </p:nvSpPr>
          <p:spPr>
            <a:xfrm>
              <a:off x="78833" y="596366"/>
              <a:ext cx="12256" cy="7142"/>
            </a:xfrm>
            <a:custGeom>
              <a:avLst/>
              <a:gdLst/>
              <a:ahLst/>
              <a:cxnLst/>
              <a:rect l="0" t="0" r="0" b="0"/>
              <a:pathLst>
                <a:path w="12256" h="7142">
                  <a:moveTo>
                    <a:pt x="10465" y="0"/>
                  </a:moveTo>
                  <a:lnTo>
                    <a:pt x="12256" y="0"/>
                  </a:lnTo>
                  <a:lnTo>
                    <a:pt x="12256" y="1156"/>
                  </a:lnTo>
                  <a:cubicBezTo>
                    <a:pt x="9538" y="1422"/>
                    <a:pt x="7303" y="1956"/>
                    <a:pt x="5575" y="2781"/>
                  </a:cubicBezTo>
                  <a:cubicBezTo>
                    <a:pt x="3848" y="3594"/>
                    <a:pt x="2146" y="4839"/>
                    <a:pt x="470" y="6515"/>
                  </a:cubicBezTo>
                  <a:lnTo>
                    <a:pt x="0" y="7142"/>
                  </a:lnTo>
                  <a:lnTo>
                    <a:pt x="0" y="3539"/>
                  </a:lnTo>
                  <a:lnTo>
                    <a:pt x="3302" y="1359"/>
                  </a:lnTo>
                  <a:cubicBezTo>
                    <a:pt x="5867" y="457"/>
                    <a:pt x="8255" y="0"/>
                    <a:pt x="10465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7" name="Shape 5471"/>
            <p:cNvSpPr/>
            <p:nvPr/>
          </p:nvSpPr>
          <p:spPr>
            <a:xfrm>
              <a:off x="96679" y="596408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9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12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20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8" name="Shape 5472"/>
            <p:cNvSpPr/>
            <p:nvPr/>
          </p:nvSpPr>
          <p:spPr>
            <a:xfrm>
              <a:off x="110274" y="596370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09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79" name="Shape 5473"/>
            <p:cNvSpPr/>
            <p:nvPr/>
          </p:nvSpPr>
          <p:spPr>
            <a:xfrm>
              <a:off x="1288800" y="692298"/>
              <a:ext cx="16561" cy="42913"/>
            </a:xfrm>
            <a:custGeom>
              <a:avLst/>
              <a:gdLst/>
              <a:ahLst/>
              <a:cxnLst/>
              <a:rect l="0" t="0" r="0" b="0"/>
              <a:pathLst>
                <a:path w="16561" h="42913">
                  <a:moveTo>
                    <a:pt x="10236" y="0"/>
                  </a:moveTo>
                  <a:lnTo>
                    <a:pt x="11265" y="0"/>
                  </a:lnTo>
                  <a:lnTo>
                    <a:pt x="11265" y="35497"/>
                  </a:lnTo>
                  <a:cubicBezTo>
                    <a:pt x="11265" y="37846"/>
                    <a:pt x="11354" y="39319"/>
                    <a:pt x="11544" y="39903"/>
                  </a:cubicBezTo>
                  <a:cubicBezTo>
                    <a:pt x="11748" y="40475"/>
                    <a:pt x="12167" y="40920"/>
                    <a:pt x="12776" y="41237"/>
                  </a:cubicBezTo>
                  <a:cubicBezTo>
                    <a:pt x="13398" y="41542"/>
                    <a:pt x="14656" y="41720"/>
                    <a:pt x="16561" y="41770"/>
                  </a:cubicBezTo>
                  <a:lnTo>
                    <a:pt x="16561" y="42913"/>
                  </a:lnTo>
                  <a:lnTo>
                    <a:pt x="737" y="42913"/>
                  </a:lnTo>
                  <a:lnTo>
                    <a:pt x="737" y="41770"/>
                  </a:lnTo>
                  <a:cubicBezTo>
                    <a:pt x="2730" y="41720"/>
                    <a:pt x="4013" y="41554"/>
                    <a:pt x="4597" y="41250"/>
                  </a:cubicBezTo>
                  <a:cubicBezTo>
                    <a:pt x="5156" y="40958"/>
                    <a:pt x="5563" y="40551"/>
                    <a:pt x="5804" y="40043"/>
                  </a:cubicBezTo>
                  <a:cubicBezTo>
                    <a:pt x="6020" y="39535"/>
                    <a:pt x="6134" y="38024"/>
                    <a:pt x="6134" y="35497"/>
                  </a:cubicBezTo>
                  <a:lnTo>
                    <a:pt x="6134" y="12802"/>
                  </a:lnTo>
                  <a:cubicBezTo>
                    <a:pt x="6134" y="9741"/>
                    <a:pt x="6033" y="7785"/>
                    <a:pt x="5829" y="6921"/>
                  </a:cubicBezTo>
                  <a:cubicBezTo>
                    <a:pt x="5677" y="6248"/>
                    <a:pt x="5423" y="5766"/>
                    <a:pt x="5042" y="5461"/>
                  </a:cubicBezTo>
                  <a:cubicBezTo>
                    <a:pt x="4661" y="5143"/>
                    <a:pt x="4204" y="4991"/>
                    <a:pt x="3658" y="4991"/>
                  </a:cubicBezTo>
                  <a:cubicBezTo>
                    <a:pt x="2896" y="4991"/>
                    <a:pt x="1829" y="5309"/>
                    <a:pt x="470" y="5956"/>
                  </a:cubicBezTo>
                  <a:lnTo>
                    <a:pt x="0" y="4991"/>
                  </a:lnTo>
                  <a:lnTo>
                    <a:pt x="1023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0" name="Shape 5474"/>
            <p:cNvSpPr/>
            <p:nvPr/>
          </p:nvSpPr>
          <p:spPr>
            <a:xfrm>
              <a:off x="1282358" y="755614"/>
              <a:ext cx="10408" cy="18837"/>
            </a:xfrm>
            <a:custGeom>
              <a:avLst/>
              <a:gdLst/>
              <a:ahLst/>
              <a:cxnLst/>
              <a:rect l="0" t="0" r="0" b="0"/>
              <a:pathLst>
                <a:path w="10408" h="18837">
                  <a:moveTo>
                    <a:pt x="10408" y="0"/>
                  </a:moveTo>
                  <a:lnTo>
                    <a:pt x="10408" y="3997"/>
                  </a:lnTo>
                  <a:lnTo>
                    <a:pt x="3035" y="14431"/>
                  </a:lnTo>
                  <a:lnTo>
                    <a:pt x="10408" y="14431"/>
                  </a:lnTo>
                  <a:lnTo>
                    <a:pt x="10408" y="18837"/>
                  </a:lnTo>
                  <a:lnTo>
                    <a:pt x="0" y="18837"/>
                  </a:lnTo>
                  <a:lnTo>
                    <a:pt x="0" y="14862"/>
                  </a:lnTo>
                  <a:lnTo>
                    <a:pt x="104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1" name="Shape 5475"/>
            <p:cNvSpPr/>
            <p:nvPr/>
          </p:nvSpPr>
          <p:spPr>
            <a:xfrm>
              <a:off x="1292766" y="742638"/>
              <a:ext cx="18142" cy="42913"/>
            </a:xfrm>
            <a:custGeom>
              <a:avLst/>
              <a:gdLst/>
              <a:ahLst/>
              <a:cxnLst/>
              <a:rect l="0" t="0" r="0" b="0"/>
              <a:pathLst>
                <a:path w="18142" h="42913">
                  <a:moveTo>
                    <a:pt x="9087" y="0"/>
                  </a:moveTo>
                  <a:lnTo>
                    <a:pt x="12503" y="0"/>
                  </a:lnTo>
                  <a:lnTo>
                    <a:pt x="12503" y="27406"/>
                  </a:lnTo>
                  <a:lnTo>
                    <a:pt x="18142" y="27406"/>
                  </a:lnTo>
                  <a:lnTo>
                    <a:pt x="18142" y="31813"/>
                  </a:lnTo>
                  <a:lnTo>
                    <a:pt x="12503" y="31813"/>
                  </a:lnTo>
                  <a:lnTo>
                    <a:pt x="12503" y="42913"/>
                  </a:lnTo>
                  <a:lnTo>
                    <a:pt x="7372" y="42913"/>
                  </a:lnTo>
                  <a:lnTo>
                    <a:pt x="7372" y="31813"/>
                  </a:lnTo>
                  <a:lnTo>
                    <a:pt x="0" y="31813"/>
                  </a:lnTo>
                  <a:lnTo>
                    <a:pt x="0" y="27406"/>
                  </a:lnTo>
                  <a:lnTo>
                    <a:pt x="7372" y="27406"/>
                  </a:lnTo>
                  <a:lnTo>
                    <a:pt x="7372" y="6540"/>
                  </a:lnTo>
                  <a:lnTo>
                    <a:pt x="0" y="16973"/>
                  </a:lnTo>
                  <a:lnTo>
                    <a:pt x="0" y="12976"/>
                  </a:lnTo>
                  <a:lnTo>
                    <a:pt x="908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2" name="Shape 5476"/>
            <p:cNvSpPr/>
            <p:nvPr/>
          </p:nvSpPr>
          <p:spPr>
            <a:xfrm>
              <a:off x="1316950" y="742628"/>
              <a:ext cx="12313" cy="43663"/>
            </a:xfrm>
            <a:custGeom>
              <a:avLst/>
              <a:gdLst/>
              <a:ahLst/>
              <a:cxnLst/>
              <a:rect l="0" t="0" r="0" b="0"/>
              <a:pathLst>
                <a:path w="12313" h="43663">
                  <a:moveTo>
                    <a:pt x="12040" y="0"/>
                  </a:moveTo>
                  <a:lnTo>
                    <a:pt x="12313" y="93"/>
                  </a:lnTo>
                  <a:lnTo>
                    <a:pt x="12313" y="1881"/>
                  </a:lnTo>
                  <a:lnTo>
                    <a:pt x="12103" y="1803"/>
                  </a:lnTo>
                  <a:cubicBezTo>
                    <a:pt x="9995" y="1803"/>
                    <a:pt x="8280" y="2413"/>
                    <a:pt x="6960" y="3632"/>
                  </a:cubicBezTo>
                  <a:cubicBezTo>
                    <a:pt x="5639" y="4852"/>
                    <a:pt x="4966" y="6286"/>
                    <a:pt x="4966" y="7912"/>
                  </a:cubicBezTo>
                  <a:cubicBezTo>
                    <a:pt x="4966" y="8992"/>
                    <a:pt x="5245" y="10058"/>
                    <a:pt x="5791" y="11138"/>
                  </a:cubicBezTo>
                  <a:cubicBezTo>
                    <a:pt x="6337" y="12217"/>
                    <a:pt x="7112" y="13233"/>
                    <a:pt x="8128" y="14212"/>
                  </a:cubicBezTo>
                  <a:lnTo>
                    <a:pt x="12313" y="17685"/>
                  </a:lnTo>
                  <a:lnTo>
                    <a:pt x="12313" y="25342"/>
                  </a:lnTo>
                  <a:lnTo>
                    <a:pt x="9804" y="22923"/>
                  </a:lnTo>
                  <a:cubicBezTo>
                    <a:pt x="8090" y="24371"/>
                    <a:pt x="6820" y="25946"/>
                    <a:pt x="5994" y="27648"/>
                  </a:cubicBezTo>
                  <a:cubicBezTo>
                    <a:pt x="5169" y="29350"/>
                    <a:pt x="4750" y="31204"/>
                    <a:pt x="4750" y="33185"/>
                  </a:cubicBezTo>
                  <a:cubicBezTo>
                    <a:pt x="4750" y="35852"/>
                    <a:pt x="5474" y="37986"/>
                    <a:pt x="6934" y="39586"/>
                  </a:cubicBezTo>
                  <a:lnTo>
                    <a:pt x="12313" y="41907"/>
                  </a:lnTo>
                  <a:lnTo>
                    <a:pt x="12313" y="43553"/>
                  </a:lnTo>
                  <a:lnTo>
                    <a:pt x="12001" y="43663"/>
                  </a:lnTo>
                  <a:cubicBezTo>
                    <a:pt x="8014" y="43663"/>
                    <a:pt x="4902" y="42418"/>
                    <a:pt x="2667" y="39916"/>
                  </a:cubicBezTo>
                  <a:cubicBezTo>
                    <a:pt x="889" y="37910"/>
                    <a:pt x="0" y="35713"/>
                    <a:pt x="0" y="33338"/>
                  </a:cubicBezTo>
                  <a:cubicBezTo>
                    <a:pt x="0" y="31483"/>
                    <a:pt x="635" y="29642"/>
                    <a:pt x="1880" y="27813"/>
                  </a:cubicBezTo>
                  <a:cubicBezTo>
                    <a:pt x="3137" y="25972"/>
                    <a:pt x="5283" y="23952"/>
                    <a:pt x="8344" y="21742"/>
                  </a:cubicBezTo>
                  <a:cubicBezTo>
                    <a:pt x="5017" y="19012"/>
                    <a:pt x="2870" y="16815"/>
                    <a:pt x="1905" y="15177"/>
                  </a:cubicBezTo>
                  <a:cubicBezTo>
                    <a:pt x="952" y="13526"/>
                    <a:pt x="470" y="11811"/>
                    <a:pt x="470" y="10033"/>
                  </a:cubicBezTo>
                  <a:cubicBezTo>
                    <a:pt x="470" y="7303"/>
                    <a:pt x="1524" y="4953"/>
                    <a:pt x="3632" y="2972"/>
                  </a:cubicBezTo>
                  <a:cubicBezTo>
                    <a:pt x="5740" y="1003"/>
                    <a:pt x="8547" y="0"/>
                    <a:pt x="12040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3" name="Shape 5477"/>
            <p:cNvSpPr/>
            <p:nvPr/>
          </p:nvSpPr>
          <p:spPr>
            <a:xfrm>
              <a:off x="1329262" y="742721"/>
              <a:ext cx="11932" cy="43460"/>
            </a:xfrm>
            <a:custGeom>
              <a:avLst/>
              <a:gdLst/>
              <a:ahLst/>
              <a:cxnLst/>
              <a:rect l="0" t="0" r="0" b="0"/>
              <a:pathLst>
                <a:path w="11932" h="43460">
                  <a:moveTo>
                    <a:pt x="0" y="0"/>
                  </a:moveTo>
                  <a:lnTo>
                    <a:pt x="7906" y="2676"/>
                  </a:lnTo>
                  <a:cubicBezTo>
                    <a:pt x="9976" y="4518"/>
                    <a:pt x="11005" y="6613"/>
                    <a:pt x="11005" y="8975"/>
                  </a:cubicBezTo>
                  <a:cubicBezTo>
                    <a:pt x="11005" y="10537"/>
                    <a:pt x="10458" y="12150"/>
                    <a:pt x="9328" y="13776"/>
                  </a:cubicBezTo>
                  <a:cubicBezTo>
                    <a:pt x="8223" y="15401"/>
                    <a:pt x="5899" y="17332"/>
                    <a:pt x="2356" y="19542"/>
                  </a:cubicBezTo>
                  <a:cubicBezTo>
                    <a:pt x="6001" y="22348"/>
                    <a:pt x="8401" y="24558"/>
                    <a:pt x="9595" y="26184"/>
                  </a:cubicBezTo>
                  <a:cubicBezTo>
                    <a:pt x="11157" y="28292"/>
                    <a:pt x="11932" y="30514"/>
                    <a:pt x="11932" y="32851"/>
                  </a:cubicBezTo>
                  <a:cubicBezTo>
                    <a:pt x="11932" y="35798"/>
                    <a:pt x="10814" y="38338"/>
                    <a:pt x="8566" y="40433"/>
                  </a:cubicBezTo>
                  <a:lnTo>
                    <a:pt x="0" y="43460"/>
                  </a:lnTo>
                  <a:lnTo>
                    <a:pt x="0" y="41814"/>
                  </a:lnTo>
                  <a:lnTo>
                    <a:pt x="184" y="41894"/>
                  </a:lnTo>
                  <a:cubicBezTo>
                    <a:pt x="2419" y="41894"/>
                    <a:pt x="4210" y="41272"/>
                    <a:pt x="5556" y="40001"/>
                  </a:cubicBezTo>
                  <a:cubicBezTo>
                    <a:pt x="6902" y="38744"/>
                    <a:pt x="7563" y="37220"/>
                    <a:pt x="7563" y="35417"/>
                  </a:cubicBezTo>
                  <a:cubicBezTo>
                    <a:pt x="7563" y="33931"/>
                    <a:pt x="7169" y="32597"/>
                    <a:pt x="6394" y="31416"/>
                  </a:cubicBezTo>
                  <a:lnTo>
                    <a:pt x="0" y="25250"/>
                  </a:lnTo>
                  <a:lnTo>
                    <a:pt x="0" y="17592"/>
                  </a:lnTo>
                  <a:lnTo>
                    <a:pt x="895" y="18335"/>
                  </a:lnTo>
                  <a:cubicBezTo>
                    <a:pt x="3384" y="16100"/>
                    <a:pt x="4947" y="14335"/>
                    <a:pt x="5620" y="13052"/>
                  </a:cubicBezTo>
                  <a:cubicBezTo>
                    <a:pt x="6280" y="11757"/>
                    <a:pt x="6610" y="10296"/>
                    <a:pt x="6610" y="8658"/>
                  </a:cubicBezTo>
                  <a:cubicBezTo>
                    <a:pt x="6610" y="6486"/>
                    <a:pt x="6001" y="4797"/>
                    <a:pt x="4781" y="3565"/>
                  </a:cubicBezTo>
                  <a:lnTo>
                    <a:pt x="0" y="178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4" name="Shape 5478"/>
            <p:cNvSpPr/>
            <p:nvPr/>
          </p:nvSpPr>
          <p:spPr>
            <a:xfrm>
              <a:off x="1348273" y="779346"/>
              <a:ext cx="9233" cy="16777"/>
            </a:xfrm>
            <a:custGeom>
              <a:avLst/>
              <a:gdLst/>
              <a:ahLst/>
              <a:cxnLst/>
              <a:rect l="0" t="0" r="0" b="0"/>
              <a:pathLst>
                <a:path w="9233" h="16777">
                  <a:moveTo>
                    <a:pt x="4001" y="0"/>
                  </a:moveTo>
                  <a:cubicBezTo>
                    <a:pt x="5359" y="0"/>
                    <a:pt x="6579" y="597"/>
                    <a:pt x="7645" y="1791"/>
                  </a:cubicBezTo>
                  <a:cubicBezTo>
                    <a:pt x="8712" y="2972"/>
                    <a:pt x="9233" y="4547"/>
                    <a:pt x="9233" y="6515"/>
                  </a:cubicBezTo>
                  <a:cubicBezTo>
                    <a:pt x="9233" y="8636"/>
                    <a:pt x="8496" y="10618"/>
                    <a:pt x="7023" y="12446"/>
                  </a:cubicBezTo>
                  <a:cubicBezTo>
                    <a:pt x="5550" y="14275"/>
                    <a:pt x="3200" y="15723"/>
                    <a:pt x="0" y="16777"/>
                  </a:cubicBezTo>
                  <a:lnTo>
                    <a:pt x="0" y="15418"/>
                  </a:lnTo>
                  <a:cubicBezTo>
                    <a:pt x="2134" y="14720"/>
                    <a:pt x="3772" y="13627"/>
                    <a:pt x="4953" y="12142"/>
                  </a:cubicBezTo>
                  <a:cubicBezTo>
                    <a:pt x="6121" y="10656"/>
                    <a:pt x="6706" y="9093"/>
                    <a:pt x="6706" y="7443"/>
                  </a:cubicBezTo>
                  <a:cubicBezTo>
                    <a:pt x="6706" y="7049"/>
                    <a:pt x="6604" y="6719"/>
                    <a:pt x="6426" y="6452"/>
                  </a:cubicBezTo>
                  <a:cubicBezTo>
                    <a:pt x="6274" y="6274"/>
                    <a:pt x="6121" y="6172"/>
                    <a:pt x="5994" y="6172"/>
                  </a:cubicBezTo>
                  <a:cubicBezTo>
                    <a:pt x="5753" y="6172"/>
                    <a:pt x="5258" y="6388"/>
                    <a:pt x="4496" y="6795"/>
                  </a:cubicBezTo>
                  <a:cubicBezTo>
                    <a:pt x="4127" y="6972"/>
                    <a:pt x="3734" y="7074"/>
                    <a:pt x="3327" y="7074"/>
                  </a:cubicBezTo>
                  <a:cubicBezTo>
                    <a:pt x="2311" y="7074"/>
                    <a:pt x="1499" y="6782"/>
                    <a:pt x="902" y="6172"/>
                  </a:cubicBezTo>
                  <a:cubicBezTo>
                    <a:pt x="305" y="5576"/>
                    <a:pt x="0" y="4737"/>
                    <a:pt x="0" y="3696"/>
                  </a:cubicBezTo>
                  <a:cubicBezTo>
                    <a:pt x="0" y="2680"/>
                    <a:pt x="394" y="1816"/>
                    <a:pt x="1168" y="1093"/>
                  </a:cubicBezTo>
                  <a:cubicBezTo>
                    <a:pt x="1943" y="356"/>
                    <a:pt x="2883" y="0"/>
                    <a:pt x="4001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5" name="Shape 5479"/>
            <p:cNvSpPr/>
            <p:nvPr/>
          </p:nvSpPr>
          <p:spPr>
            <a:xfrm>
              <a:off x="1363108" y="743502"/>
              <a:ext cx="26556" cy="42913"/>
            </a:xfrm>
            <a:custGeom>
              <a:avLst/>
              <a:gdLst/>
              <a:ahLst/>
              <a:cxnLst/>
              <a:rect l="0" t="0" r="0" b="0"/>
              <a:pathLst>
                <a:path w="26556" h="42913">
                  <a:moveTo>
                    <a:pt x="4026" y="0"/>
                  </a:moveTo>
                  <a:lnTo>
                    <a:pt x="26556" y="0"/>
                  </a:lnTo>
                  <a:lnTo>
                    <a:pt x="26556" y="1181"/>
                  </a:lnTo>
                  <a:lnTo>
                    <a:pt x="12548" y="42913"/>
                  </a:lnTo>
                  <a:lnTo>
                    <a:pt x="9068" y="42913"/>
                  </a:lnTo>
                  <a:lnTo>
                    <a:pt x="21641" y="5055"/>
                  </a:lnTo>
                  <a:lnTo>
                    <a:pt x="10071" y="5055"/>
                  </a:lnTo>
                  <a:cubicBezTo>
                    <a:pt x="7734" y="5055"/>
                    <a:pt x="6071" y="5334"/>
                    <a:pt x="5067" y="5893"/>
                  </a:cubicBezTo>
                  <a:cubicBezTo>
                    <a:pt x="3340" y="6845"/>
                    <a:pt x="1943" y="8306"/>
                    <a:pt x="889" y="10300"/>
                  </a:cubicBezTo>
                  <a:lnTo>
                    <a:pt x="0" y="9957"/>
                  </a:lnTo>
                  <a:lnTo>
                    <a:pt x="402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86" name="Shape 5480"/>
            <p:cNvSpPr/>
            <p:nvPr/>
          </p:nvSpPr>
          <p:spPr>
            <a:xfrm>
              <a:off x="36741" y="400110"/>
              <a:ext cx="4138816" cy="1005624"/>
            </a:xfrm>
            <a:custGeom>
              <a:avLst/>
              <a:gdLst/>
              <a:ahLst/>
              <a:cxnLst/>
              <a:rect l="0" t="0" r="0" b="0"/>
              <a:pathLst>
                <a:path w="4138816" h="1005624">
                  <a:moveTo>
                    <a:pt x="0" y="1005624"/>
                  </a:moveTo>
                  <a:lnTo>
                    <a:pt x="4138816" y="1005624"/>
                  </a:lnTo>
                  <a:lnTo>
                    <a:pt x="4138816" y="0"/>
                  </a:lnTo>
                  <a:lnTo>
                    <a:pt x="0" y="0"/>
                  </a:lnTo>
                  <a:close/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407263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0240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648200"/>
            <a:ext cx="8915400" cy="1263021"/>
          </a:xfrm>
        </p:spPr>
        <p:txBody>
          <a:bodyPr/>
          <a:lstStyle/>
          <a:p>
            <a:pPr algn="ctr"/>
            <a:r>
              <a:rPr lang="ru-RU" b="1" dirty="0"/>
              <a:t>Tejen derýasynyň suwlulygy boýunça özboluşly ýyllaryň akymynyň çyzgysy (Pulhatyn gözegçilik nokady). </a:t>
            </a:r>
            <a:endParaRPr lang="ru-RU" dirty="0"/>
          </a:p>
          <a:p>
            <a:r>
              <a:rPr lang="en-US" i="1" dirty="0"/>
              <a:t>1 – köp suwly</a:t>
            </a:r>
            <a:r>
              <a:rPr lang="en-US" dirty="0"/>
              <a:t>;</a:t>
            </a:r>
            <a:r>
              <a:rPr lang="en-US" b="1" dirty="0"/>
              <a:t> </a:t>
            </a:r>
            <a:r>
              <a:rPr lang="en-US" i="1" dirty="0"/>
              <a:t>2 – orta suwly</a:t>
            </a:r>
            <a:r>
              <a:rPr lang="en-US" dirty="0"/>
              <a:t>;</a:t>
            </a:r>
            <a:r>
              <a:rPr lang="en-US" b="1" dirty="0"/>
              <a:t> </a:t>
            </a:r>
            <a:r>
              <a:rPr lang="en-US" i="1" dirty="0"/>
              <a:t>3 – az suwly</a:t>
            </a:r>
            <a:endParaRPr lang="ru-RU" dirty="0"/>
          </a:p>
          <a:p>
            <a:endParaRPr lang="ru-RU" dirty="0"/>
          </a:p>
        </p:txBody>
      </p:sp>
      <p:grpSp>
        <p:nvGrpSpPr>
          <p:cNvPr id="4" name="Group 475715"/>
          <p:cNvGrpSpPr/>
          <p:nvPr/>
        </p:nvGrpSpPr>
        <p:grpSpPr>
          <a:xfrm>
            <a:off x="2589212" y="624110"/>
            <a:ext cx="8915400" cy="4004087"/>
            <a:chOff x="0" y="0"/>
            <a:chExt cx="3541393" cy="2398512"/>
          </a:xfrm>
        </p:grpSpPr>
        <p:sp>
          <p:nvSpPr>
            <p:cNvPr id="5" name="Shape 584359"/>
            <p:cNvSpPr/>
            <p:nvPr/>
          </p:nvSpPr>
          <p:spPr>
            <a:xfrm>
              <a:off x="4" y="6"/>
              <a:ext cx="3541389" cy="2398506"/>
            </a:xfrm>
            <a:custGeom>
              <a:avLst/>
              <a:gdLst/>
              <a:ahLst/>
              <a:cxnLst/>
              <a:rect l="0" t="0" r="0" b="0"/>
              <a:pathLst>
                <a:path w="3541389" h="2398506">
                  <a:moveTo>
                    <a:pt x="0" y="0"/>
                  </a:moveTo>
                  <a:lnTo>
                    <a:pt x="3541389" y="0"/>
                  </a:lnTo>
                  <a:lnTo>
                    <a:pt x="3541389" y="2398506"/>
                  </a:lnTo>
                  <a:lnTo>
                    <a:pt x="0" y="2398506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F0C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" name="Shape 5600"/>
            <p:cNvSpPr/>
            <p:nvPr/>
          </p:nvSpPr>
          <p:spPr>
            <a:xfrm>
              <a:off x="196573" y="2286320"/>
              <a:ext cx="3252641" cy="83542"/>
            </a:xfrm>
            <a:custGeom>
              <a:avLst/>
              <a:gdLst/>
              <a:ahLst/>
              <a:cxnLst/>
              <a:rect l="0" t="0" r="0" b="0"/>
              <a:pathLst>
                <a:path w="3252641" h="83542">
                  <a:moveTo>
                    <a:pt x="0" y="0"/>
                  </a:moveTo>
                  <a:lnTo>
                    <a:pt x="3252641" y="0"/>
                  </a:lnTo>
                  <a:lnTo>
                    <a:pt x="3252629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5601"/>
            <p:cNvSpPr/>
            <p:nvPr/>
          </p:nvSpPr>
          <p:spPr>
            <a:xfrm>
              <a:off x="196573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5602"/>
            <p:cNvSpPr/>
            <p:nvPr/>
          </p:nvSpPr>
          <p:spPr>
            <a:xfrm>
              <a:off x="481986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5603"/>
            <p:cNvSpPr/>
            <p:nvPr/>
          </p:nvSpPr>
          <p:spPr>
            <a:xfrm>
              <a:off x="739402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5604"/>
            <p:cNvSpPr/>
            <p:nvPr/>
          </p:nvSpPr>
          <p:spPr>
            <a:xfrm>
              <a:off x="1008730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5605"/>
            <p:cNvSpPr/>
            <p:nvPr/>
          </p:nvSpPr>
          <p:spPr>
            <a:xfrm>
              <a:off x="1278057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5606"/>
            <p:cNvSpPr/>
            <p:nvPr/>
          </p:nvSpPr>
          <p:spPr>
            <a:xfrm>
              <a:off x="1547397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5607"/>
            <p:cNvSpPr/>
            <p:nvPr/>
          </p:nvSpPr>
          <p:spPr>
            <a:xfrm>
              <a:off x="1816724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5608"/>
            <p:cNvSpPr/>
            <p:nvPr/>
          </p:nvSpPr>
          <p:spPr>
            <a:xfrm>
              <a:off x="2086064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5609"/>
            <p:cNvSpPr/>
            <p:nvPr/>
          </p:nvSpPr>
          <p:spPr>
            <a:xfrm>
              <a:off x="2368511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Shape 5610"/>
            <p:cNvSpPr/>
            <p:nvPr/>
          </p:nvSpPr>
          <p:spPr>
            <a:xfrm>
              <a:off x="2645519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5611"/>
            <p:cNvSpPr/>
            <p:nvPr/>
          </p:nvSpPr>
          <p:spPr>
            <a:xfrm>
              <a:off x="2923965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Shape 5612"/>
            <p:cNvSpPr/>
            <p:nvPr/>
          </p:nvSpPr>
          <p:spPr>
            <a:xfrm>
              <a:off x="3184508" y="2286320"/>
              <a:ext cx="0" cy="83542"/>
            </a:xfrm>
            <a:custGeom>
              <a:avLst/>
              <a:gdLst/>
              <a:ahLst/>
              <a:cxnLst/>
              <a:rect l="0" t="0" r="0" b="0"/>
              <a:pathLst>
                <a:path h="83542">
                  <a:moveTo>
                    <a:pt x="0" y="0"/>
                  </a:moveTo>
                  <a:lnTo>
                    <a:pt x="0" y="83542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Shape 5613"/>
            <p:cNvSpPr/>
            <p:nvPr/>
          </p:nvSpPr>
          <p:spPr>
            <a:xfrm>
              <a:off x="336749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0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5614"/>
            <p:cNvSpPr/>
            <p:nvPr/>
          </p:nvSpPr>
          <p:spPr>
            <a:xfrm>
              <a:off x="581444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5615"/>
            <p:cNvSpPr/>
            <p:nvPr/>
          </p:nvSpPr>
          <p:spPr>
            <a:xfrm>
              <a:off x="612075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5616"/>
            <p:cNvSpPr/>
            <p:nvPr/>
          </p:nvSpPr>
          <p:spPr>
            <a:xfrm>
              <a:off x="828486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5617"/>
            <p:cNvSpPr/>
            <p:nvPr/>
          </p:nvSpPr>
          <p:spPr>
            <a:xfrm>
              <a:off x="859116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5618"/>
            <p:cNvSpPr/>
            <p:nvPr/>
          </p:nvSpPr>
          <p:spPr>
            <a:xfrm>
              <a:off x="889747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5619"/>
            <p:cNvSpPr/>
            <p:nvPr/>
          </p:nvSpPr>
          <p:spPr>
            <a:xfrm>
              <a:off x="1099360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5620"/>
            <p:cNvSpPr/>
            <p:nvPr/>
          </p:nvSpPr>
          <p:spPr>
            <a:xfrm>
              <a:off x="1128528" y="2304858"/>
              <a:ext cx="64492" cy="57605"/>
            </a:xfrm>
            <a:custGeom>
              <a:avLst/>
              <a:gdLst/>
              <a:ahLst/>
              <a:cxnLst/>
              <a:rect l="0" t="0" r="0" b="0"/>
              <a:pathLst>
                <a:path w="64492" h="57605">
                  <a:moveTo>
                    <a:pt x="0" y="0"/>
                  </a:moveTo>
                  <a:lnTo>
                    <a:pt x="24870" y="0"/>
                  </a:lnTo>
                  <a:lnTo>
                    <a:pt x="24870" y="1552"/>
                  </a:lnTo>
                  <a:cubicBezTo>
                    <a:pt x="22053" y="1786"/>
                    <a:pt x="20236" y="2243"/>
                    <a:pt x="19386" y="2860"/>
                  </a:cubicBezTo>
                  <a:cubicBezTo>
                    <a:pt x="18558" y="3497"/>
                    <a:pt x="18132" y="4326"/>
                    <a:pt x="18132" y="5315"/>
                  </a:cubicBezTo>
                  <a:cubicBezTo>
                    <a:pt x="18132" y="6708"/>
                    <a:pt x="18822" y="8855"/>
                    <a:pt x="20202" y="11789"/>
                  </a:cubicBezTo>
                  <a:lnTo>
                    <a:pt x="35701" y="44806"/>
                  </a:lnTo>
                  <a:lnTo>
                    <a:pt x="50062" y="12214"/>
                  </a:lnTo>
                  <a:cubicBezTo>
                    <a:pt x="51476" y="9004"/>
                    <a:pt x="52178" y="6782"/>
                    <a:pt x="52178" y="5528"/>
                  </a:cubicBezTo>
                  <a:cubicBezTo>
                    <a:pt x="52178" y="4720"/>
                    <a:pt x="51752" y="3954"/>
                    <a:pt x="50878" y="3221"/>
                  </a:cubicBezTo>
                  <a:cubicBezTo>
                    <a:pt x="50005" y="2498"/>
                    <a:pt x="48544" y="1967"/>
                    <a:pt x="46475" y="1669"/>
                  </a:cubicBezTo>
                  <a:cubicBezTo>
                    <a:pt x="46325" y="1648"/>
                    <a:pt x="46084" y="1605"/>
                    <a:pt x="45716" y="1552"/>
                  </a:cubicBezTo>
                  <a:lnTo>
                    <a:pt x="45716" y="0"/>
                  </a:lnTo>
                  <a:lnTo>
                    <a:pt x="64492" y="0"/>
                  </a:lnTo>
                  <a:lnTo>
                    <a:pt x="64492" y="1552"/>
                  </a:lnTo>
                  <a:cubicBezTo>
                    <a:pt x="62330" y="1903"/>
                    <a:pt x="60709" y="2541"/>
                    <a:pt x="59582" y="3444"/>
                  </a:cubicBezTo>
                  <a:cubicBezTo>
                    <a:pt x="58007" y="4805"/>
                    <a:pt x="56593" y="6888"/>
                    <a:pt x="55374" y="9684"/>
                  </a:cubicBezTo>
                  <a:lnTo>
                    <a:pt x="34126" y="57605"/>
                  </a:lnTo>
                  <a:lnTo>
                    <a:pt x="32470" y="57605"/>
                  </a:lnTo>
                  <a:lnTo>
                    <a:pt x="9658" y="9057"/>
                  </a:lnTo>
                  <a:cubicBezTo>
                    <a:pt x="8474" y="6559"/>
                    <a:pt x="7658" y="5049"/>
                    <a:pt x="7175" y="4497"/>
                  </a:cubicBezTo>
                  <a:cubicBezTo>
                    <a:pt x="6439" y="3625"/>
                    <a:pt x="5519" y="2966"/>
                    <a:pt x="4415" y="2477"/>
                  </a:cubicBezTo>
                  <a:cubicBezTo>
                    <a:pt x="3323" y="1988"/>
                    <a:pt x="1851" y="1690"/>
                    <a:pt x="0" y="155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5621"/>
            <p:cNvSpPr/>
            <p:nvPr/>
          </p:nvSpPr>
          <p:spPr>
            <a:xfrm>
              <a:off x="1373552" y="2304858"/>
              <a:ext cx="64492" cy="57605"/>
            </a:xfrm>
            <a:custGeom>
              <a:avLst/>
              <a:gdLst/>
              <a:ahLst/>
              <a:cxnLst/>
              <a:rect l="0" t="0" r="0" b="0"/>
              <a:pathLst>
                <a:path w="64492" h="57605">
                  <a:moveTo>
                    <a:pt x="0" y="0"/>
                  </a:moveTo>
                  <a:lnTo>
                    <a:pt x="24870" y="0"/>
                  </a:lnTo>
                  <a:lnTo>
                    <a:pt x="24870" y="1552"/>
                  </a:lnTo>
                  <a:cubicBezTo>
                    <a:pt x="22053" y="1786"/>
                    <a:pt x="20236" y="2243"/>
                    <a:pt x="19386" y="2860"/>
                  </a:cubicBezTo>
                  <a:cubicBezTo>
                    <a:pt x="18558" y="3497"/>
                    <a:pt x="18132" y="4326"/>
                    <a:pt x="18132" y="5315"/>
                  </a:cubicBezTo>
                  <a:cubicBezTo>
                    <a:pt x="18132" y="6708"/>
                    <a:pt x="18822" y="8855"/>
                    <a:pt x="20202" y="11789"/>
                  </a:cubicBezTo>
                  <a:lnTo>
                    <a:pt x="35701" y="44806"/>
                  </a:lnTo>
                  <a:lnTo>
                    <a:pt x="50062" y="12214"/>
                  </a:lnTo>
                  <a:cubicBezTo>
                    <a:pt x="51476" y="9004"/>
                    <a:pt x="52178" y="6782"/>
                    <a:pt x="52178" y="5528"/>
                  </a:cubicBezTo>
                  <a:cubicBezTo>
                    <a:pt x="52178" y="4720"/>
                    <a:pt x="51752" y="3954"/>
                    <a:pt x="50878" y="3221"/>
                  </a:cubicBezTo>
                  <a:cubicBezTo>
                    <a:pt x="50005" y="2498"/>
                    <a:pt x="48544" y="1967"/>
                    <a:pt x="46475" y="1669"/>
                  </a:cubicBezTo>
                  <a:cubicBezTo>
                    <a:pt x="46325" y="1648"/>
                    <a:pt x="46084" y="1605"/>
                    <a:pt x="45716" y="1552"/>
                  </a:cubicBezTo>
                  <a:lnTo>
                    <a:pt x="45716" y="0"/>
                  </a:lnTo>
                  <a:lnTo>
                    <a:pt x="64492" y="0"/>
                  </a:lnTo>
                  <a:lnTo>
                    <a:pt x="64492" y="1552"/>
                  </a:lnTo>
                  <a:cubicBezTo>
                    <a:pt x="62330" y="1903"/>
                    <a:pt x="60709" y="2541"/>
                    <a:pt x="59582" y="3444"/>
                  </a:cubicBezTo>
                  <a:cubicBezTo>
                    <a:pt x="58007" y="4805"/>
                    <a:pt x="56593" y="6888"/>
                    <a:pt x="55374" y="9684"/>
                  </a:cubicBezTo>
                  <a:lnTo>
                    <a:pt x="34126" y="57605"/>
                  </a:lnTo>
                  <a:lnTo>
                    <a:pt x="32470" y="57605"/>
                  </a:lnTo>
                  <a:lnTo>
                    <a:pt x="9658" y="9057"/>
                  </a:lnTo>
                  <a:cubicBezTo>
                    <a:pt x="8474" y="6559"/>
                    <a:pt x="7658" y="5049"/>
                    <a:pt x="7175" y="4497"/>
                  </a:cubicBezTo>
                  <a:cubicBezTo>
                    <a:pt x="6439" y="3625"/>
                    <a:pt x="5519" y="2966"/>
                    <a:pt x="4415" y="2477"/>
                  </a:cubicBezTo>
                  <a:cubicBezTo>
                    <a:pt x="3323" y="1988"/>
                    <a:pt x="1851" y="1690"/>
                    <a:pt x="0" y="155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Shape 5622"/>
            <p:cNvSpPr/>
            <p:nvPr/>
          </p:nvSpPr>
          <p:spPr>
            <a:xfrm>
              <a:off x="1621758" y="2304858"/>
              <a:ext cx="64492" cy="57605"/>
            </a:xfrm>
            <a:custGeom>
              <a:avLst/>
              <a:gdLst/>
              <a:ahLst/>
              <a:cxnLst/>
              <a:rect l="0" t="0" r="0" b="0"/>
              <a:pathLst>
                <a:path w="64492" h="57605">
                  <a:moveTo>
                    <a:pt x="0" y="0"/>
                  </a:moveTo>
                  <a:lnTo>
                    <a:pt x="24870" y="0"/>
                  </a:lnTo>
                  <a:lnTo>
                    <a:pt x="24870" y="1552"/>
                  </a:lnTo>
                  <a:cubicBezTo>
                    <a:pt x="22053" y="1786"/>
                    <a:pt x="20236" y="2243"/>
                    <a:pt x="19386" y="2860"/>
                  </a:cubicBezTo>
                  <a:cubicBezTo>
                    <a:pt x="18558" y="3497"/>
                    <a:pt x="18132" y="4326"/>
                    <a:pt x="18132" y="5315"/>
                  </a:cubicBezTo>
                  <a:cubicBezTo>
                    <a:pt x="18132" y="6708"/>
                    <a:pt x="18822" y="8855"/>
                    <a:pt x="20202" y="11789"/>
                  </a:cubicBezTo>
                  <a:lnTo>
                    <a:pt x="35701" y="44806"/>
                  </a:lnTo>
                  <a:lnTo>
                    <a:pt x="50062" y="12214"/>
                  </a:lnTo>
                  <a:cubicBezTo>
                    <a:pt x="51476" y="9004"/>
                    <a:pt x="52178" y="6782"/>
                    <a:pt x="52178" y="5528"/>
                  </a:cubicBezTo>
                  <a:cubicBezTo>
                    <a:pt x="52178" y="4720"/>
                    <a:pt x="51752" y="3954"/>
                    <a:pt x="50878" y="3221"/>
                  </a:cubicBezTo>
                  <a:cubicBezTo>
                    <a:pt x="50005" y="2498"/>
                    <a:pt x="48544" y="1967"/>
                    <a:pt x="46475" y="1669"/>
                  </a:cubicBezTo>
                  <a:cubicBezTo>
                    <a:pt x="46325" y="1648"/>
                    <a:pt x="46084" y="1605"/>
                    <a:pt x="45716" y="1552"/>
                  </a:cubicBezTo>
                  <a:lnTo>
                    <a:pt x="45716" y="0"/>
                  </a:lnTo>
                  <a:lnTo>
                    <a:pt x="64492" y="0"/>
                  </a:lnTo>
                  <a:lnTo>
                    <a:pt x="64492" y="1552"/>
                  </a:lnTo>
                  <a:cubicBezTo>
                    <a:pt x="62330" y="1903"/>
                    <a:pt x="60709" y="2541"/>
                    <a:pt x="59582" y="3444"/>
                  </a:cubicBezTo>
                  <a:cubicBezTo>
                    <a:pt x="58007" y="4805"/>
                    <a:pt x="56593" y="6888"/>
                    <a:pt x="55374" y="9684"/>
                  </a:cubicBezTo>
                  <a:lnTo>
                    <a:pt x="34126" y="57605"/>
                  </a:lnTo>
                  <a:lnTo>
                    <a:pt x="32470" y="57605"/>
                  </a:lnTo>
                  <a:lnTo>
                    <a:pt x="9658" y="9057"/>
                  </a:lnTo>
                  <a:cubicBezTo>
                    <a:pt x="8474" y="6559"/>
                    <a:pt x="7658" y="5049"/>
                    <a:pt x="7175" y="4497"/>
                  </a:cubicBezTo>
                  <a:cubicBezTo>
                    <a:pt x="6439" y="3625"/>
                    <a:pt x="5519" y="2966"/>
                    <a:pt x="4415" y="2477"/>
                  </a:cubicBezTo>
                  <a:cubicBezTo>
                    <a:pt x="3323" y="1988"/>
                    <a:pt x="1851" y="1690"/>
                    <a:pt x="0" y="155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Shape 5623"/>
            <p:cNvSpPr/>
            <p:nvPr/>
          </p:nvSpPr>
          <p:spPr>
            <a:xfrm>
              <a:off x="1689647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Shape 5624"/>
            <p:cNvSpPr/>
            <p:nvPr/>
          </p:nvSpPr>
          <p:spPr>
            <a:xfrm>
              <a:off x="1862275" y="2304858"/>
              <a:ext cx="64492" cy="57605"/>
            </a:xfrm>
            <a:custGeom>
              <a:avLst/>
              <a:gdLst/>
              <a:ahLst/>
              <a:cxnLst/>
              <a:rect l="0" t="0" r="0" b="0"/>
              <a:pathLst>
                <a:path w="64492" h="57605">
                  <a:moveTo>
                    <a:pt x="0" y="0"/>
                  </a:moveTo>
                  <a:lnTo>
                    <a:pt x="24882" y="0"/>
                  </a:lnTo>
                  <a:lnTo>
                    <a:pt x="24882" y="1552"/>
                  </a:lnTo>
                  <a:cubicBezTo>
                    <a:pt x="22053" y="1786"/>
                    <a:pt x="20236" y="2243"/>
                    <a:pt x="19386" y="2860"/>
                  </a:cubicBezTo>
                  <a:cubicBezTo>
                    <a:pt x="18558" y="3497"/>
                    <a:pt x="18132" y="4326"/>
                    <a:pt x="18132" y="5315"/>
                  </a:cubicBezTo>
                  <a:cubicBezTo>
                    <a:pt x="18132" y="6708"/>
                    <a:pt x="18822" y="8855"/>
                    <a:pt x="20202" y="11789"/>
                  </a:cubicBezTo>
                  <a:lnTo>
                    <a:pt x="35701" y="44806"/>
                  </a:lnTo>
                  <a:lnTo>
                    <a:pt x="50062" y="12214"/>
                  </a:lnTo>
                  <a:cubicBezTo>
                    <a:pt x="51476" y="9004"/>
                    <a:pt x="52178" y="6782"/>
                    <a:pt x="52178" y="5528"/>
                  </a:cubicBezTo>
                  <a:cubicBezTo>
                    <a:pt x="52178" y="4720"/>
                    <a:pt x="51752" y="3954"/>
                    <a:pt x="50878" y="3221"/>
                  </a:cubicBezTo>
                  <a:cubicBezTo>
                    <a:pt x="50005" y="2498"/>
                    <a:pt x="48544" y="1967"/>
                    <a:pt x="46475" y="1669"/>
                  </a:cubicBezTo>
                  <a:cubicBezTo>
                    <a:pt x="46325" y="1648"/>
                    <a:pt x="46084" y="1605"/>
                    <a:pt x="45716" y="1552"/>
                  </a:cubicBezTo>
                  <a:lnTo>
                    <a:pt x="45716" y="0"/>
                  </a:lnTo>
                  <a:lnTo>
                    <a:pt x="64492" y="0"/>
                  </a:lnTo>
                  <a:lnTo>
                    <a:pt x="64492" y="1552"/>
                  </a:lnTo>
                  <a:cubicBezTo>
                    <a:pt x="62330" y="1903"/>
                    <a:pt x="60709" y="2541"/>
                    <a:pt x="59582" y="3444"/>
                  </a:cubicBezTo>
                  <a:cubicBezTo>
                    <a:pt x="58007" y="4805"/>
                    <a:pt x="56593" y="6888"/>
                    <a:pt x="55374" y="9684"/>
                  </a:cubicBezTo>
                  <a:lnTo>
                    <a:pt x="34126" y="57605"/>
                  </a:lnTo>
                  <a:lnTo>
                    <a:pt x="32470" y="57605"/>
                  </a:lnTo>
                  <a:lnTo>
                    <a:pt x="9658" y="9057"/>
                  </a:lnTo>
                  <a:cubicBezTo>
                    <a:pt x="8474" y="6559"/>
                    <a:pt x="7658" y="5049"/>
                    <a:pt x="7175" y="4497"/>
                  </a:cubicBezTo>
                  <a:cubicBezTo>
                    <a:pt x="6439" y="3625"/>
                    <a:pt x="5519" y="2966"/>
                    <a:pt x="4415" y="2477"/>
                  </a:cubicBezTo>
                  <a:cubicBezTo>
                    <a:pt x="3323" y="1988"/>
                    <a:pt x="1851" y="1690"/>
                    <a:pt x="0" y="155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Shape 5625"/>
            <p:cNvSpPr/>
            <p:nvPr/>
          </p:nvSpPr>
          <p:spPr>
            <a:xfrm>
              <a:off x="1930164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Shape 5626"/>
            <p:cNvSpPr/>
            <p:nvPr/>
          </p:nvSpPr>
          <p:spPr>
            <a:xfrm>
              <a:off x="1960795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Shape 5627"/>
            <p:cNvSpPr/>
            <p:nvPr/>
          </p:nvSpPr>
          <p:spPr>
            <a:xfrm>
              <a:off x="2120147" y="2304858"/>
              <a:ext cx="64492" cy="57605"/>
            </a:xfrm>
            <a:custGeom>
              <a:avLst/>
              <a:gdLst/>
              <a:ahLst/>
              <a:cxnLst/>
              <a:rect l="0" t="0" r="0" b="0"/>
              <a:pathLst>
                <a:path w="64492" h="57605">
                  <a:moveTo>
                    <a:pt x="0" y="0"/>
                  </a:moveTo>
                  <a:lnTo>
                    <a:pt x="24870" y="0"/>
                  </a:lnTo>
                  <a:lnTo>
                    <a:pt x="24870" y="1552"/>
                  </a:lnTo>
                  <a:cubicBezTo>
                    <a:pt x="22053" y="1786"/>
                    <a:pt x="20236" y="2243"/>
                    <a:pt x="19386" y="2860"/>
                  </a:cubicBezTo>
                  <a:cubicBezTo>
                    <a:pt x="18558" y="3497"/>
                    <a:pt x="18132" y="4326"/>
                    <a:pt x="18132" y="5315"/>
                  </a:cubicBezTo>
                  <a:cubicBezTo>
                    <a:pt x="18132" y="6708"/>
                    <a:pt x="18822" y="8855"/>
                    <a:pt x="20202" y="11789"/>
                  </a:cubicBezTo>
                  <a:lnTo>
                    <a:pt x="35701" y="44806"/>
                  </a:lnTo>
                  <a:lnTo>
                    <a:pt x="50062" y="12214"/>
                  </a:lnTo>
                  <a:cubicBezTo>
                    <a:pt x="51476" y="9004"/>
                    <a:pt x="52178" y="6782"/>
                    <a:pt x="52178" y="5528"/>
                  </a:cubicBezTo>
                  <a:cubicBezTo>
                    <a:pt x="52178" y="4720"/>
                    <a:pt x="51752" y="3954"/>
                    <a:pt x="50878" y="3221"/>
                  </a:cubicBezTo>
                  <a:cubicBezTo>
                    <a:pt x="50005" y="2498"/>
                    <a:pt x="48544" y="1967"/>
                    <a:pt x="46475" y="1669"/>
                  </a:cubicBezTo>
                  <a:cubicBezTo>
                    <a:pt x="46325" y="1648"/>
                    <a:pt x="46084" y="1605"/>
                    <a:pt x="45716" y="1552"/>
                  </a:cubicBezTo>
                  <a:lnTo>
                    <a:pt x="45716" y="0"/>
                  </a:lnTo>
                  <a:lnTo>
                    <a:pt x="64492" y="0"/>
                  </a:lnTo>
                  <a:lnTo>
                    <a:pt x="64492" y="1552"/>
                  </a:lnTo>
                  <a:cubicBezTo>
                    <a:pt x="62330" y="1903"/>
                    <a:pt x="60709" y="2541"/>
                    <a:pt x="59582" y="3444"/>
                  </a:cubicBezTo>
                  <a:cubicBezTo>
                    <a:pt x="58007" y="4805"/>
                    <a:pt x="56593" y="6888"/>
                    <a:pt x="55374" y="9684"/>
                  </a:cubicBezTo>
                  <a:lnTo>
                    <a:pt x="34126" y="57605"/>
                  </a:lnTo>
                  <a:lnTo>
                    <a:pt x="32470" y="57605"/>
                  </a:lnTo>
                  <a:lnTo>
                    <a:pt x="9658" y="9057"/>
                  </a:lnTo>
                  <a:cubicBezTo>
                    <a:pt x="8474" y="6559"/>
                    <a:pt x="7658" y="5049"/>
                    <a:pt x="7175" y="4497"/>
                  </a:cubicBezTo>
                  <a:cubicBezTo>
                    <a:pt x="6439" y="3625"/>
                    <a:pt x="5519" y="2966"/>
                    <a:pt x="4415" y="2477"/>
                  </a:cubicBezTo>
                  <a:cubicBezTo>
                    <a:pt x="3323" y="1988"/>
                    <a:pt x="1851" y="1690"/>
                    <a:pt x="0" y="155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Shape 5628"/>
            <p:cNvSpPr/>
            <p:nvPr/>
          </p:nvSpPr>
          <p:spPr>
            <a:xfrm>
              <a:off x="2188037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50" y="6591"/>
                    <a:pt x="17350" y="9960"/>
                  </a:cubicBezTo>
                  <a:lnTo>
                    <a:pt x="17350" y="46348"/>
                  </a:lnTo>
                  <a:cubicBezTo>
                    <a:pt x="17350" y="49196"/>
                    <a:pt x="17546" y="51078"/>
                    <a:pt x="17925" y="51982"/>
                  </a:cubicBezTo>
                  <a:cubicBezTo>
                    <a:pt x="18236" y="52683"/>
                    <a:pt x="18856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1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1" y="5230"/>
                    <a:pt x="8140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0" y="1541"/>
                    <a:pt x="2161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Shape 5629"/>
            <p:cNvSpPr/>
            <p:nvPr/>
          </p:nvSpPr>
          <p:spPr>
            <a:xfrm>
              <a:off x="2218667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Shape 5630"/>
            <p:cNvSpPr/>
            <p:nvPr/>
          </p:nvSpPr>
          <p:spPr>
            <a:xfrm>
              <a:off x="2249298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50" y="6591"/>
                    <a:pt x="17350" y="9960"/>
                  </a:cubicBezTo>
                  <a:lnTo>
                    <a:pt x="17350" y="46348"/>
                  </a:lnTo>
                  <a:cubicBezTo>
                    <a:pt x="17350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Shape 5631"/>
            <p:cNvSpPr/>
            <p:nvPr/>
          </p:nvSpPr>
          <p:spPr>
            <a:xfrm>
              <a:off x="2444312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Shape 5632"/>
            <p:cNvSpPr/>
            <p:nvPr/>
          </p:nvSpPr>
          <p:spPr>
            <a:xfrm>
              <a:off x="2473333" y="2304859"/>
              <a:ext cx="64687" cy="56308"/>
            </a:xfrm>
            <a:custGeom>
              <a:avLst/>
              <a:gdLst/>
              <a:ahLst/>
              <a:cxnLst/>
              <a:rect l="0" t="0" r="0" b="0"/>
              <a:pathLst>
                <a:path w="64687" h="56308">
                  <a:moveTo>
                    <a:pt x="1219" y="0"/>
                  </a:moveTo>
                  <a:lnTo>
                    <a:pt x="29377" y="0"/>
                  </a:lnTo>
                  <a:lnTo>
                    <a:pt x="29377" y="1541"/>
                  </a:lnTo>
                  <a:cubicBezTo>
                    <a:pt x="26986" y="1626"/>
                    <a:pt x="25341" y="1988"/>
                    <a:pt x="24456" y="2626"/>
                  </a:cubicBezTo>
                  <a:cubicBezTo>
                    <a:pt x="23582" y="3263"/>
                    <a:pt x="23134" y="3965"/>
                    <a:pt x="23134" y="4730"/>
                  </a:cubicBezTo>
                  <a:cubicBezTo>
                    <a:pt x="23134" y="5772"/>
                    <a:pt x="23858" y="7260"/>
                    <a:pt x="25284" y="9227"/>
                  </a:cubicBezTo>
                  <a:lnTo>
                    <a:pt x="34643" y="22143"/>
                  </a:lnTo>
                  <a:lnTo>
                    <a:pt x="45463" y="9472"/>
                  </a:lnTo>
                  <a:cubicBezTo>
                    <a:pt x="46716" y="7983"/>
                    <a:pt x="47486" y="6963"/>
                    <a:pt x="47774" y="6410"/>
                  </a:cubicBezTo>
                  <a:cubicBezTo>
                    <a:pt x="48050" y="5836"/>
                    <a:pt x="48199" y="5273"/>
                    <a:pt x="48199" y="4688"/>
                  </a:cubicBezTo>
                  <a:cubicBezTo>
                    <a:pt x="48199" y="4114"/>
                    <a:pt x="48015" y="3604"/>
                    <a:pt x="47647" y="3157"/>
                  </a:cubicBezTo>
                  <a:cubicBezTo>
                    <a:pt x="47210" y="2583"/>
                    <a:pt x="46647" y="2168"/>
                    <a:pt x="45946" y="1945"/>
                  </a:cubicBezTo>
                  <a:cubicBezTo>
                    <a:pt x="45256" y="1701"/>
                    <a:pt x="43830" y="1573"/>
                    <a:pt x="41691" y="1541"/>
                  </a:cubicBezTo>
                  <a:lnTo>
                    <a:pt x="41691" y="0"/>
                  </a:lnTo>
                  <a:lnTo>
                    <a:pt x="63296" y="0"/>
                  </a:lnTo>
                  <a:lnTo>
                    <a:pt x="63296" y="1541"/>
                  </a:lnTo>
                  <a:cubicBezTo>
                    <a:pt x="61594" y="1626"/>
                    <a:pt x="60192" y="1871"/>
                    <a:pt x="59111" y="2286"/>
                  </a:cubicBezTo>
                  <a:cubicBezTo>
                    <a:pt x="57501" y="2923"/>
                    <a:pt x="56006" y="3784"/>
                    <a:pt x="54661" y="4858"/>
                  </a:cubicBezTo>
                  <a:cubicBezTo>
                    <a:pt x="53316" y="5942"/>
                    <a:pt x="51407" y="7941"/>
                    <a:pt x="48958" y="10843"/>
                  </a:cubicBezTo>
                  <a:lnTo>
                    <a:pt x="36874" y="25130"/>
                  </a:lnTo>
                  <a:lnTo>
                    <a:pt x="49958" y="43148"/>
                  </a:lnTo>
                  <a:cubicBezTo>
                    <a:pt x="53569" y="48133"/>
                    <a:pt x="56259" y="51280"/>
                    <a:pt x="58019" y="52598"/>
                  </a:cubicBezTo>
                  <a:cubicBezTo>
                    <a:pt x="59766" y="53916"/>
                    <a:pt x="61985" y="54639"/>
                    <a:pt x="64687" y="54777"/>
                  </a:cubicBezTo>
                  <a:lnTo>
                    <a:pt x="64687" y="56308"/>
                  </a:lnTo>
                  <a:lnTo>
                    <a:pt x="38541" y="56308"/>
                  </a:lnTo>
                  <a:lnTo>
                    <a:pt x="38541" y="54777"/>
                  </a:lnTo>
                  <a:cubicBezTo>
                    <a:pt x="40277" y="54756"/>
                    <a:pt x="41565" y="54586"/>
                    <a:pt x="42404" y="54267"/>
                  </a:cubicBezTo>
                  <a:cubicBezTo>
                    <a:pt x="43037" y="54033"/>
                    <a:pt x="43543" y="53650"/>
                    <a:pt x="43957" y="53140"/>
                  </a:cubicBezTo>
                  <a:cubicBezTo>
                    <a:pt x="44359" y="52630"/>
                    <a:pt x="44554" y="52098"/>
                    <a:pt x="44554" y="51577"/>
                  </a:cubicBezTo>
                  <a:cubicBezTo>
                    <a:pt x="44554" y="50940"/>
                    <a:pt x="44416" y="50302"/>
                    <a:pt x="44164" y="49664"/>
                  </a:cubicBezTo>
                  <a:cubicBezTo>
                    <a:pt x="43945" y="49196"/>
                    <a:pt x="43117" y="47974"/>
                    <a:pt x="41691" y="46007"/>
                  </a:cubicBezTo>
                  <a:lnTo>
                    <a:pt x="31355" y="31561"/>
                  </a:lnTo>
                  <a:lnTo>
                    <a:pt x="18604" y="46677"/>
                  </a:lnTo>
                  <a:cubicBezTo>
                    <a:pt x="17258" y="48293"/>
                    <a:pt x="16442" y="49356"/>
                    <a:pt x="16177" y="49887"/>
                  </a:cubicBezTo>
                  <a:cubicBezTo>
                    <a:pt x="15901" y="50429"/>
                    <a:pt x="15763" y="50993"/>
                    <a:pt x="15763" y="51577"/>
                  </a:cubicBezTo>
                  <a:cubicBezTo>
                    <a:pt x="15763" y="52470"/>
                    <a:pt x="16177" y="53193"/>
                    <a:pt x="16971" y="53778"/>
                  </a:cubicBezTo>
                  <a:cubicBezTo>
                    <a:pt x="17787" y="54352"/>
                    <a:pt x="19340" y="54692"/>
                    <a:pt x="21604" y="54777"/>
                  </a:cubicBezTo>
                  <a:lnTo>
                    <a:pt x="21604" y="56308"/>
                  </a:lnTo>
                  <a:lnTo>
                    <a:pt x="0" y="56308"/>
                  </a:lnTo>
                  <a:lnTo>
                    <a:pt x="0" y="54777"/>
                  </a:lnTo>
                  <a:cubicBezTo>
                    <a:pt x="1541" y="54639"/>
                    <a:pt x="2840" y="54341"/>
                    <a:pt x="3966" y="53905"/>
                  </a:cubicBezTo>
                  <a:cubicBezTo>
                    <a:pt x="5818" y="53172"/>
                    <a:pt x="7577" y="52215"/>
                    <a:pt x="9244" y="50993"/>
                  </a:cubicBezTo>
                  <a:cubicBezTo>
                    <a:pt x="10934" y="49781"/>
                    <a:pt x="12855" y="47910"/>
                    <a:pt x="14993" y="45380"/>
                  </a:cubicBezTo>
                  <a:lnTo>
                    <a:pt x="29377" y="28616"/>
                  </a:lnTo>
                  <a:lnTo>
                    <a:pt x="17385" y="12373"/>
                  </a:lnTo>
                  <a:cubicBezTo>
                    <a:pt x="14119" y="7983"/>
                    <a:pt x="11348" y="5092"/>
                    <a:pt x="9083" y="3731"/>
                  </a:cubicBezTo>
                  <a:cubicBezTo>
                    <a:pt x="6795" y="2349"/>
                    <a:pt x="4173" y="1626"/>
                    <a:pt x="1219" y="1541"/>
                  </a:cubicBezTo>
                  <a:lnTo>
                    <a:pt x="121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9" name="Shape 5633"/>
            <p:cNvSpPr/>
            <p:nvPr/>
          </p:nvSpPr>
          <p:spPr>
            <a:xfrm>
              <a:off x="2747225" y="2304859"/>
              <a:ext cx="64687" cy="56308"/>
            </a:xfrm>
            <a:custGeom>
              <a:avLst/>
              <a:gdLst/>
              <a:ahLst/>
              <a:cxnLst/>
              <a:rect l="0" t="0" r="0" b="0"/>
              <a:pathLst>
                <a:path w="64687" h="56308">
                  <a:moveTo>
                    <a:pt x="1219" y="0"/>
                  </a:moveTo>
                  <a:lnTo>
                    <a:pt x="29377" y="0"/>
                  </a:lnTo>
                  <a:lnTo>
                    <a:pt x="29377" y="1541"/>
                  </a:lnTo>
                  <a:cubicBezTo>
                    <a:pt x="26986" y="1626"/>
                    <a:pt x="25341" y="1988"/>
                    <a:pt x="24456" y="2626"/>
                  </a:cubicBezTo>
                  <a:cubicBezTo>
                    <a:pt x="23582" y="3263"/>
                    <a:pt x="23134" y="3965"/>
                    <a:pt x="23134" y="4730"/>
                  </a:cubicBezTo>
                  <a:cubicBezTo>
                    <a:pt x="23134" y="5772"/>
                    <a:pt x="23858" y="7260"/>
                    <a:pt x="25284" y="9227"/>
                  </a:cubicBezTo>
                  <a:lnTo>
                    <a:pt x="34643" y="22143"/>
                  </a:lnTo>
                  <a:lnTo>
                    <a:pt x="45463" y="9472"/>
                  </a:lnTo>
                  <a:cubicBezTo>
                    <a:pt x="46716" y="7983"/>
                    <a:pt x="47486" y="6963"/>
                    <a:pt x="47774" y="6410"/>
                  </a:cubicBezTo>
                  <a:cubicBezTo>
                    <a:pt x="48050" y="5836"/>
                    <a:pt x="48199" y="5273"/>
                    <a:pt x="48199" y="4688"/>
                  </a:cubicBezTo>
                  <a:cubicBezTo>
                    <a:pt x="48199" y="4114"/>
                    <a:pt x="48015" y="3604"/>
                    <a:pt x="47647" y="3157"/>
                  </a:cubicBezTo>
                  <a:cubicBezTo>
                    <a:pt x="47210" y="2583"/>
                    <a:pt x="46647" y="2168"/>
                    <a:pt x="45946" y="1945"/>
                  </a:cubicBezTo>
                  <a:cubicBezTo>
                    <a:pt x="45256" y="1701"/>
                    <a:pt x="43830" y="1573"/>
                    <a:pt x="41691" y="1541"/>
                  </a:cubicBezTo>
                  <a:lnTo>
                    <a:pt x="41691" y="0"/>
                  </a:lnTo>
                  <a:lnTo>
                    <a:pt x="63285" y="0"/>
                  </a:lnTo>
                  <a:lnTo>
                    <a:pt x="63285" y="1541"/>
                  </a:lnTo>
                  <a:cubicBezTo>
                    <a:pt x="61594" y="1626"/>
                    <a:pt x="60192" y="1871"/>
                    <a:pt x="59111" y="2286"/>
                  </a:cubicBezTo>
                  <a:cubicBezTo>
                    <a:pt x="57490" y="2923"/>
                    <a:pt x="56006" y="3784"/>
                    <a:pt x="54661" y="4858"/>
                  </a:cubicBezTo>
                  <a:cubicBezTo>
                    <a:pt x="53316" y="5942"/>
                    <a:pt x="51407" y="7941"/>
                    <a:pt x="48958" y="10843"/>
                  </a:cubicBezTo>
                  <a:lnTo>
                    <a:pt x="36874" y="25130"/>
                  </a:lnTo>
                  <a:lnTo>
                    <a:pt x="49958" y="43148"/>
                  </a:lnTo>
                  <a:cubicBezTo>
                    <a:pt x="53569" y="48133"/>
                    <a:pt x="56248" y="51280"/>
                    <a:pt x="58019" y="52598"/>
                  </a:cubicBezTo>
                  <a:cubicBezTo>
                    <a:pt x="59766" y="53916"/>
                    <a:pt x="61985" y="54639"/>
                    <a:pt x="64687" y="54777"/>
                  </a:cubicBezTo>
                  <a:lnTo>
                    <a:pt x="64687" y="56308"/>
                  </a:lnTo>
                  <a:lnTo>
                    <a:pt x="38541" y="56308"/>
                  </a:lnTo>
                  <a:lnTo>
                    <a:pt x="38541" y="54777"/>
                  </a:lnTo>
                  <a:cubicBezTo>
                    <a:pt x="40277" y="54756"/>
                    <a:pt x="41565" y="54586"/>
                    <a:pt x="42404" y="54267"/>
                  </a:cubicBezTo>
                  <a:cubicBezTo>
                    <a:pt x="43037" y="54033"/>
                    <a:pt x="43543" y="53650"/>
                    <a:pt x="43957" y="53140"/>
                  </a:cubicBezTo>
                  <a:cubicBezTo>
                    <a:pt x="44359" y="52630"/>
                    <a:pt x="44554" y="52098"/>
                    <a:pt x="44554" y="51577"/>
                  </a:cubicBezTo>
                  <a:cubicBezTo>
                    <a:pt x="44554" y="50940"/>
                    <a:pt x="44416" y="50302"/>
                    <a:pt x="44164" y="49664"/>
                  </a:cubicBezTo>
                  <a:cubicBezTo>
                    <a:pt x="43945" y="49196"/>
                    <a:pt x="43117" y="47974"/>
                    <a:pt x="41691" y="46007"/>
                  </a:cubicBezTo>
                  <a:lnTo>
                    <a:pt x="31355" y="31561"/>
                  </a:lnTo>
                  <a:lnTo>
                    <a:pt x="18604" y="46677"/>
                  </a:lnTo>
                  <a:cubicBezTo>
                    <a:pt x="17258" y="48293"/>
                    <a:pt x="16442" y="49356"/>
                    <a:pt x="16177" y="49887"/>
                  </a:cubicBezTo>
                  <a:cubicBezTo>
                    <a:pt x="15901" y="50429"/>
                    <a:pt x="15763" y="50993"/>
                    <a:pt x="15763" y="51577"/>
                  </a:cubicBezTo>
                  <a:cubicBezTo>
                    <a:pt x="15763" y="52470"/>
                    <a:pt x="16177" y="53193"/>
                    <a:pt x="16971" y="53778"/>
                  </a:cubicBezTo>
                  <a:cubicBezTo>
                    <a:pt x="17787" y="54352"/>
                    <a:pt x="19340" y="54692"/>
                    <a:pt x="21604" y="54777"/>
                  </a:cubicBezTo>
                  <a:lnTo>
                    <a:pt x="21604" y="56308"/>
                  </a:lnTo>
                  <a:lnTo>
                    <a:pt x="0" y="56308"/>
                  </a:lnTo>
                  <a:lnTo>
                    <a:pt x="0" y="54777"/>
                  </a:lnTo>
                  <a:cubicBezTo>
                    <a:pt x="1541" y="54639"/>
                    <a:pt x="2840" y="54341"/>
                    <a:pt x="3966" y="53905"/>
                  </a:cubicBezTo>
                  <a:cubicBezTo>
                    <a:pt x="5818" y="53172"/>
                    <a:pt x="7577" y="52215"/>
                    <a:pt x="9244" y="50993"/>
                  </a:cubicBezTo>
                  <a:cubicBezTo>
                    <a:pt x="10934" y="49781"/>
                    <a:pt x="12855" y="47910"/>
                    <a:pt x="14993" y="45380"/>
                  </a:cubicBezTo>
                  <a:lnTo>
                    <a:pt x="29377" y="28616"/>
                  </a:lnTo>
                  <a:lnTo>
                    <a:pt x="17385" y="12373"/>
                  </a:lnTo>
                  <a:cubicBezTo>
                    <a:pt x="14119" y="7983"/>
                    <a:pt x="11348" y="5092"/>
                    <a:pt x="9083" y="3731"/>
                  </a:cubicBezTo>
                  <a:cubicBezTo>
                    <a:pt x="6795" y="2349"/>
                    <a:pt x="4173" y="1626"/>
                    <a:pt x="1219" y="1541"/>
                  </a:cubicBezTo>
                  <a:lnTo>
                    <a:pt x="121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0" name="Shape 5634"/>
            <p:cNvSpPr/>
            <p:nvPr/>
          </p:nvSpPr>
          <p:spPr>
            <a:xfrm>
              <a:off x="2988836" y="2304859"/>
              <a:ext cx="64687" cy="56308"/>
            </a:xfrm>
            <a:custGeom>
              <a:avLst/>
              <a:gdLst/>
              <a:ahLst/>
              <a:cxnLst/>
              <a:rect l="0" t="0" r="0" b="0"/>
              <a:pathLst>
                <a:path w="64687" h="56308">
                  <a:moveTo>
                    <a:pt x="1219" y="0"/>
                  </a:moveTo>
                  <a:lnTo>
                    <a:pt x="29377" y="0"/>
                  </a:lnTo>
                  <a:lnTo>
                    <a:pt x="29377" y="1541"/>
                  </a:lnTo>
                  <a:cubicBezTo>
                    <a:pt x="26986" y="1626"/>
                    <a:pt x="25341" y="1988"/>
                    <a:pt x="24456" y="2626"/>
                  </a:cubicBezTo>
                  <a:cubicBezTo>
                    <a:pt x="23582" y="3263"/>
                    <a:pt x="23134" y="3965"/>
                    <a:pt x="23134" y="4730"/>
                  </a:cubicBezTo>
                  <a:cubicBezTo>
                    <a:pt x="23134" y="5772"/>
                    <a:pt x="23858" y="7260"/>
                    <a:pt x="25284" y="9227"/>
                  </a:cubicBezTo>
                  <a:lnTo>
                    <a:pt x="34643" y="22143"/>
                  </a:lnTo>
                  <a:lnTo>
                    <a:pt x="45463" y="9472"/>
                  </a:lnTo>
                  <a:cubicBezTo>
                    <a:pt x="46716" y="7983"/>
                    <a:pt x="47486" y="6963"/>
                    <a:pt x="47774" y="6410"/>
                  </a:cubicBezTo>
                  <a:cubicBezTo>
                    <a:pt x="48050" y="5836"/>
                    <a:pt x="48199" y="5273"/>
                    <a:pt x="48199" y="4688"/>
                  </a:cubicBezTo>
                  <a:cubicBezTo>
                    <a:pt x="48199" y="4114"/>
                    <a:pt x="48015" y="3604"/>
                    <a:pt x="47647" y="3157"/>
                  </a:cubicBezTo>
                  <a:cubicBezTo>
                    <a:pt x="47210" y="2583"/>
                    <a:pt x="46647" y="2168"/>
                    <a:pt x="45946" y="1945"/>
                  </a:cubicBezTo>
                  <a:cubicBezTo>
                    <a:pt x="45256" y="1701"/>
                    <a:pt x="43842" y="1573"/>
                    <a:pt x="41691" y="1541"/>
                  </a:cubicBezTo>
                  <a:lnTo>
                    <a:pt x="41691" y="0"/>
                  </a:lnTo>
                  <a:lnTo>
                    <a:pt x="63285" y="0"/>
                  </a:lnTo>
                  <a:lnTo>
                    <a:pt x="63285" y="1541"/>
                  </a:lnTo>
                  <a:cubicBezTo>
                    <a:pt x="61594" y="1626"/>
                    <a:pt x="60192" y="1871"/>
                    <a:pt x="59111" y="2286"/>
                  </a:cubicBezTo>
                  <a:cubicBezTo>
                    <a:pt x="57501" y="2923"/>
                    <a:pt x="56006" y="3784"/>
                    <a:pt x="54661" y="4858"/>
                  </a:cubicBezTo>
                  <a:cubicBezTo>
                    <a:pt x="53316" y="5942"/>
                    <a:pt x="51407" y="7941"/>
                    <a:pt x="48958" y="10843"/>
                  </a:cubicBezTo>
                  <a:lnTo>
                    <a:pt x="36874" y="25130"/>
                  </a:lnTo>
                  <a:lnTo>
                    <a:pt x="49958" y="43148"/>
                  </a:lnTo>
                  <a:cubicBezTo>
                    <a:pt x="53569" y="48133"/>
                    <a:pt x="56248" y="51280"/>
                    <a:pt x="58019" y="52598"/>
                  </a:cubicBezTo>
                  <a:cubicBezTo>
                    <a:pt x="59766" y="53916"/>
                    <a:pt x="61985" y="54639"/>
                    <a:pt x="64687" y="54777"/>
                  </a:cubicBezTo>
                  <a:lnTo>
                    <a:pt x="64687" y="56308"/>
                  </a:lnTo>
                  <a:lnTo>
                    <a:pt x="38541" y="56308"/>
                  </a:lnTo>
                  <a:lnTo>
                    <a:pt x="38541" y="54777"/>
                  </a:lnTo>
                  <a:cubicBezTo>
                    <a:pt x="40277" y="54756"/>
                    <a:pt x="41565" y="54586"/>
                    <a:pt x="42404" y="54267"/>
                  </a:cubicBezTo>
                  <a:cubicBezTo>
                    <a:pt x="43037" y="54033"/>
                    <a:pt x="43543" y="53650"/>
                    <a:pt x="43957" y="53140"/>
                  </a:cubicBezTo>
                  <a:cubicBezTo>
                    <a:pt x="44359" y="52630"/>
                    <a:pt x="44554" y="52098"/>
                    <a:pt x="44554" y="51577"/>
                  </a:cubicBezTo>
                  <a:cubicBezTo>
                    <a:pt x="44554" y="50940"/>
                    <a:pt x="44416" y="50302"/>
                    <a:pt x="44164" y="49664"/>
                  </a:cubicBezTo>
                  <a:cubicBezTo>
                    <a:pt x="43945" y="49196"/>
                    <a:pt x="43117" y="47974"/>
                    <a:pt x="41691" y="46007"/>
                  </a:cubicBezTo>
                  <a:lnTo>
                    <a:pt x="31355" y="31561"/>
                  </a:lnTo>
                  <a:lnTo>
                    <a:pt x="18604" y="46677"/>
                  </a:lnTo>
                  <a:cubicBezTo>
                    <a:pt x="17258" y="48293"/>
                    <a:pt x="16442" y="49356"/>
                    <a:pt x="16177" y="49887"/>
                  </a:cubicBezTo>
                  <a:cubicBezTo>
                    <a:pt x="15901" y="50429"/>
                    <a:pt x="15763" y="50993"/>
                    <a:pt x="15763" y="51577"/>
                  </a:cubicBezTo>
                  <a:cubicBezTo>
                    <a:pt x="15763" y="52470"/>
                    <a:pt x="16177" y="53193"/>
                    <a:pt x="16971" y="53778"/>
                  </a:cubicBezTo>
                  <a:cubicBezTo>
                    <a:pt x="17787" y="54352"/>
                    <a:pt x="19340" y="54692"/>
                    <a:pt x="21604" y="54777"/>
                  </a:cubicBezTo>
                  <a:lnTo>
                    <a:pt x="21604" y="56308"/>
                  </a:lnTo>
                  <a:lnTo>
                    <a:pt x="0" y="56308"/>
                  </a:lnTo>
                  <a:lnTo>
                    <a:pt x="0" y="54777"/>
                  </a:lnTo>
                  <a:cubicBezTo>
                    <a:pt x="1541" y="54639"/>
                    <a:pt x="2840" y="54341"/>
                    <a:pt x="3966" y="53905"/>
                  </a:cubicBezTo>
                  <a:cubicBezTo>
                    <a:pt x="5818" y="53172"/>
                    <a:pt x="7577" y="52215"/>
                    <a:pt x="9244" y="50993"/>
                  </a:cubicBezTo>
                  <a:cubicBezTo>
                    <a:pt x="10934" y="49781"/>
                    <a:pt x="12855" y="47910"/>
                    <a:pt x="14993" y="45380"/>
                  </a:cubicBezTo>
                  <a:lnTo>
                    <a:pt x="29377" y="28616"/>
                  </a:lnTo>
                  <a:lnTo>
                    <a:pt x="17385" y="12373"/>
                  </a:lnTo>
                  <a:cubicBezTo>
                    <a:pt x="14119" y="7983"/>
                    <a:pt x="11348" y="5092"/>
                    <a:pt x="9083" y="3731"/>
                  </a:cubicBezTo>
                  <a:cubicBezTo>
                    <a:pt x="6795" y="2349"/>
                    <a:pt x="4173" y="1626"/>
                    <a:pt x="1219" y="1541"/>
                  </a:cubicBezTo>
                  <a:lnTo>
                    <a:pt x="121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1" name="Shape 5635"/>
            <p:cNvSpPr/>
            <p:nvPr/>
          </p:nvSpPr>
          <p:spPr>
            <a:xfrm>
              <a:off x="3056874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Shape 5636"/>
            <p:cNvSpPr/>
            <p:nvPr/>
          </p:nvSpPr>
          <p:spPr>
            <a:xfrm>
              <a:off x="3237206" y="2304859"/>
              <a:ext cx="64687" cy="56308"/>
            </a:xfrm>
            <a:custGeom>
              <a:avLst/>
              <a:gdLst/>
              <a:ahLst/>
              <a:cxnLst/>
              <a:rect l="0" t="0" r="0" b="0"/>
              <a:pathLst>
                <a:path w="64687" h="56308">
                  <a:moveTo>
                    <a:pt x="1219" y="0"/>
                  </a:moveTo>
                  <a:lnTo>
                    <a:pt x="29377" y="0"/>
                  </a:lnTo>
                  <a:lnTo>
                    <a:pt x="29377" y="1541"/>
                  </a:lnTo>
                  <a:cubicBezTo>
                    <a:pt x="26986" y="1626"/>
                    <a:pt x="25341" y="1988"/>
                    <a:pt x="24456" y="2626"/>
                  </a:cubicBezTo>
                  <a:cubicBezTo>
                    <a:pt x="23582" y="3263"/>
                    <a:pt x="23134" y="3965"/>
                    <a:pt x="23134" y="4730"/>
                  </a:cubicBezTo>
                  <a:cubicBezTo>
                    <a:pt x="23134" y="5772"/>
                    <a:pt x="23858" y="7260"/>
                    <a:pt x="25284" y="9227"/>
                  </a:cubicBezTo>
                  <a:lnTo>
                    <a:pt x="34643" y="22143"/>
                  </a:lnTo>
                  <a:lnTo>
                    <a:pt x="45463" y="9472"/>
                  </a:lnTo>
                  <a:cubicBezTo>
                    <a:pt x="46716" y="7983"/>
                    <a:pt x="47486" y="6963"/>
                    <a:pt x="47774" y="6410"/>
                  </a:cubicBezTo>
                  <a:cubicBezTo>
                    <a:pt x="48050" y="5836"/>
                    <a:pt x="48199" y="5273"/>
                    <a:pt x="48199" y="4688"/>
                  </a:cubicBezTo>
                  <a:cubicBezTo>
                    <a:pt x="48199" y="4114"/>
                    <a:pt x="48015" y="3604"/>
                    <a:pt x="47647" y="3157"/>
                  </a:cubicBezTo>
                  <a:cubicBezTo>
                    <a:pt x="47210" y="2583"/>
                    <a:pt x="46647" y="2168"/>
                    <a:pt x="45946" y="1945"/>
                  </a:cubicBezTo>
                  <a:cubicBezTo>
                    <a:pt x="45256" y="1701"/>
                    <a:pt x="43830" y="1573"/>
                    <a:pt x="41691" y="1541"/>
                  </a:cubicBezTo>
                  <a:lnTo>
                    <a:pt x="41691" y="0"/>
                  </a:lnTo>
                  <a:lnTo>
                    <a:pt x="63285" y="0"/>
                  </a:lnTo>
                  <a:lnTo>
                    <a:pt x="63285" y="1541"/>
                  </a:lnTo>
                  <a:cubicBezTo>
                    <a:pt x="61594" y="1626"/>
                    <a:pt x="60192" y="1871"/>
                    <a:pt x="59111" y="2286"/>
                  </a:cubicBezTo>
                  <a:cubicBezTo>
                    <a:pt x="57490" y="2923"/>
                    <a:pt x="56006" y="3784"/>
                    <a:pt x="54661" y="4858"/>
                  </a:cubicBezTo>
                  <a:cubicBezTo>
                    <a:pt x="53316" y="5942"/>
                    <a:pt x="51407" y="7941"/>
                    <a:pt x="48958" y="10843"/>
                  </a:cubicBezTo>
                  <a:lnTo>
                    <a:pt x="36874" y="25130"/>
                  </a:lnTo>
                  <a:lnTo>
                    <a:pt x="49958" y="43148"/>
                  </a:lnTo>
                  <a:cubicBezTo>
                    <a:pt x="53569" y="48133"/>
                    <a:pt x="56248" y="51280"/>
                    <a:pt x="58019" y="52598"/>
                  </a:cubicBezTo>
                  <a:cubicBezTo>
                    <a:pt x="59766" y="53916"/>
                    <a:pt x="61985" y="54639"/>
                    <a:pt x="64687" y="54777"/>
                  </a:cubicBezTo>
                  <a:lnTo>
                    <a:pt x="64687" y="56308"/>
                  </a:lnTo>
                  <a:lnTo>
                    <a:pt x="38541" y="56308"/>
                  </a:lnTo>
                  <a:lnTo>
                    <a:pt x="38541" y="54777"/>
                  </a:lnTo>
                  <a:cubicBezTo>
                    <a:pt x="40277" y="54756"/>
                    <a:pt x="41565" y="54586"/>
                    <a:pt x="42404" y="54267"/>
                  </a:cubicBezTo>
                  <a:cubicBezTo>
                    <a:pt x="43037" y="54033"/>
                    <a:pt x="43543" y="53650"/>
                    <a:pt x="43957" y="53140"/>
                  </a:cubicBezTo>
                  <a:cubicBezTo>
                    <a:pt x="44359" y="52630"/>
                    <a:pt x="44554" y="52098"/>
                    <a:pt x="44554" y="51577"/>
                  </a:cubicBezTo>
                  <a:cubicBezTo>
                    <a:pt x="44554" y="50940"/>
                    <a:pt x="44416" y="50302"/>
                    <a:pt x="44164" y="49664"/>
                  </a:cubicBezTo>
                  <a:cubicBezTo>
                    <a:pt x="43945" y="49196"/>
                    <a:pt x="43117" y="47974"/>
                    <a:pt x="41691" y="46007"/>
                  </a:cubicBezTo>
                  <a:lnTo>
                    <a:pt x="31355" y="31561"/>
                  </a:lnTo>
                  <a:lnTo>
                    <a:pt x="18604" y="46677"/>
                  </a:lnTo>
                  <a:cubicBezTo>
                    <a:pt x="17258" y="48293"/>
                    <a:pt x="16442" y="49356"/>
                    <a:pt x="16177" y="49887"/>
                  </a:cubicBezTo>
                  <a:cubicBezTo>
                    <a:pt x="15901" y="50429"/>
                    <a:pt x="15763" y="50993"/>
                    <a:pt x="15763" y="51577"/>
                  </a:cubicBezTo>
                  <a:cubicBezTo>
                    <a:pt x="15763" y="52470"/>
                    <a:pt x="16177" y="53193"/>
                    <a:pt x="16971" y="53778"/>
                  </a:cubicBezTo>
                  <a:cubicBezTo>
                    <a:pt x="17787" y="54352"/>
                    <a:pt x="19340" y="54692"/>
                    <a:pt x="21604" y="54777"/>
                  </a:cubicBezTo>
                  <a:lnTo>
                    <a:pt x="21604" y="56308"/>
                  </a:lnTo>
                  <a:lnTo>
                    <a:pt x="0" y="56308"/>
                  </a:lnTo>
                  <a:lnTo>
                    <a:pt x="0" y="54777"/>
                  </a:lnTo>
                  <a:cubicBezTo>
                    <a:pt x="1541" y="54639"/>
                    <a:pt x="2840" y="54341"/>
                    <a:pt x="3966" y="53905"/>
                  </a:cubicBezTo>
                  <a:cubicBezTo>
                    <a:pt x="5818" y="53172"/>
                    <a:pt x="7577" y="52215"/>
                    <a:pt x="9244" y="50993"/>
                  </a:cubicBezTo>
                  <a:cubicBezTo>
                    <a:pt x="10934" y="49781"/>
                    <a:pt x="12855" y="47910"/>
                    <a:pt x="14993" y="45380"/>
                  </a:cubicBezTo>
                  <a:lnTo>
                    <a:pt x="29377" y="28616"/>
                  </a:lnTo>
                  <a:lnTo>
                    <a:pt x="17385" y="12373"/>
                  </a:lnTo>
                  <a:cubicBezTo>
                    <a:pt x="14119" y="7983"/>
                    <a:pt x="11348" y="5092"/>
                    <a:pt x="9083" y="3731"/>
                  </a:cubicBezTo>
                  <a:cubicBezTo>
                    <a:pt x="6795" y="2349"/>
                    <a:pt x="4173" y="1626"/>
                    <a:pt x="1219" y="1541"/>
                  </a:cubicBezTo>
                  <a:lnTo>
                    <a:pt x="121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Shape 5637"/>
            <p:cNvSpPr/>
            <p:nvPr/>
          </p:nvSpPr>
          <p:spPr>
            <a:xfrm>
              <a:off x="3305242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4" name="Shape 5638"/>
            <p:cNvSpPr/>
            <p:nvPr/>
          </p:nvSpPr>
          <p:spPr>
            <a:xfrm>
              <a:off x="3335872" y="2304862"/>
              <a:ext cx="26112" cy="56308"/>
            </a:xfrm>
            <a:custGeom>
              <a:avLst/>
              <a:gdLst/>
              <a:ahLst/>
              <a:cxnLst/>
              <a:rect l="0" t="0" r="0" b="0"/>
              <a:pathLst>
                <a:path w="26112" h="56308">
                  <a:moveTo>
                    <a:pt x="0" y="0"/>
                  </a:moveTo>
                  <a:lnTo>
                    <a:pt x="26112" y="0"/>
                  </a:lnTo>
                  <a:lnTo>
                    <a:pt x="26112" y="1541"/>
                  </a:lnTo>
                  <a:lnTo>
                    <a:pt x="23904" y="1541"/>
                  </a:lnTo>
                  <a:cubicBezTo>
                    <a:pt x="21421" y="1541"/>
                    <a:pt x="19615" y="2222"/>
                    <a:pt x="18477" y="3572"/>
                  </a:cubicBezTo>
                  <a:cubicBezTo>
                    <a:pt x="17730" y="4465"/>
                    <a:pt x="17339" y="6591"/>
                    <a:pt x="17339" y="9960"/>
                  </a:cubicBezTo>
                  <a:lnTo>
                    <a:pt x="17339" y="46348"/>
                  </a:lnTo>
                  <a:cubicBezTo>
                    <a:pt x="17339" y="49196"/>
                    <a:pt x="17546" y="51078"/>
                    <a:pt x="17925" y="51982"/>
                  </a:cubicBezTo>
                  <a:cubicBezTo>
                    <a:pt x="18236" y="52683"/>
                    <a:pt x="18857" y="53278"/>
                    <a:pt x="19811" y="53767"/>
                  </a:cubicBezTo>
                  <a:cubicBezTo>
                    <a:pt x="21099" y="54437"/>
                    <a:pt x="22467" y="54777"/>
                    <a:pt x="23904" y="54777"/>
                  </a:cubicBezTo>
                  <a:lnTo>
                    <a:pt x="26112" y="54777"/>
                  </a:lnTo>
                  <a:lnTo>
                    <a:pt x="26112" y="56308"/>
                  </a:lnTo>
                  <a:lnTo>
                    <a:pt x="0" y="56308"/>
                  </a:lnTo>
                  <a:lnTo>
                    <a:pt x="0" y="54777"/>
                  </a:lnTo>
                  <a:lnTo>
                    <a:pt x="2162" y="54777"/>
                  </a:lnTo>
                  <a:cubicBezTo>
                    <a:pt x="4680" y="54777"/>
                    <a:pt x="6508" y="54097"/>
                    <a:pt x="7635" y="52736"/>
                  </a:cubicBezTo>
                  <a:cubicBezTo>
                    <a:pt x="8359" y="51854"/>
                    <a:pt x="8727" y="49717"/>
                    <a:pt x="8727" y="46348"/>
                  </a:cubicBezTo>
                  <a:lnTo>
                    <a:pt x="8727" y="9960"/>
                  </a:lnTo>
                  <a:cubicBezTo>
                    <a:pt x="8727" y="7112"/>
                    <a:pt x="8532" y="5230"/>
                    <a:pt x="8141" y="4316"/>
                  </a:cubicBezTo>
                  <a:cubicBezTo>
                    <a:pt x="7842" y="3625"/>
                    <a:pt x="7221" y="3030"/>
                    <a:pt x="6301" y="2530"/>
                  </a:cubicBezTo>
                  <a:cubicBezTo>
                    <a:pt x="4990" y="1871"/>
                    <a:pt x="3611" y="1541"/>
                    <a:pt x="2162" y="1541"/>
                  </a:cubicBezTo>
                  <a:lnTo>
                    <a:pt x="0" y="154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5" name="Shape 5639"/>
            <p:cNvSpPr/>
            <p:nvPr/>
          </p:nvSpPr>
          <p:spPr>
            <a:xfrm>
              <a:off x="196573" y="2116851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6" name="Shape 5640"/>
            <p:cNvSpPr/>
            <p:nvPr/>
          </p:nvSpPr>
          <p:spPr>
            <a:xfrm>
              <a:off x="196573" y="1949160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7" name="Shape 5641"/>
            <p:cNvSpPr/>
            <p:nvPr/>
          </p:nvSpPr>
          <p:spPr>
            <a:xfrm>
              <a:off x="196573" y="1790335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8" name="Shape 5642"/>
            <p:cNvSpPr/>
            <p:nvPr/>
          </p:nvSpPr>
          <p:spPr>
            <a:xfrm>
              <a:off x="196573" y="1462925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9" name="Shape 5643"/>
            <p:cNvSpPr/>
            <p:nvPr/>
          </p:nvSpPr>
          <p:spPr>
            <a:xfrm>
              <a:off x="196573" y="1290047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0" name="Shape 5644"/>
            <p:cNvSpPr/>
            <p:nvPr/>
          </p:nvSpPr>
          <p:spPr>
            <a:xfrm>
              <a:off x="196573" y="1118657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1" name="Shape 5645"/>
            <p:cNvSpPr/>
            <p:nvPr/>
          </p:nvSpPr>
          <p:spPr>
            <a:xfrm>
              <a:off x="196573" y="960725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2" name="Shape 5646"/>
            <p:cNvSpPr/>
            <p:nvPr/>
          </p:nvSpPr>
          <p:spPr>
            <a:xfrm>
              <a:off x="196573" y="793916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3" name="Shape 5647"/>
            <p:cNvSpPr/>
            <p:nvPr/>
          </p:nvSpPr>
          <p:spPr>
            <a:xfrm>
              <a:off x="196573" y="637759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4" name="Shape 5648"/>
            <p:cNvSpPr/>
            <p:nvPr/>
          </p:nvSpPr>
          <p:spPr>
            <a:xfrm>
              <a:off x="196573" y="469175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5" name="Shape 5649"/>
            <p:cNvSpPr/>
            <p:nvPr/>
          </p:nvSpPr>
          <p:spPr>
            <a:xfrm>
              <a:off x="196573" y="305917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6" name="Shape 5650"/>
            <p:cNvSpPr/>
            <p:nvPr/>
          </p:nvSpPr>
          <p:spPr>
            <a:xfrm>
              <a:off x="196573" y="151971"/>
              <a:ext cx="39633" cy="2217899"/>
            </a:xfrm>
            <a:custGeom>
              <a:avLst/>
              <a:gdLst/>
              <a:ahLst/>
              <a:cxnLst/>
              <a:rect l="0" t="0" r="0" b="0"/>
              <a:pathLst>
                <a:path w="39633" h="2217899">
                  <a:moveTo>
                    <a:pt x="39633" y="0"/>
                  </a:moveTo>
                  <a:lnTo>
                    <a:pt x="0" y="0"/>
                  </a:lnTo>
                  <a:lnTo>
                    <a:pt x="0" y="2217899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7" name="Shape 5651"/>
            <p:cNvSpPr/>
            <p:nvPr/>
          </p:nvSpPr>
          <p:spPr>
            <a:xfrm>
              <a:off x="103832" y="1268645"/>
              <a:ext cx="21651" cy="36536"/>
            </a:xfrm>
            <a:custGeom>
              <a:avLst/>
              <a:gdLst/>
              <a:ahLst/>
              <a:cxnLst/>
              <a:rect l="0" t="0" r="0" b="0"/>
              <a:pathLst>
                <a:path w="21651" h="36536">
                  <a:moveTo>
                    <a:pt x="10900" y="0"/>
                  </a:moveTo>
                  <a:cubicBezTo>
                    <a:pt x="13947" y="0"/>
                    <a:pt x="16281" y="914"/>
                    <a:pt x="17914" y="2753"/>
                  </a:cubicBezTo>
                  <a:cubicBezTo>
                    <a:pt x="19144" y="4114"/>
                    <a:pt x="19765" y="5581"/>
                    <a:pt x="19765" y="7133"/>
                  </a:cubicBezTo>
                  <a:cubicBezTo>
                    <a:pt x="19765" y="9695"/>
                    <a:pt x="18029" y="12342"/>
                    <a:pt x="14545" y="15074"/>
                  </a:cubicBezTo>
                  <a:cubicBezTo>
                    <a:pt x="16879" y="15924"/>
                    <a:pt x="18650" y="17136"/>
                    <a:pt x="19845" y="18720"/>
                  </a:cubicBezTo>
                  <a:cubicBezTo>
                    <a:pt x="21041" y="20282"/>
                    <a:pt x="21651" y="22132"/>
                    <a:pt x="21651" y="24269"/>
                  </a:cubicBezTo>
                  <a:cubicBezTo>
                    <a:pt x="21651" y="27309"/>
                    <a:pt x="20604" y="29945"/>
                    <a:pt x="18500" y="32177"/>
                  </a:cubicBezTo>
                  <a:cubicBezTo>
                    <a:pt x="15775" y="35090"/>
                    <a:pt x="11820" y="36536"/>
                    <a:pt x="6634" y="36536"/>
                  </a:cubicBezTo>
                  <a:cubicBezTo>
                    <a:pt x="4070" y="36536"/>
                    <a:pt x="2323" y="36249"/>
                    <a:pt x="1391" y="35664"/>
                  </a:cubicBezTo>
                  <a:cubicBezTo>
                    <a:pt x="471" y="35069"/>
                    <a:pt x="0" y="34442"/>
                    <a:pt x="0" y="33762"/>
                  </a:cubicBezTo>
                  <a:cubicBezTo>
                    <a:pt x="0" y="33262"/>
                    <a:pt x="218" y="32815"/>
                    <a:pt x="667" y="32433"/>
                  </a:cubicBezTo>
                  <a:cubicBezTo>
                    <a:pt x="1104" y="32050"/>
                    <a:pt x="1633" y="31869"/>
                    <a:pt x="2254" y="31869"/>
                  </a:cubicBezTo>
                  <a:cubicBezTo>
                    <a:pt x="2714" y="31869"/>
                    <a:pt x="3197" y="31944"/>
                    <a:pt x="3679" y="32071"/>
                  </a:cubicBezTo>
                  <a:cubicBezTo>
                    <a:pt x="4001" y="32167"/>
                    <a:pt x="4714" y="32475"/>
                    <a:pt x="5852" y="33017"/>
                  </a:cubicBezTo>
                  <a:cubicBezTo>
                    <a:pt x="6968" y="33570"/>
                    <a:pt x="7750" y="33889"/>
                    <a:pt x="8175" y="33995"/>
                  </a:cubicBezTo>
                  <a:cubicBezTo>
                    <a:pt x="8865" y="34187"/>
                    <a:pt x="9601" y="34282"/>
                    <a:pt x="10394" y="34282"/>
                  </a:cubicBezTo>
                  <a:cubicBezTo>
                    <a:pt x="12291" y="34282"/>
                    <a:pt x="13959" y="33602"/>
                    <a:pt x="15373" y="32231"/>
                  </a:cubicBezTo>
                  <a:cubicBezTo>
                    <a:pt x="16787" y="30870"/>
                    <a:pt x="17488" y="29244"/>
                    <a:pt x="17488" y="27373"/>
                  </a:cubicBezTo>
                  <a:cubicBezTo>
                    <a:pt x="17488" y="26012"/>
                    <a:pt x="17166" y="24673"/>
                    <a:pt x="16511" y="23386"/>
                  </a:cubicBezTo>
                  <a:cubicBezTo>
                    <a:pt x="16028" y="22419"/>
                    <a:pt x="15488" y="21685"/>
                    <a:pt x="14913" y="21175"/>
                  </a:cubicBezTo>
                  <a:cubicBezTo>
                    <a:pt x="14108" y="20484"/>
                    <a:pt x="13004" y="19857"/>
                    <a:pt x="11601" y="19294"/>
                  </a:cubicBezTo>
                  <a:cubicBezTo>
                    <a:pt x="10199" y="18730"/>
                    <a:pt x="8761" y="18454"/>
                    <a:pt x="7301" y="18454"/>
                  </a:cubicBezTo>
                  <a:lnTo>
                    <a:pt x="6404" y="18454"/>
                  </a:lnTo>
                  <a:lnTo>
                    <a:pt x="6404" y="17667"/>
                  </a:lnTo>
                  <a:cubicBezTo>
                    <a:pt x="7876" y="17497"/>
                    <a:pt x="9371" y="16998"/>
                    <a:pt x="10843" y="16190"/>
                  </a:cubicBezTo>
                  <a:cubicBezTo>
                    <a:pt x="12349" y="15382"/>
                    <a:pt x="13430" y="14404"/>
                    <a:pt x="14097" y="13256"/>
                  </a:cubicBezTo>
                  <a:cubicBezTo>
                    <a:pt x="14763" y="12118"/>
                    <a:pt x="15108" y="10864"/>
                    <a:pt x="15108" y="9503"/>
                  </a:cubicBezTo>
                  <a:cubicBezTo>
                    <a:pt x="15108" y="7718"/>
                    <a:pt x="14499" y="6272"/>
                    <a:pt x="13292" y="5177"/>
                  </a:cubicBezTo>
                  <a:cubicBezTo>
                    <a:pt x="12084" y="4082"/>
                    <a:pt x="10590" y="3529"/>
                    <a:pt x="8784" y="3529"/>
                  </a:cubicBezTo>
                  <a:cubicBezTo>
                    <a:pt x="5887" y="3529"/>
                    <a:pt x="3472" y="4964"/>
                    <a:pt x="1518" y="7834"/>
                  </a:cubicBezTo>
                  <a:lnTo>
                    <a:pt x="598" y="7420"/>
                  </a:lnTo>
                  <a:cubicBezTo>
                    <a:pt x="1679" y="5060"/>
                    <a:pt x="3047" y="3221"/>
                    <a:pt x="4703" y="1935"/>
                  </a:cubicBezTo>
                  <a:cubicBezTo>
                    <a:pt x="6358" y="648"/>
                    <a:pt x="8428" y="0"/>
                    <a:pt x="1090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8" name="Shape 5652"/>
            <p:cNvSpPr/>
            <p:nvPr/>
          </p:nvSpPr>
          <p:spPr>
            <a:xfrm>
              <a:off x="132334" y="1268676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195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9" name="Shape 5653"/>
            <p:cNvSpPr/>
            <p:nvPr/>
          </p:nvSpPr>
          <p:spPr>
            <a:xfrm>
              <a:off x="144642" y="126864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73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0" name="Shape 5654"/>
            <p:cNvSpPr/>
            <p:nvPr/>
          </p:nvSpPr>
          <p:spPr>
            <a:xfrm>
              <a:off x="161080" y="1268676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195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1" name="Shape 5655"/>
            <p:cNvSpPr/>
            <p:nvPr/>
          </p:nvSpPr>
          <p:spPr>
            <a:xfrm>
              <a:off x="173388" y="126864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73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2" name="Shape 5656"/>
            <p:cNvSpPr/>
            <p:nvPr/>
          </p:nvSpPr>
          <p:spPr>
            <a:xfrm>
              <a:off x="102411" y="950184"/>
              <a:ext cx="9423" cy="15767"/>
            </a:xfrm>
            <a:custGeom>
              <a:avLst/>
              <a:gdLst/>
              <a:ahLst/>
              <a:cxnLst/>
              <a:rect l="0" t="0" r="0" b="0"/>
              <a:pathLst>
                <a:path w="9423" h="15767">
                  <a:moveTo>
                    <a:pt x="9423" y="0"/>
                  </a:moveTo>
                  <a:lnTo>
                    <a:pt x="9423" y="3346"/>
                  </a:lnTo>
                  <a:lnTo>
                    <a:pt x="2748" y="12079"/>
                  </a:lnTo>
                  <a:lnTo>
                    <a:pt x="9423" y="12079"/>
                  </a:lnTo>
                  <a:lnTo>
                    <a:pt x="9423" y="15767"/>
                  </a:lnTo>
                  <a:lnTo>
                    <a:pt x="0" y="15767"/>
                  </a:lnTo>
                  <a:lnTo>
                    <a:pt x="0" y="12440"/>
                  </a:lnTo>
                  <a:lnTo>
                    <a:pt x="94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3" name="Shape 5657"/>
            <p:cNvSpPr/>
            <p:nvPr/>
          </p:nvSpPr>
          <p:spPr>
            <a:xfrm>
              <a:off x="111834" y="939323"/>
              <a:ext cx="16425" cy="35919"/>
            </a:xfrm>
            <a:custGeom>
              <a:avLst/>
              <a:gdLst/>
              <a:ahLst/>
              <a:cxnLst/>
              <a:rect l="0" t="0" r="0" b="0"/>
              <a:pathLst>
                <a:path w="16425" h="35919">
                  <a:moveTo>
                    <a:pt x="8227" y="0"/>
                  </a:moveTo>
                  <a:lnTo>
                    <a:pt x="11320" y="0"/>
                  </a:lnTo>
                  <a:lnTo>
                    <a:pt x="11320" y="22940"/>
                  </a:lnTo>
                  <a:lnTo>
                    <a:pt x="16425" y="22940"/>
                  </a:lnTo>
                  <a:lnTo>
                    <a:pt x="16425" y="26629"/>
                  </a:lnTo>
                  <a:lnTo>
                    <a:pt x="11320" y="26629"/>
                  </a:lnTo>
                  <a:lnTo>
                    <a:pt x="11320" y="35919"/>
                  </a:lnTo>
                  <a:lnTo>
                    <a:pt x="6674" y="35919"/>
                  </a:lnTo>
                  <a:lnTo>
                    <a:pt x="6674" y="26629"/>
                  </a:lnTo>
                  <a:lnTo>
                    <a:pt x="0" y="26629"/>
                  </a:lnTo>
                  <a:lnTo>
                    <a:pt x="0" y="22940"/>
                  </a:lnTo>
                  <a:lnTo>
                    <a:pt x="6674" y="22940"/>
                  </a:lnTo>
                  <a:lnTo>
                    <a:pt x="6674" y="5474"/>
                  </a:lnTo>
                  <a:lnTo>
                    <a:pt x="0" y="14207"/>
                  </a:lnTo>
                  <a:lnTo>
                    <a:pt x="0" y="10861"/>
                  </a:lnTo>
                  <a:lnTo>
                    <a:pt x="822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4" name="Shape 5658"/>
            <p:cNvSpPr/>
            <p:nvPr/>
          </p:nvSpPr>
          <p:spPr>
            <a:xfrm>
              <a:off x="132334" y="939356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2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5" name="Shape 5659"/>
            <p:cNvSpPr/>
            <p:nvPr/>
          </p:nvSpPr>
          <p:spPr>
            <a:xfrm>
              <a:off x="144642" y="93932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6" name="Shape 5660"/>
            <p:cNvSpPr/>
            <p:nvPr/>
          </p:nvSpPr>
          <p:spPr>
            <a:xfrm>
              <a:off x="161080" y="939356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2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7" name="Shape 5661"/>
            <p:cNvSpPr/>
            <p:nvPr/>
          </p:nvSpPr>
          <p:spPr>
            <a:xfrm>
              <a:off x="173388" y="93932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8" name="Shape 5662"/>
            <p:cNvSpPr/>
            <p:nvPr/>
          </p:nvSpPr>
          <p:spPr>
            <a:xfrm>
              <a:off x="104252" y="617080"/>
              <a:ext cx="22214" cy="35813"/>
            </a:xfrm>
            <a:custGeom>
              <a:avLst/>
              <a:gdLst/>
              <a:ahLst/>
              <a:cxnLst/>
              <a:rect l="0" t="0" r="0" b="0"/>
              <a:pathLst>
                <a:path w="22214" h="35813">
                  <a:moveTo>
                    <a:pt x="8566" y="0"/>
                  </a:moveTo>
                  <a:lnTo>
                    <a:pt x="22214" y="0"/>
                  </a:lnTo>
                  <a:lnTo>
                    <a:pt x="20018" y="4412"/>
                  </a:lnTo>
                  <a:lnTo>
                    <a:pt x="8566" y="4412"/>
                  </a:lnTo>
                  <a:lnTo>
                    <a:pt x="6071" y="9142"/>
                  </a:lnTo>
                  <a:cubicBezTo>
                    <a:pt x="11027" y="9812"/>
                    <a:pt x="14959" y="11512"/>
                    <a:pt x="17856" y="14255"/>
                  </a:cubicBezTo>
                  <a:cubicBezTo>
                    <a:pt x="20351" y="16604"/>
                    <a:pt x="21593" y="19368"/>
                    <a:pt x="21593" y="22557"/>
                  </a:cubicBezTo>
                  <a:cubicBezTo>
                    <a:pt x="21593" y="24407"/>
                    <a:pt x="21191" y="26129"/>
                    <a:pt x="20374" y="27692"/>
                  </a:cubicBezTo>
                  <a:cubicBezTo>
                    <a:pt x="19558" y="29265"/>
                    <a:pt x="18535" y="30604"/>
                    <a:pt x="17304" y="31710"/>
                  </a:cubicBezTo>
                  <a:cubicBezTo>
                    <a:pt x="16063" y="32815"/>
                    <a:pt x="14683" y="33719"/>
                    <a:pt x="13165" y="34389"/>
                  </a:cubicBezTo>
                  <a:cubicBezTo>
                    <a:pt x="11027" y="35345"/>
                    <a:pt x="8807" y="35813"/>
                    <a:pt x="6554" y="35813"/>
                  </a:cubicBezTo>
                  <a:cubicBezTo>
                    <a:pt x="4254" y="35813"/>
                    <a:pt x="2599" y="35462"/>
                    <a:pt x="1564" y="34739"/>
                  </a:cubicBezTo>
                  <a:cubicBezTo>
                    <a:pt x="517" y="34027"/>
                    <a:pt x="0" y="33230"/>
                    <a:pt x="0" y="32369"/>
                  </a:cubicBezTo>
                  <a:cubicBezTo>
                    <a:pt x="0" y="31880"/>
                    <a:pt x="218" y="31455"/>
                    <a:pt x="644" y="31083"/>
                  </a:cubicBezTo>
                  <a:cubicBezTo>
                    <a:pt x="1081" y="30711"/>
                    <a:pt x="1621" y="30530"/>
                    <a:pt x="2277" y="30530"/>
                  </a:cubicBezTo>
                  <a:cubicBezTo>
                    <a:pt x="2760" y="30530"/>
                    <a:pt x="3196" y="30583"/>
                    <a:pt x="3553" y="30732"/>
                  </a:cubicBezTo>
                  <a:cubicBezTo>
                    <a:pt x="3921" y="30870"/>
                    <a:pt x="4542" y="31231"/>
                    <a:pt x="5427" y="31795"/>
                  </a:cubicBezTo>
                  <a:cubicBezTo>
                    <a:pt x="6830" y="32698"/>
                    <a:pt x="8244" y="33145"/>
                    <a:pt x="9693" y="33145"/>
                  </a:cubicBezTo>
                  <a:cubicBezTo>
                    <a:pt x="11877" y="33145"/>
                    <a:pt x="13798" y="32380"/>
                    <a:pt x="15465" y="30849"/>
                  </a:cubicBezTo>
                  <a:cubicBezTo>
                    <a:pt x="17120" y="29318"/>
                    <a:pt x="17937" y="27458"/>
                    <a:pt x="17937" y="25257"/>
                  </a:cubicBezTo>
                  <a:cubicBezTo>
                    <a:pt x="17937" y="23131"/>
                    <a:pt x="17201" y="21143"/>
                    <a:pt x="15729" y="19304"/>
                  </a:cubicBezTo>
                  <a:cubicBezTo>
                    <a:pt x="14246" y="17455"/>
                    <a:pt x="12211" y="16030"/>
                    <a:pt x="9601" y="15031"/>
                  </a:cubicBezTo>
                  <a:cubicBezTo>
                    <a:pt x="7566" y="14255"/>
                    <a:pt x="4783" y="13798"/>
                    <a:pt x="1265" y="13681"/>
                  </a:cubicBezTo>
                  <a:lnTo>
                    <a:pt x="85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9" name="Shape 5663"/>
            <p:cNvSpPr/>
            <p:nvPr/>
          </p:nvSpPr>
          <p:spPr>
            <a:xfrm>
              <a:off x="132334" y="616389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5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8"/>
                  </a:lnTo>
                  <a:lnTo>
                    <a:pt x="12309" y="36441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41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0" name="Shape 5664"/>
            <p:cNvSpPr/>
            <p:nvPr/>
          </p:nvSpPr>
          <p:spPr>
            <a:xfrm>
              <a:off x="144642" y="616357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5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6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5"/>
                  </a:lnTo>
                  <a:cubicBezTo>
                    <a:pt x="4133" y="32805"/>
                    <a:pt x="4961" y="31402"/>
                    <a:pt x="5513" y="29435"/>
                  </a:cubicBezTo>
                  <a:cubicBezTo>
                    <a:pt x="6376" y="26459"/>
                    <a:pt x="6813" y="22260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9"/>
                    <a:pt x="1156" y="1712"/>
                    <a:pt x="75" y="1712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1" name="Shape 5665"/>
            <p:cNvSpPr/>
            <p:nvPr/>
          </p:nvSpPr>
          <p:spPr>
            <a:xfrm>
              <a:off x="161080" y="616389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5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8"/>
                  </a:lnTo>
                  <a:lnTo>
                    <a:pt x="12309" y="36441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41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2" name="Shape 5666"/>
            <p:cNvSpPr/>
            <p:nvPr/>
          </p:nvSpPr>
          <p:spPr>
            <a:xfrm>
              <a:off x="173388" y="616357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5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6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5"/>
                  </a:lnTo>
                  <a:cubicBezTo>
                    <a:pt x="4133" y="32805"/>
                    <a:pt x="4961" y="31402"/>
                    <a:pt x="5513" y="29435"/>
                  </a:cubicBezTo>
                  <a:cubicBezTo>
                    <a:pt x="6376" y="26459"/>
                    <a:pt x="6813" y="22260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9"/>
                    <a:pt x="1156" y="1712"/>
                    <a:pt x="75" y="1712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3" name="Shape 5667"/>
            <p:cNvSpPr/>
            <p:nvPr/>
          </p:nvSpPr>
          <p:spPr>
            <a:xfrm>
              <a:off x="103976" y="287470"/>
              <a:ext cx="12199" cy="33584"/>
            </a:xfrm>
            <a:custGeom>
              <a:avLst/>
              <a:gdLst/>
              <a:ahLst/>
              <a:cxnLst/>
              <a:rect l="0" t="0" r="0" b="0"/>
              <a:pathLst>
                <a:path w="12199" h="33584">
                  <a:moveTo>
                    <a:pt x="12199" y="0"/>
                  </a:moveTo>
                  <a:lnTo>
                    <a:pt x="12199" y="3015"/>
                  </a:lnTo>
                  <a:lnTo>
                    <a:pt x="8830" y="7168"/>
                  </a:lnTo>
                  <a:cubicBezTo>
                    <a:pt x="7830" y="8901"/>
                    <a:pt x="6991" y="10942"/>
                    <a:pt x="6312" y="13312"/>
                  </a:cubicBezTo>
                  <a:lnTo>
                    <a:pt x="12199" y="11447"/>
                  </a:lnTo>
                  <a:lnTo>
                    <a:pt x="12199" y="13286"/>
                  </a:lnTo>
                  <a:lnTo>
                    <a:pt x="11728" y="13004"/>
                  </a:lnTo>
                  <a:cubicBezTo>
                    <a:pt x="11015" y="13004"/>
                    <a:pt x="10268" y="13142"/>
                    <a:pt x="9451" y="13419"/>
                  </a:cubicBezTo>
                  <a:cubicBezTo>
                    <a:pt x="8635" y="13695"/>
                    <a:pt x="7428" y="14290"/>
                    <a:pt x="5841" y="15204"/>
                  </a:cubicBezTo>
                  <a:cubicBezTo>
                    <a:pt x="5508" y="17543"/>
                    <a:pt x="5335" y="19435"/>
                    <a:pt x="5335" y="20870"/>
                  </a:cubicBezTo>
                  <a:cubicBezTo>
                    <a:pt x="5335" y="22529"/>
                    <a:pt x="5668" y="24336"/>
                    <a:pt x="6324" y="26281"/>
                  </a:cubicBezTo>
                  <a:cubicBezTo>
                    <a:pt x="7002" y="28216"/>
                    <a:pt x="7980" y="29768"/>
                    <a:pt x="9302" y="30916"/>
                  </a:cubicBezTo>
                  <a:lnTo>
                    <a:pt x="12199" y="31927"/>
                  </a:lnTo>
                  <a:lnTo>
                    <a:pt x="12199" y="33468"/>
                  </a:lnTo>
                  <a:lnTo>
                    <a:pt x="11958" y="33584"/>
                  </a:lnTo>
                  <a:cubicBezTo>
                    <a:pt x="9359" y="33584"/>
                    <a:pt x="7152" y="32776"/>
                    <a:pt x="5335" y="31192"/>
                  </a:cubicBezTo>
                  <a:cubicBezTo>
                    <a:pt x="1771" y="28099"/>
                    <a:pt x="0" y="24081"/>
                    <a:pt x="0" y="19148"/>
                  </a:cubicBezTo>
                  <a:cubicBezTo>
                    <a:pt x="0" y="16002"/>
                    <a:pt x="678" y="13004"/>
                    <a:pt x="2058" y="10176"/>
                  </a:cubicBezTo>
                  <a:cubicBezTo>
                    <a:pt x="3415" y="7327"/>
                    <a:pt x="5370" y="4819"/>
                    <a:pt x="7911" y="2618"/>
                  </a:cubicBezTo>
                  <a:lnTo>
                    <a:pt x="1219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4" name="Shape 5668"/>
            <p:cNvSpPr/>
            <p:nvPr/>
          </p:nvSpPr>
          <p:spPr>
            <a:xfrm>
              <a:off x="116175" y="298210"/>
              <a:ext cx="11866" cy="22729"/>
            </a:xfrm>
            <a:custGeom>
              <a:avLst/>
              <a:gdLst/>
              <a:ahLst/>
              <a:cxnLst/>
              <a:rect l="0" t="0" r="0" b="0"/>
              <a:pathLst>
                <a:path w="11866" h="22729">
                  <a:moveTo>
                    <a:pt x="2231" y="0"/>
                  </a:moveTo>
                  <a:cubicBezTo>
                    <a:pt x="4829" y="0"/>
                    <a:pt x="7094" y="978"/>
                    <a:pt x="8991" y="2902"/>
                  </a:cubicBezTo>
                  <a:cubicBezTo>
                    <a:pt x="10900" y="4847"/>
                    <a:pt x="11866" y="7335"/>
                    <a:pt x="11866" y="10386"/>
                  </a:cubicBezTo>
                  <a:cubicBezTo>
                    <a:pt x="11866" y="13320"/>
                    <a:pt x="10889" y="16009"/>
                    <a:pt x="8968" y="18433"/>
                  </a:cubicBezTo>
                  <a:lnTo>
                    <a:pt x="0" y="22729"/>
                  </a:lnTo>
                  <a:lnTo>
                    <a:pt x="0" y="21187"/>
                  </a:lnTo>
                  <a:lnTo>
                    <a:pt x="575" y="21388"/>
                  </a:lnTo>
                  <a:cubicBezTo>
                    <a:pt x="2208" y="21388"/>
                    <a:pt x="3656" y="20676"/>
                    <a:pt x="4933" y="19262"/>
                  </a:cubicBezTo>
                  <a:cubicBezTo>
                    <a:pt x="6220" y="17848"/>
                    <a:pt x="6864" y="15818"/>
                    <a:pt x="6864" y="13181"/>
                  </a:cubicBezTo>
                  <a:cubicBezTo>
                    <a:pt x="6864" y="10226"/>
                    <a:pt x="6232" y="7664"/>
                    <a:pt x="4956" y="5506"/>
                  </a:cubicBezTo>
                  <a:lnTo>
                    <a:pt x="0" y="2546"/>
                  </a:lnTo>
                  <a:lnTo>
                    <a:pt x="0" y="707"/>
                  </a:lnTo>
                  <a:lnTo>
                    <a:pt x="223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5" name="Shape 5669"/>
            <p:cNvSpPr/>
            <p:nvPr/>
          </p:nvSpPr>
          <p:spPr>
            <a:xfrm>
              <a:off x="116175" y="284507"/>
              <a:ext cx="11096" cy="5978"/>
            </a:xfrm>
            <a:custGeom>
              <a:avLst/>
              <a:gdLst/>
              <a:ahLst/>
              <a:cxnLst/>
              <a:rect l="0" t="0" r="0" b="0"/>
              <a:pathLst>
                <a:path w="11096" h="5978">
                  <a:moveTo>
                    <a:pt x="9474" y="0"/>
                  </a:moveTo>
                  <a:lnTo>
                    <a:pt x="11096" y="0"/>
                  </a:lnTo>
                  <a:lnTo>
                    <a:pt x="11096" y="967"/>
                  </a:lnTo>
                  <a:cubicBezTo>
                    <a:pt x="8635" y="1191"/>
                    <a:pt x="6611" y="1637"/>
                    <a:pt x="5048" y="2328"/>
                  </a:cubicBezTo>
                  <a:cubicBezTo>
                    <a:pt x="3484" y="3008"/>
                    <a:pt x="1943" y="4050"/>
                    <a:pt x="425" y="5453"/>
                  </a:cubicBezTo>
                  <a:lnTo>
                    <a:pt x="0" y="5978"/>
                  </a:lnTo>
                  <a:lnTo>
                    <a:pt x="0" y="2963"/>
                  </a:lnTo>
                  <a:lnTo>
                    <a:pt x="2989" y="1137"/>
                  </a:lnTo>
                  <a:cubicBezTo>
                    <a:pt x="5312" y="383"/>
                    <a:pt x="7474" y="0"/>
                    <a:pt x="9474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6" name="Shape 5670"/>
            <p:cNvSpPr/>
            <p:nvPr/>
          </p:nvSpPr>
          <p:spPr>
            <a:xfrm>
              <a:off x="132334" y="284543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5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8"/>
                  </a:lnTo>
                  <a:lnTo>
                    <a:pt x="12309" y="36441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41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7" name="Shape 5671"/>
            <p:cNvSpPr/>
            <p:nvPr/>
          </p:nvSpPr>
          <p:spPr>
            <a:xfrm>
              <a:off x="144642" y="284511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5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6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5"/>
                  </a:lnTo>
                  <a:cubicBezTo>
                    <a:pt x="4133" y="32805"/>
                    <a:pt x="4961" y="31402"/>
                    <a:pt x="5513" y="29435"/>
                  </a:cubicBezTo>
                  <a:cubicBezTo>
                    <a:pt x="6376" y="26459"/>
                    <a:pt x="6813" y="22260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73"/>
                  </a:cubicBezTo>
                  <a:cubicBezTo>
                    <a:pt x="2087" y="1999"/>
                    <a:pt x="1156" y="1712"/>
                    <a:pt x="75" y="1712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8" name="Shape 5672"/>
            <p:cNvSpPr/>
            <p:nvPr/>
          </p:nvSpPr>
          <p:spPr>
            <a:xfrm>
              <a:off x="161080" y="284543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5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8"/>
                  </a:lnTo>
                  <a:lnTo>
                    <a:pt x="12309" y="36441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41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9" name="Shape 5673"/>
            <p:cNvSpPr/>
            <p:nvPr/>
          </p:nvSpPr>
          <p:spPr>
            <a:xfrm>
              <a:off x="173388" y="284511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5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6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5"/>
                  </a:lnTo>
                  <a:cubicBezTo>
                    <a:pt x="4133" y="32805"/>
                    <a:pt x="4961" y="31402"/>
                    <a:pt x="5513" y="29435"/>
                  </a:cubicBezTo>
                  <a:cubicBezTo>
                    <a:pt x="6376" y="26459"/>
                    <a:pt x="6813" y="22260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73"/>
                  </a:cubicBezTo>
                  <a:cubicBezTo>
                    <a:pt x="2087" y="1999"/>
                    <a:pt x="1156" y="1712"/>
                    <a:pt x="75" y="1712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0" name="Shape 5674"/>
            <p:cNvSpPr/>
            <p:nvPr/>
          </p:nvSpPr>
          <p:spPr>
            <a:xfrm>
              <a:off x="59548" y="64891"/>
              <a:ext cx="22387" cy="47927"/>
            </a:xfrm>
            <a:custGeom>
              <a:avLst/>
              <a:gdLst/>
              <a:ahLst/>
              <a:cxnLst/>
              <a:rect l="0" t="0" r="0" b="0"/>
              <a:pathLst>
                <a:path w="22387" h="47927">
                  <a:moveTo>
                    <a:pt x="22387" y="0"/>
                  </a:moveTo>
                  <a:lnTo>
                    <a:pt x="22387" y="2291"/>
                  </a:lnTo>
                  <a:lnTo>
                    <a:pt x="22295" y="2267"/>
                  </a:lnTo>
                  <a:cubicBezTo>
                    <a:pt x="18213" y="2267"/>
                    <a:pt x="14924" y="3617"/>
                    <a:pt x="12429" y="6317"/>
                  </a:cubicBezTo>
                  <a:cubicBezTo>
                    <a:pt x="9290" y="9697"/>
                    <a:pt x="7715" y="14885"/>
                    <a:pt x="7715" y="21858"/>
                  </a:cubicBezTo>
                  <a:cubicBezTo>
                    <a:pt x="7715" y="28683"/>
                    <a:pt x="9313" y="33955"/>
                    <a:pt x="12498" y="37644"/>
                  </a:cubicBezTo>
                  <a:cubicBezTo>
                    <a:pt x="14970" y="40493"/>
                    <a:pt x="18236" y="41917"/>
                    <a:pt x="22295" y="41917"/>
                  </a:cubicBezTo>
                  <a:lnTo>
                    <a:pt x="22387" y="41879"/>
                  </a:lnTo>
                  <a:lnTo>
                    <a:pt x="22387" y="47927"/>
                  </a:lnTo>
                  <a:lnTo>
                    <a:pt x="16339" y="43533"/>
                  </a:lnTo>
                  <a:cubicBezTo>
                    <a:pt x="13108" y="42332"/>
                    <a:pt x="10544" y="41056"/>
                    <a:pt x="8658" y="39706"/>
                  </a:cubicBezTo>
                  <a:cubicBezTo>
                    <a:pt x="5921" y="37686"/>
                    <a:pt x="3794" y="35209"/>
                    <a:pt x="2277" y="32276"/>
                  </a:cubicBezTo>
                  <a:cubicBezTo>
                    <a:pt x="759" y="29331"/>
                    <a:pt x="0" y="25866"/>
                    <a:pt x="0" y="21858"/>
                  </a:cubicBezTo>
                  <a:cubicBezTo>
                    <a:pt x="0" y="15544"/>
                    <a:pt x="2208" y="10303"/>
                    <a:pt x="6634" y="6125"/>
                  </a:cubicBezTo>
                  <a:lnTo>
                    <a:pt x="2238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1" name="Shape 5675"/>
            <p:cNvSpPr/>
            <p:nvPr/>
          </p:nvSpPr>
          <p:spPr>
            <a:xfrm>
              <a:off x="81935" y="64766"/>
              <a:ext cx="22387" cy="55681"/>
            </a:xfrm>
            <a:custGeom>
              <a:avLst/>
              <a:gdLst/>
              <a:ahLst/>
              <a:cxnLst/>
              <a:rect l="0" t="0" r="0" b="0"/>
              <a:pathLst>
                <a:path w="22387" h="55681">
                  <a:moveTo>
                    <a:pt x="322" y="0"/>
                  </a:moveTo>
                  <a:cubicBezTo>
                    <a:pt x="6289" y="0"/>
                    <a:pt x="11463" y="2083"/>
                    <a:pt x="15833" y="6272"/>
                  </a:cubicBezTo>
                  <a:cubicBezTo>
                    <a:pt x="20202" y="10449"/>
                    <a:pt x="22387" y="15733"/>
                    <a:pt x="22387" y="22111"/>
                  </a:cubicBezTo>
                  <a:cubicBezTo>
                    <a:pt x="22387" y="27277"/>
                    <a:pt x="20823" y="31816"/>
                    <a:pt x="17718" y="35717"/>
                  </a:cubicBezTo>
                  <a:cubicBezTo>
                    <a:pt x="14602" y="39619"/>
                    <a:pt x="10555" y="42266"/>
                    <a:pt x="5577" y="43658"/>
                  </a:cubicBezTo>
                  <a:cubicBezTo>
                    <a:pt x="7865" y="47315"/>
                    <a:pt x="10337" y="50004"/>
                    <a:pt x="13004" y="51726"/>
                  </a:cubicBezTo>
                  <a:cubicBezTo>
                    <a:pt x="15660" y="53448"/>
                    <a:pt x="18684" y="54437"/>
                    <a:pt x="22076" y="54682"/>
                  </a:cubicBezTo>
                  <a:lnTo>
                    <a:pt x="22076" y="55681"/>
                  </a:lnTo>
                  <a:cubicBezTo>
                    <a:pt x="18983" y="55575"/>
                    <a:pt x="15672" y="55001"/>
                    <a:pt x="12142" y="53948"/>
                  </a:cubicBezTo>
                  <a:cubicBezTo>
                    <a:pt x="8612" y="52906"/>
                    <a:pt x="5278" y="51450"/>
                    <a:pt x="2116" y="49590"/>
                  </a:cubicBezTo>
                  <a:lnTo>
                    <a:pt x="0" y="48052"/>
                  </a:lnTo>
                  <a:lnTo>
                    <a:pt x="0" y="42004"/>
                  </a:lnTo>
                  <a:lnTo>
                    <a:pt x="10118" y="37769"/>
                  </a:lnTo>
                  <a:cubicBezTo>
                    <a:pt x="13154" y="34410"/>
                    <a:pt x="14671" y="29446"/>
                    <a:pt x="14671" y="22887"/>
                  </a:cubicBezTo>
                  <a:cubicBezTo>
                    <a:pt x="14671" y="17837"/>
                    <a:pt x="13832" y="13596"/>
                    <a:pt x="12176" y="10152"/>
                  </a:cubicBezTo>
                  <a:cubicBezTo>
                    <a:pt x="10889" y="7494"/>
                    <a:pt x="9198" y="5538"/>
                    <a:pt x="7071" y="4273"/>
                  </a:cubicBezTo>
                  <a:lnTo>
                    <a:pt x="0" y="2416"/>
                  </a:lnTo>
                  <a:lnTo>
                    <a:pt x="0" y="125"/>
                  </a:lnTo>
                  <a:lnTo>
                    <a:pt x="32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2" name="Shape 5676"/>
            <p:cNvSpPr/>
            <p:nvPr/>
          </p:nvSpPr>
          <p:spPr>
            <a:xfrm>
              <a:off x="124766" y="78588"/>
              <a:ext cx="52787" cy="29371"/>
            </a:xfrm>
            <a:custGeom>
              <a:avLst/>
              <a:gdLst/>
              <a:ahLst/>
              <a:cxnLst/>
              <a:rect l="0" t="0" r="0" b="0"/>
              <a:pathLst>
                <a:path w="52787" h="29371">
                  <a:moveTo>
                    <a:pt x="9290" y="0"/>
                  </a:moveTo>
                  <a:lnTo>
                    <a:pt x="10739" y="0"/>
                  </a:lnTo>
                  <a:lnTo>
                    <a:pt x="10739" y="6080"/>
                  </a:lnTo>
                  <a:cubicBezTo>
                    <a:pt x="12993" y="3997"/>
                    <a:pt x="14315" y="2806"/>
                    <a:pt x="14717" y="2498"/>
                  </a:cubicBezTo>
                  <a:cubicBezTo>
                    <a:pt x="15729" y="1701"/>
                    <a:pt x="16821" y="1095"/>
                    <a:pt x="17983" y="659"/>
                  </a:cubicBezTo>
                  <a:cubicBezTo>
                    <a:pt x="19156" y="223"/>
                    <a:pt x="20305" y="0"/>
                    <a:pt x="21455" y="0"/>
                  </a:cubicBezTo>
                  <a:cubicBezTo>
                    <a:pt x="23387" y="0"/>
                    <a:pt x="25054" y="521"/>
                    <a:pt x="26445" y="1563"/>
                  </a:cubicBezTo>
                  <a:cubicBezTo>
                    <a:pt x="27836" y="2594"/>
                    <a:pt x="28768" y="4103"/>
                    <a:pt x="29239" y="6080"/>
                  </a:cubicBezTo>
                  <a:cubicBezTo>
                    <a:pt x="31550" y="3582"/>
                    <a:pt x="33505" y="1945"/>
                    <a:pt x="35103" y="1169"/>
                  </a:cubicBezTo>
                  <a:cubicBezTo>
                    <a:pt x="36690" y="393"/>
                    <a:pt x="38334" y="0"/>
                    <a:pt x="40013" y="0"/>
                  </a:cubicBezTo>
                  <a:cubicBezTo>
                    <a:pt x="41657" y="0"/>
                    <a:pt x="43106" y="393"/>
                    <a:pt x="44382" y="1169"/>
                  </a:cubicBezTo>
                  <a:cubicBezTo>
                    <a:pt x="45647" y="1945"/>
                    <a:pt x="46647" y="3221"/>
                    <a:pt x="47394" y="4986"/>
                  </a:cubicBezTo>
                  <a:cubicBezTo>
                    <a:pt x="47889" y="6187"/>
                    <a:pt x="48130" y="8079"/>
                    <a:pt x="48130" y="10651"/>
                  </a:cubicBezTo>
                  <a:lnTo>
                    <a:pt x="48130" y="22929"/>
                  </a:lnTo>
                  <a:cubicBezTo>
                    <a:pt x="48130" y="24715"/>
                    <a:pt x="48280" y="25938"/>
                    <a:pt x="48567" y="26597"/>
                  </a:cubicBezTo>
                  <a:cubicBezTo>
                    <a:pt x="48797" y="27054"/>
                    <a:pt x="49211" y="27447"/>
                    <a:pt x="49821" y="27766"/>
                  </a:cubicBezTo>
                  <a:cubicBezTo>
                    <a:pt x="50430" y="28085"/>
                    <a:pt x="51407" y="28255"/>
                    <a:pt x="52787" y="28255"/>
                  </a:cubicBezTo>
                  <a:lnTo>
                    <a:pt x="52787" y="29371"/>
                  </a:lnTo>
                  <a:lnTo>
                    <a:pt x="37552" y="29371"/>
                  </a:lnTo>
                  <a:lnTo>
                    <a:pt x="37552" y="28255"/>
                  </a:lnTo>
                  <a:lnTo>
                    <a:pt x="38196" y="28255"/>
                  </a:lnTo>
                  <a:cubicBezTo>
                    <a:pt x="39518" y="28255"/>
                    <a:pt x="40553" y="28011"/>
                    <a:pt x="41301" y="27532"/>
                  </a:cubicBezTo>
                  <a:cubicBezTo>
                    <a:pt x="41818" y="27203"/>
                    <a:pt x="42186" y="26671"/>
                    <a:pt x="42404" y="25948"/>
                  </a:cubicBezTo>
                  <a:cubicBezTo>
                    <a:pt x="42496" y="25597"/>
                    <a:pt x="42542" y="24588"/>
                    <a:pt x="42542" y="22929"/>
                  </a:cubicBezTo>
                  <a:lnTo>
                    <a:pt x="42542" y="10651"/>
                  </a:lnTo>
                  <a:cubicBezTo>
                    <a:pt x="42542" y="8323"/>
                    <a:pt x="42243" y="6686"/>
                    <a:pt x="41634" y="5730"/>
                  </a:cubicBezTo>
                  <a:cubicBezTo>
                    <a:pt x="40760" y="4401"/>
                    <a:pt x="39357" y="3742"/>
                    <a:pt x="37426" y="3742"/>
                  </a:cubicBezTo>
                  <a:cubicBezTo>
                    <a:pt x="36230" y="3742"/>
                    <a:pt x="35034" y="4018"/>
                    <a:pt x="33838" y="4560"/>
                  </a:cubicBezTo>
                  <a:cubicBezTo>
                    <a:pt x="32631" y="5113"/>
                    <a:pt x="31182" y="6134"/>
                    <a:pt x="29469" y="7632"/>
                  </a:cubicBezTo>
                  <a:lnTo>
                    <a:pt x="29400" y="7973"/>
                  </a:lnTo>
                  <a:lnTo>
                    <a:pt x="29469" y="9312"/>
                  </a:lnTo>
                  <a:lnTo>
                    <a:pt x="29469" y="22929"/>
                  </a:lnTo>
                  <a:cubicBezTo>
                    <a:pt x="29469" y="24875"/>
                    <a:pt x="29596" y="26086"/>
                    <a:pt x="29826" y="26565"/>
                  </a:cubicBezTo>
                  <a:cubicBezTo>
                    <a:pt x="30067" y="27043"/>
                    <a:pt x="30504" y="27447"/>
                    <a:pt x="31159" y="27766"/>
                  </a:cubicBezTo>
                  <a:cubicBezTo>
                    <a:pt x="31803" y="28085"/>
                    <a:pt x="32919" y="28255"/>
                    <a:pt x="34494" y="28255"/>
                  </a:cubicBezTo>
                  <a:lnTo>
                    <a:pt x="34494" y="29371"/>
                  </a:lnTo>
                  <a:lnTo>
                    <a:pt x="18891" y="29371"/>
                  </a:lnTo>
                  <a:lnTo>
                    <a:pt x="18891" y="28255"/>
                  </a:lnTo>
                  <a:cubicBezTo>
                    <a:pt x="20604" y="28255"/>
                    <a:pt x="21777" y="28064"/>
                    <a:pt x="22421" y="27692"/>
                  </a:cubicBezTo>
                  <a:cubicBezTo>
                    <a:pt x="23053" y="27320"/>
                    <a:pt x="23502" y="26756"/>
                    <a:pt x="23743" y="26012"/>
                  </a:cubicBezTo>
                  <a:cubicBezTo>
                    <a:pt x="23858" y="25651"/>
                    <a:pt x="23916" y="24630"/>
                    <a:pt x="23916" y="22929"/>
                  </a:cubicBezTo>
                  <a:lnTo>
                    <a:pt x="23916" y="10651"/>
                  </a:lnTo>
                  <a:cubicBezTo>
                    <a:pt x="23916" y="8323"/>
                    <a:pt x="23548" y="6654"/>
                    <a:pt x="22800" y="5645"/>
                  </a:cubicBezTo>
                  <a:cubicBezTo>
                    <a:pt x="21812" y="4316"/>
                    <a:pt x="20432" y="3646"/>
                    <a:pt x="18661" y="3646"/>
                  </a:cubicBezTo>
                  <a:cubicBezTo>
                    <a:pt x="17442" y="3646"/>
                    <a:pt x="16247" y="3944"/>
                    <a:pt x="15051" y="4550"/>
                  </a:cubicBezTo>
                  <a:cubicBezTo>
                    <a:pt x="13188" y="5464"/>
                    <a:pt x="11751" y="6495"/>
                    <a:pt x="10739" y="7632"/>
                  </a:cubicBezTo>
                  <a:lnTo>
                    <a:pt x="10739" y="22929"/>
                  </a:lnTo>
                  <a:cubicBezTo>
                    <a:pt x="10739" y="24790"/>
                    <a:pt x="10889" y="26012"/>
                    <a:pt x="11165" y="26565"/>
                  </a:cubicBezTo>
                  <a:cubicBezTo>
                    <a:pt x="11440" y="27128"/>
                    <a:pt x="11866" y="27553"/>
                    <a:pt x="12406" y="27830"/>
                  </a:cubicBezTo>
                  <a:cubicBezTo>
                    <a:pt x="12958" y="28106"/>
                    <a:pt x="14073" y="28255"/>
                    <a:pt x="15764" y="28255"/>
                  </a:cubicBezTo>
                  <a:lnTo>
                    <a:pt x="15764" y="29371"/>
                  </a:lnTo>
                  <a:lnTo>
                    <a:pt x="506" y="29371"/>
                  </a:lnTo>
                  <a:lnTo>
                    <a:pt x="506" y="28255"/>
                  </a:lnTo>
                  <a:cubicBezTo>
                    <a:pt x="1920" y="28255"/>
                    <a:pt x="2909" y="28106"/>
                    <a:pt x="3472" y="27830"/>
                  </a:cubicBezTo>
                  <a:cubicBezTo>
                    <a:pt x="4024" y="27553"/>
                    <a:pt x="4461" y="27107"/>
                    <a:pt x="4749" y="26490"/>
                  </a:cubicBezTo>
                  <a:cubicBezTo>
                    <a:pt x="5036" y="25874"/>
                    <a:pt x="5186" y="24694"/>
                    <a:pt x="5186" y="22929"/>
                  </a:cubicBezTo>
                  <a:lnTo>
                    <a:pt x="5186" y="12023"/>
                  </a:lnTo>
                  <a:cubicBezTo>
                    <a:pt x="5186" y="8887"/>
                    <a:pt x="5082" y="6867"/>
                    <a:pt x="4887" y="5953"/>
                  </a:cubicBezTo>
                  <a:cubicBezTo>
                    <a:pt x="4726" y="5262"/>
                    <a:pt x="4473" y="4794"/>
                    <a:pt x="4139" y="4539"/>
                  </a:cubicBezTo>
                  <a:cubicBezTo>
                    <a:pt x="3806" y="4273"/>
                    <a:pt x="3346" y="4146"/>
                    <a:pt x="2760" y="4146"/>
                  </a:cubicBezTo>
                  <a:cubicBezTo>
                    <a:pt x="2127" y="4146"/>
                    <a:pt x="1380" y="4305"/>
                    <a:pt x="506" y="4613"/>
                  </a:cubicBezTo>
                  <a:lnTo>
                    <a:pt x="0" y="3487"/>
                  </a:lnTo>
                  <a:lnTo>
                    <a:pt x="92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3" name="Shape 5677"/>
            <p:cNvSpPr/>
            <p:nvPr/>
          </p:nvSpPr>
          <p:spPr>
            <a:xfrm>
              <a:off x="195204" y="63671"/>
              <a:ext cx="19236" cy="45157"/>
            </a:xfrm>
            <a:custGeom>
              <a:avLst/>
              <a:gdLst/>
              <a:ahLst/>
              <a:cxnLst/>
              <a:rect l="0" t="0" r="0" b="0"/>
              <a:pathLst>
                <a:path w="19236" h="45157">
                  <a:moveTo>
                    <a:pt x="16534" y="0"/>
                  </a:moveTo>
                  <a:lnTo>
                    <a:pt x="19236" y="0"/>
                  </a:lnTo>
                  <a:lnTo>
                    <a:pt x="2691" y="45157"/>
                  </a:lnTo>
                  <a:lnTo>
                    <a:pt x="0" y="45157"/>
                  </a:lnTo>
                  <a:lnTo>
                    <a:pt x="165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4" name="Shape 5678"/>
            <p:cNvSpPr/>
            <p:nvPr/>
          </p:nvSpPr>
          <p:spPr>
            <a:xfrm>
              <a:off x="217634" y="78587"/>
              <a:ext cx="21053" cy="30243"/>
            </a:xfrm>
            <a:custGeom>
              <a:avLst/>
              <a:gdLst/>
              <a:ahLst/>
              <a:cxnLst/>
              <a:rect l="0" t="0" r="0" b="0"/>
              <a:pathLst>
                <a:path w="21053" h="30243">
                  <a:moveTo>
                    <a:pt x="9359" y="0"/>
                  </a:moveTo>
                  <a:cubicBezTo>
                    <a:pt x="10578" y="0"/>
                    <a:pt x="12050" y="245"/>
                    <a:pt x="13775" y="723"/>
                  </a:cubicBezTo>
                  <a:cubicBezTo>
                    <a:pt x="14924" y="1031"/>
                    <a:pt x="15683" y="1191"/>
                    <a:pt x="16063" y="1191"/>
                  </a:cubicBezTo>
                  <a:cubicBezTo>
                    <a:pt x="16431" y="1191"/>
                    <a:pt x="16707" y="1116"/>
                    <a:pt x="16914" y="967"/>
                  </a:cubicBezTo>
                  <a:cubicBezTo>
                    <a:pt x="17109" y="819"/>
                    <a:pt x="17350" y="500"/>
                    <a:pt x="17615" y="0"/>
                  </a:cubicBezTo>
                  <a:lnTo>
                    <a:pt x="18730" y="0"/>
                  </a:lnTo>
                  <a:lnTo>
                    <a:pt x="18730" y="9716"/>
                  </a:lnTo>
                  <a:lnTo>
                    <a:pt x="17615" y="9716"/>
                  </a:lnTo>
                  <a:cubicBezTo>
                    <a:pt x="16764" y="6665"/>
                    <a:pt x="15672" y="4592"/>
                    <a:pt x="14338" y="3487"/>
                  </a:cubicBezTo>
                  <a:cubicBezTo>
                    <a:pt x="12993" y="2392"/>
                    <a:pt x="11291" y="1839"/>
                    <a:pt x="9233" y="1839"/>
                  </a:cubicBezTo>
                  <a:cubicBezTo>
                    <a:pt x="7658" y="1839"/>
                    <a:pt x="6393" y="2222"/>
                    <a:pt x="5427" y="2998"/>
                  </a:cubicBezTo>
                  <a:cubicBezTo>
                    <a:pt x="4461" y="3763"/>
                    <a:pt x="3978" y="4613"/>
                    <a:pt x="3978" y="5549"/>
                  </a:cubicBezTo>
                  <a:cubicBezTo>
                    <a:pt x="3978" y="6708"/>
                    <a:pt x="4335" y="7707"/>
                    <a:pt x="5048" y="8536"/>
                  </a:cubicBezTo>
                  <a:cubicBezTo>
                    <a:pt x="5749" y="9386"/>
                    <a:pt x="7163" y="10290"/>
                    <a:pt x="9302" y="11247"/>
                  </a:cubicBezTo>
                  <a:lnTo>
                    <a:pt x="14211" y="13458"/>
                  </a:lnTo>
                  <a:cubicBezTo>
                    <a:pt x="18776" y="15509"/>
                    <a:pt x="21053" y="18220"/>
                    <a:pt x="21053" y="21590"/>
                  </a:cubicBezTo>
                  <a:cubicBezTo>
                    <a:pt x="21053" y="24184"/>
                    <a:pt x="19995" y="26267"/>
                    <a:pt x="17868" y="27862"/>
                  </a:cubicBezTo>
                  <a:cubicBezTo>
                    <a:pt x="15752" y="29446"/>
                    <a:pt x="13372" y="30243"/>
                    <a:pt x="10751" y="30243"/>
                  </a:cubicBezTo>
                  <a:cubicBezTo>
                    <a:pt x="8853" y="30243"/>
                    <a:pt x="6703" y="29935"/>
                    <a:pt x="4277" y="29307"/>
                  </a:cubicBezTo>
                  <a:cubicBezTo>
                    <a:pt x="3541" y="29105"/>
                    <a:pt x="2932" y="28999"/>
                    <a:pt x="2461" y="28999"/>
                  </a:cubicBezTo>
                  <a:cubicBezTo>
                    <a:pt x="1943" y="28999"/>
                    <a:pt x="1541" y="29265"/>
                    <a:pt x="1242" y="29807"/>
                  </a:cubicBezTo>
                  <a:lnTo>
                    <a:pt x="138" y="29807"/>
                  </a:lnTo>
                  <a:lnTo>
                    <a:pt x="138" y="19623"/>
                  </a:lnTo>
                  <a:lnTo>
                    <a:pt x="1242" y="19623"/>
                  </a:lnTo>
                  <a:cubicBezTo>
                    <a:pt x="1874" y="22525"/>
                    <a:pt x="3081" y="24715"/>
                    <a:pt x="4852" y="26193"/>
                  </a:cubicBezTo>
                  <a:cubicBezTo>
                    <a:pt x="6623" y="27670"/>
                    <a:pt x="8612" y="28404"/>
                    <a:pt x="10808" y="28404"/>
                  </a:cubicBezTo>
                  <a:cubicBezTo>
                    <a:pt x="12360" y="28404"/>
                    <a:pt x="13625" y="27989"/>
                    <a:pt x="14602" y="27149"/>
                  </a:cubicBezTo>
                  <a:cubicBezTo>
                    <a:pt x="15580" y="26299"/>
                    <a:pt x="16063" y="25289"/>
                    <a:pt x="16063" y="24109"/>
                  </a:cubicBezTo>
                  <a:cubicBezTo>
                    <a:pt x="16063" y="22674"/>
                    <a:pt x="15522" y="21473"/>
                    <a:pt x="14430" y="20495"/>
                  </a:cubicBezTo>
                  <a:cubicBezTo>
                    <a:pt x="13349" y="19517"/>
                    <a:pt x="11176" y="18284"/>
                    <a:pt x="7911" y="16785"/>
                  </a:cubicBezTo>
                  <a:cubicBezTo>
                    <a:pt x="4657" y="15297"/>
                    <a:pt x="2530" y="13947"/>
                    <a:pt x="1518" y="12746"/>
                  </a:cubicBezTo>
                  <a:cubicBezTo>
                    <a:pt x="506" y="11555"/>
                    <a:pt x="0" y="10067"/>
                    <a:pt x="0" y="8260"/>
                  </a:cubicBezTo>
                  <a:cubicBezTo>
                    <a:pt x="0" y="5910"/>
                    <a:pt x="874" y="3944"/>
                    <a:pt x="2610" y="2371"/>
                  </a:cubicBezTo>
                  <a:cubicBezTo>
                    <a:pt x="4346" y="797"/>
                    <a:pt x="6600" y="0"/>
                    <a:pt x="935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5" name="Shape 5679"/>
            <p:cNvSpPr/>
            <p:nvPr/>
          </p:nvSpPr>
          <p:spPr>
            <a:xfrm>
              <a:off x="179253" y="54528"/>
              <a:ext cx="12981" cy="21919"/>
            </a:xfrm>
            <a:custGeom>
              <a:avLst/>
              <a:gdLst/>
              <a:ahLst/>
              <a:cxnLst/>
              <a:rect l="0" t="0" r="0" b="0"/>
              <a:pathLst>
                <a:path w="12981" h="21919">
                  <a:moveTo>
                    <a:pt x="6531" y="0"/>
                  </a:moveTo>
                  <a:cubicBezTo>
                    <a:pt x="8359" y="0"/>
                    <a:pt x="9762" y="542"/>
                    <a:pt x="10739" y="1648"/>
                  </a:cubicBezTo>
                  <a:cubicBezTo>
                    <a:pt x="11486" y="2466"/>
                    <a:pt x="11854" y="3348"/>
                    <a:pt x="11854" y="4273"/>
                  </a:cubicBezTo>
                  <a:cubicBezTo>
                    <a:pt x="11854" y="5815"/>
                    <a:pt x="10808" y="7399"/>
                    <a:pt x="8715" y="9046"/>
                  </a:cubicBezTo>
                  <a:cubicBezTo>
                    <a:pt x="10118" y="9557"/>
                    <a:pt x="11187" y="10279"/>
                    <a:pt x="11900" y="11225"/>
                  </a:cubicBezTo>
                  <a:cubicBezTo>
                    <a:pt x="12625" y="12172"/>
                    <a:pt x="12981" y="13277"/>
                    <a:pt x="12981" y="14553"/>
                  </a:cubicBezTo>
                  <a:cubicBezTo>
                    <a:pt x="12981" y="16381"/>
                    <a:pt x="12349" y="17965"/>
                    <a:pt x="11096" y="19304"/>
                  </a:cubicBezTo>
                  <a:cubicBezTo>
                    <a:pt x="9451" y="21048"/>
                    <a:pt x="7083" y="21919"/>
                    <a:pt x="3967" y="21919"/>
                  </a:cubicBezTo>
                  <a:cubicBezTo>
                    <a:pt x="2438" y="21919"/>
                    <a:pt x="1380" y="21749"/>
                    <a:pt x="828" y="21388"/>
                  </a:cubicBezTo>
                  <a:cubicBezTo>
                    <a:pt x="276" y="21037"/>
                    <a:pt x="0" y="20665"/>
                    <a:pt x="0" y="20250"/>
                  </a:cubicBezTo>
                  <a:cubicBezTo>
                    <a:pt x="0" y="19953"/>
                    <a:pt x="126" y="19687"/>
                    <a:pt x="391" y="19464"/>
                  </a:cubicBezTo>
                  <a:cubicBezTo>
                    <a:pt x="655" y="19230"/>
                    <a:pt x="977" y="19113"/>
                    <a:pt x="1345" y="19113"/>
                  </a:cubicBezTo>
                  <a:cubicBezTo>
                    <a:pt x="1621" y="19113"/>
                    <a:pt x="1909" y="19156"/>
                    <a:pt x="2196" y="19241"/>
                  </a:cubicBezTo>
                  <a:cubicBezTo>
                    <a:pt x="2392" y="19294"/>
                    <a:pt x="2829" y="19485"/>
                    <a:pt x="3495" y="19815"/>
                  </a:cubicBezTo>
                  <a:cubicBezTo>
                    <a:pt x="4174" y="20134"/>
                    <a:pt x="4634" y="20335"/>
                    <a:pt x="4898" y="20399"/>
                  </a:cubicBezTo>
                  <a:cubicBezTo>
                    <a:pt x="5312" y="20506"/>
                    <a:pt x="5761" y="20569"/>
                    <a:pt x="6232" y="20569"/>
                  </a:cubicBezTo>
                  <a:cubicBezTo>
                    <a:pt x="7370" y="20569"/>
                    <a:pt x="8371" y="20155"/>
                    <a:pt x="9221" y="19336"/>
                  </a:cubicBezTo>
                  <a:cubicBezTo>
                    <a:pt x="10061" y="18518"/>
                    <a:pt x="10486" y="17550"/>
                    <a:pt x="10486" y="16424"/>
                  </a:cubicBezTo>
                  <a:cubicBezTo>
                    <a:pt x="10486" y="15605"/>
                    <a:pt x="10291" y="14808"/>
                    <a:pt x="9900" y="14021"/>
                  </a:cubicBezTo>
                  <a:cubicBezTo>
                    <a:pt x="9612" y="13447"/>
                    <a:pt x="9290" y="13001"/>
                    <a:pt x="8934" y="12703"/>
                  </a:cubicBezTo>
                  <a:cubicBezTo>
                    <a:pt x="8451" y="12288"/>
                    <a:pt x="7796" y="11916"/>
                    <a:pt x="6956" y="11576"/>
                  </a:cubicBezTo>
                  <a:cubicBezTo>
                    <a:pt x="6105" y="11236"/>
                    <a:pt x="5255" y="11066"/>
                    <a:pt x="4369" y="11066"/>
                  </a:cubicBezTo>
                  <a:lnTo>
                    <a:pt x="3840" y="11066"/>
                  </a:lnTo>
                  <a:lnTo>
                    <a:pt x="3840" y="10598"/>
                  </a:lnTo>
                  <a:cubicBezTo>
                    <a:pt x="4726" y="10492"/>
                    <a:pt x="5611" y="10205"/>
                    <a:pt x="6508" y="9716"/>
                  </a:cubicBezTo>
                  <a:cubicBezTo>
                    <a:pt x="7393" y="9227"/>
                    <a:pt x="8049" y="8642"/>
                    <a:pt x="8451" y="7951"/>
                  </a:cubicBezTo>
                  <a:cubicBezTo>
                    <a:pt x="8853" y="7271"/>
                    <a:pt x="9060" y="6516"/>
                    <a:pt x="9060" y="5698"/>
                  </a:cubicBezTo>
                  <a:cubicBezTo>
                    <a:pt x="9060" y="4624"/>
                    <a:pt x="8692" y="3763"/>
                    <a:pt x="7968" y="3104"/>
                  </a:cubicBezTo>
                  <a:cubicBezTo>
                    <a:pt x="7244" y="2445"/>
                    <a:pt x="6347" y="2115"/>
                    <a:pt x="5266" y="2115"/>
                  </a:cubicBezTo>
                  <a:cubicBezTo>
                    <a:pt x="3530" y="2115"/>
                    <a:pt x="2070" y="2976"/>
                    <a:pt x="908" y="4699"/>
                  </a:cubicBezTo>
                  <a:lnTo>
                    <a:pt x="345" y="4454"/>
                  </a:lnTo>
                  <a:cubicBezTo>
                    <a:pt x="1000" y="3030"/>
                    <a:pt x="1828" y="1935"/>
                    <a:pt x="2817" y="1159"/>
                  </a:cubicBezTo>
                  <a:cubicBezTo>
                    <a:pt x="3806" y="383"/>
                    <a:pt x="5048" y="0"/>
                    <a:pt x="653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6" name="Shape 5680"/>
            <p:cNvSpPr/>
            <p:nvPr/>
          </p:nvSpPr>
          <p:spPr>
            <a:xfrm>
              <a:off x="161080" y="2269095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41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7" name="Shape 5681"/>
            <p:cNvSpPr/>
            <p:nvPr/>
          </p:nvSpPr>
          <p:spPr>
            <a:xfrm>
              <a:off x="173388" y="2269063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73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8" name="Shape 5682"/>
            <p:cNvSpPr/>
            <p:nvPr/>
          </p:nvSpPr>
          <p:spPr>
            <a:xfrm>
              <a:off x="108244" y="1927755"/>
              <a:ext cx="14993" cy="35919"/>
            </a:xfrm>
            <a:custGeom>
              <a:avLst/>
              <a:gdLst/>
              <a:ahLst/>
              <a:cxnLst/>
              <a:rect l="0" t="0" r="0" b="0"/>
              <a:pathLst>
                <a:path w="14993" h="35919">
                  <a:moveTo>
                    <a:pt x="9267" y="0"/>
                  </a:moveTo>
                  <a:lnTo>
                    <a:pt x="10199" y="0"/>
                  </a:lnTo>
                  <a:lnTo>
                    <a:pt x="10199" y="29711"/>
                  </a:lnTo>
                  <a:cubicBezTo>
                    <a:pt x="10199" y="31678"/>
                    <a:pt x="10279" y="32911"/>
                    <a:pt x="10452" y="33400"/>
                  </a:cubicBezTo>
                  <a:cubicBezTo>
                    <a:pt x="10636" y="33878"/>
                    <a:pt x="11015" y="34250"/>
                    <a:pt x="11567" y="34516"/>
                  </a:cubicBezTo>
                  <a:cubicBezTo>
                    <a:pt x="12130" y="34771"/>
                    <a:pt x="13269" y="34931"/>
                    <a:pt x="14993" y="34963"/>
                  </a:cubicBezTo>
                  <a:lnTo>
                    <a:pt x="14993" y="35919"/>
                  </a:lnTo>
                  <a:lnTo>
                    <a:pt x="667" y="35919"/>
                  </a:lnTo>
                  <a:lnTo>
                    <a:pt x="667" y="34963"/>
                  </a:lnTo>
                  <a:cubicBezTo>
                    <a:pt x="2472" y="34931"/>
                    <a:pt x="3633" y="34782"/>
                    <a:pt x="4162" y="34527"/>
                  </a:cubicBezTo>
                  <a:cubicBezTo>
                    <a:pt x="4668" y="34282"/>
                    <a:pt x="5036" y="33942"/>
                    <a:pt x="5255" y="33517"/>
                  </a:cubicBezTo>
                  <a:cubicBezTo>
                    <a:pt x="5450" y="33092"/>
                    <a:pt x="5554" y="31827"/>
                    <a:pt x="5554" y="29711"/>
                  </a:cubicBezTo>
                  <a:lnTo>
                    <a:pt x="5554" y="10715"/>
                  </a:lnTo>
                  <a:cubicBezTo>
                    <a:pt x="5554" y="8153"/>
                    <a:pt x="5461" y="6516"/>
                    <a:pt x="5278" y="5793"/>
                  </a:cubicBezTo>
                  <a:cubicBezTo>
                    <a:pt x="5140" y="5230"/>
                    <a:pt x="4910" y="4826"/>
                    <a:pt x="4565" y="4571"/>
                  </a:cubicBezTo>
                  <a:cubicBezTo>
                    <a:pt x="4220" y="4316"/>
                    <a:pt x="3806" y="4178"/>
                    <a:pt x="3311" y="4178"/>
                  </a:cubicBezTo>
                  <a:cubicBezTo>
                    <a:pt x="2622" y="4178"/>
                    <a:pt x="1656" y="4443"/>
                    <a:pt x="425" y="4986"/>
                  </a:cubicBezTo>
                  <a:lnTo>
                    <a:pt x="0" y="4178"/>
                  </a:lnTo>
                  <a:lnTo>
                    <a:pt x="926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9" name="Shape 5683"/>
            <p:cNvSpPr/>
            <p:nvPr/>
          </p:nvSpPr>
          <p:spPr>
            <a:xfrm>
              <a:off x="132334" y="1927785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2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0" name="Shape 5684"/>
            <p:cNvSpPr/>
            <p:nvPr/>
          </p:nvSpPr>
          <p:spPr>
            <a:xfrm>
              <a:off x="144642" y="192775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1" name="Shape 5685"/>
            <p:cNvSpPr/>
            <p:nvPr/>
          </p:nvSpPr>
          <p:spPr>
            <a:xfrm>
              <a:off x="161080" y="1927785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206"/>
                    <a:pt x="0" y="18497"/>
                  </a:cubicBezTo>
                  <a:cubicBezTo>
                    <a:pt x="0" y="14479"/>
                    <a:pt x="655" y="1102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2" name="Shape 5686"/>
            <p:cNvSpPr/>
            <p:nvPr/>
          </p:nvSpPr>
          <p:spPr>
            <a:xfrm>
              <a:off x="173388" y="1927754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3" name="Shape 5687"/>
            <p:cNvSpPr/>
            <p:nvPr/>
          </p:nvSpPr>
          <p:spPr>
            <a:xfrm>
              <a:off x="196573" y="1620865"/>
              <a:ext cx="39633" cy="0"/>
            </a:xfrm>
            <a:custGeom>
              <a:avLst/>
              <a:gdLst/>
              <a:ahLst/>
              <a:cxnLst/>
              <a:rect l="0" t="0" r="0" b="0"/>
              <a:pathLst>
                <a:path w="39633">
                  <a:moveTo>
                    <a:pt x="0" y="0"/>
                  </a:moveTo>
                  <a:lnTo>
                    <a:pt x="39633" y="0"/>
                  </a:lnTo>
                </a:path>
              </a:pathLst>
            </a:custGeom>
            <a:ln w="10545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4" name="Shape 5688"/>
            <p:cNvSpPr/>
            <p:nvPr/>
          </p:nvSpPr>
          <p:spPr>
            <a:xfrm>
              <a:off x="102741" y="1603020"/>
              <a:ext cx="25123" cy="35930"/>
            </a:xfrm>
            <a:custGeom>
              <a:avLst/>
              <a:gdLst/>
              <a:ahLst/>
              <a:cxnLst/>
              <a:rect l="0" t="0" r="0" b="0"/>
              <a:pathLst>
                <a:path w="25123" h="35930">
                  <a:moveTo>
                    <a:pt x="11958" y="0"/>
                  </a:moveTo>
                  <a:cubicBezTo>
                    <a:pt x="15051" y="0"/>
                    <a:pt x="17626" y="925"/>
                    <a:pt x="19696" y="2753"/>
                  </a:cubicBezTo>
                  <a:cubicBezTo>
                    <a:pt x="21766" y="4592"/>
                    <a:pt x="22800" y="6750"/>
                    <a:pt x="22800" y="9238"/>
                  </a:cubicBezTo>
                  <a:cubicBezTo>
                    <a:pt x="22800" y="11023"/>
                    <a:pt x="22340" y="12809"/>
                    <a:pt x="21444" y="14595"/>
                  </a:cubicBezTo>
                  <a:cubicBezTo>
                    <a:pt x="20064" y="17391"/>
                    <a:pt x="17810" y="20357"/>
                    <a:pt x="14706" y="23493"/>
                  </a:cubicBezTo>
                  <a:cubicBezTo>
                    <a:pt x="10049" y="28202"/>
                    <a:pt x="7140" y="31029"/>
                    <a:pt x="5979" y="32007"/>
                  </a:cubicBezTo>
                  <a:lnTo>
                    <a:pt x="15913" y="32007"/>
                  </a:lnTo>
                  <a:cubicBezTo>
                    <a:pt x="17937" y="32007"/>
                    <a:pt x="19362" y="31944"/>
                    <a:pt x="20167" y="31795"/>
                  </a:cubicBezTo>
                  <a:cubicBezTo>
                    <a:pt x="20984" y="31667"/>
                    <a:pt x="21720" y="31380"/>
                    <a:pt x="22375" y="30955"/>
                  </a:cubicBezTo>
                  <a:cubicBezTo>
                    <a:pt x="23030" y="30530"/>
                    <a:pt x="23605" y="29924"/>
                    <a:pt x="24088" y="29148"/>
                  </a:cubicBezTo>
                  <a:lnTo>
                    <a:pt x="25123" y="29148"/>
                  </a:lnTo>
                  <a:lnTo>
                    <a:pt x="22455" y="35930"/>
                  </a:lnTo>
                  <a:lnTo>
                    <a:pt x="0" y="35930"/>
                  </a:lnTo>
                  <a:lnTo>
                    <a:pt x="0" y="34963"/>
                  </a:lnTo>
                  <a:cubicBezTo>
                    <a:pt x="6600" y="29392"/>
                    <a:pt x="11256" y="24843"/>
                    <a:pt x="13958" y="21313"/>
                  </a:cubicBezTo>
                  <a:cubicBezTo>
                    <a:pt x="16649" y="17784"/>
                    <a:pt x="17994" y="14553"/>
                    <a:pt x="17994" y="11629"/>
                  </a:cubicBezTo>
                  <a:cubicBezTo>
                    <a:pt x="17994" y="9397"/>
                    <a:pt x="17258" y="7569"/>
                    <a:pt x="15775" y="6134"/>
                  </a:cubicBezTo>
                  <a:cubicBezTo>
                    <a:pt x="14292" y="4699"/>
                    <a:pt x="12533" y="3986"/>
                    <a:pt x="10475" y="3986"/>
                  </a:cubicBezTo>
                  <a:cubicBezTo>
                    <a:pt x="8600" y="3986"/>
                    <a:pt x="6922" y="4486"/>
                    <a:pt x="5439" y="5496"/>
                  </a:cubicBezTo>
                  <a:cubicBezTo>
                    <a:pt x="3944" y="6506"/>
                    <a:pt x="2851" y="7994"/>
                    <a:pt x="2139" y="9939"/>
                  </a:cubicBezTo>
                  <a:lnTo>
                    <a:pt x="1092" y="9939"/>
                  </a:lnTo>
                  <a:cubicBezTo>
                    <a:pt x="1564" y="6750"/>
                    <a:pt x="2760" y="4295"/>
                    <a:pt x="4703" y="2572"/>
                  </a:cubicBezTo>
                  <a:cubicBezTo>
                    <a:pt x="6646" y="861"/>
                    <a:pt x="9060" y="0"/>
                    <a:pt x="119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5" name="Shape 5689"/>
            <p:cNvSpPr/>
            <p:nvPr/>
          </p:nvSpPr>
          <p:spPr>
            <a:xfrm>
              <a:off x="132334" y="1603059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195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6" name="Shape 5690"/>
            <p:cNvSpPr/>
            <p:nvPr/>
          </p:nvSpPr>
          <p:spPr>
            <a:xfrm>
              <a:off x="144642" y="1603028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7" name="Shape 5691"/>
            <p:cNvSpPr/>
            <p:nvPr/>
          </p:nvSpPr>
          <p:spPr>
            <a:xfrm>
              <a:off x="161080" y="1603059"/>
              <a:ext cx="12309" cy="36504"/>
            </a:xfrm>
            <a:custGeom>
              <a:avLst/>
              <a:gdLst/>
              <a:ahLst/>
              <a:cxnLst/>
              <a:rect l="0" t="0" r="0" b="0"/>
              <a:pathLst>
                <a:path w="12309" h="36504">
                  <a:moveTo>
                    <a:pt x="12309" y="0"/>
                  </a:moveTo>
                  <a:lnTo>
                    <a:pt x="12309" y="1714"/>
                  </a:lnTo>
                  <a:lnTo>
                    <a:pt x="8980" y="3264"/>
                  </a:lnTo>
                  <a:cubicBezTo>
                    <a:pt x="7635" y="4699"/>
                    <a:pt x="6715" y="6952"/>
                    <a:pt x="6232" y="10035"/>
                  </a:cubicBezTo>
                  <a:cubicBezTo>
                    <a:pt x="5737" y="13118"/>
                    <a:pt x="5496" y="16147"/>
                    <a:pt x="5496" y="19145"/>
                  </a:cubicBezTo>
                  <a:cubicBezTo>
                    <a:pt x="5496" y="23993"/>
                    <a:pt x="6140" y="27947"/>
                    <a:pt x="7439" y="31008"/>
                  </a:cubicBezTo>
                  <a:cubicBezTo>
                    <a:pt x="8497" y="33581"/>
                    <a:pt x="10095" y="34878"/>
                    <a:pt x="12211" y="34878"/>
                  </a:cubicBezTo>
                  <a:lnTo>
                    <a:pt x="12309" y="34839"/>
                  </a:lnTo>
                  <a:lnTo>
                    <a:pt x="12309" y="36440"/>
                  </a:lnTo>
                  <a:lnTo>
                    <a:pt x="12119" y="36504"/>
                  </a:lnTo>
                  <a:cubicBezTo>
                    <a:pt x="8497" y="36504"/>
                    <a:pt x="5473" y="34527"/>
                    <a:pt x="3058" y="30562"/>
                  </a:cubicBezTo>
                  <a:cubicBezTo>
                    <a:pt x="1012" y="27224"/>
                    <a:pt x="0" y="23195"/>
                    <a:pt x="0" y="18497"/>
                  </a:cubicBezTo>
                  <a:cubicBezTo>
                    <a:pt x="0" y="14479"/>
                    <a:pt x="655" y="11034"/>
                    <a:pt x="1966" y="8132"/>
                  </a:cubicBezTo>
                  <a:cubicBezTo>
                    <a:pt x="3277" y="5230"/>
                    <a:pt x="5013" y="3072"/>
                    <a:pt x="7186" y="1659"/>
                  </a:cubicBezTo>
                  <a:lnTo>
                    <a:pt x="123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8" name="Shape 5692"/>
            <p:cNvSpPr/>
            <p:nvPr/>
          </p:nvSpPr>
          <p:spPr>
            <a:xfrm>
              <a:off x="173388" y="1603028"/>
              <a:ext cx="12309" cy="36472"/>
            </a:xfrm>
            <a:custGeom>
              <a:avLst/>
              <a:gdLst/>
              <a:ahLst/>
              <a:cxnLst/>
              <a:rect l="0" t="0" r="0" b="0"/>
              <a:pathLst>
                <a:path w="12309" h="36472">
                  <a:moveTo>
                    <a:pt x="98" y="0"/>
                  </a:moveTo>
                  <a:cubicBezTo>
                    <a:pt x="3018" y="0"/>
                    <a:pt x="5640" y="1382"/>
                    <a:pt x="7962" y="4124"/>
                  </a:cubicBezTo>
                  <a:cubicBezTo>
                    <a:pt x="10860" y="7537"/>
                    <a:pt x="12309" y="12150"/>
                    <a:pt x="12309" y="17986"/>
                  </a:cubicBezTo>
                  <a:cubicBezTo>
                    <a:pt x="12309" y="22068"/>
                    <a:pt x="11676" y="25534"/>
                    <a:pt x="10400" y="28383"/>
                  </a:cubicBezTo>
                  <a:cubicBezTo>
                    <a:pt x="9124" y="31253"/>
                    <a:pt x="7502" y="33325"/>
                    <a:pt x="5536" y="34612"/>
                  </a:cubicBezTo>
                  <a:lnTo>
                    <a:pt x="0" y="36472"/>
                  </a:lnTo>
                  <a:lnTo>
                    <a:pt x="0" y="34870"/>
                  </a:lnTo>
                  <a:lnTo>
                    <a:pt x="3041" y="33644"/>
                  </a:lnTo>
                  <a:cubicBezTo>
                    <a:pt x="4133" y="32805"/>
                    <a:pt x="4961" y="31401"/>
                    <a:pt x="5513" y="29435"/>
                  </a:cubicBezTo>
                  <a:cubicBezTo>
                    <a:pt x="6376" y="26458"/>
                    <a:pt x="6813" y="22259"/>
                    <a:pt x="6813" y="16849"/>
                  </a:cubicBezTo>
                  <a:cubicBezTo>
                    <a:pt x="6813" y="12831"/>
                    <a:pt x="6353" y="9482"/>
                    <a:pt x="5456" y="6803"/>
                  </a:cubicBezTo>
                  <a:cubicBezTo>
                    <a:pt x="4789" y="4805"/>
                    <a:pt x="3915" y="3402"/>
                    <a:pt x="2846" y="2562"/>
                  </a:cubicBezTo>
                  <a:cubicBezTo>
                    <a:pt x="2087" y="1998"/>
                    <a:pt x="1156" y="1711"/>
                    <a:pt x="75" y="1711"/>
                  </a:cubicBezTo>
                  <a:lnTo>
                    <a:pt x="0" y="1746"/>
                  </a:lnTo>
                  <a:lnTo>
                    <a:pt x="0" y="32"/>
                  </a:lnTo>
                  <a:lnTo>
                    <a:pt x="9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9" name="Shape 5693"/>
            <p:cNvSpPr/>
            <p:nvPr/>
          </p:nvSpPr>
          <p:spPr>
            <a:xfrm>
              <a:off x="196573" y="257117"/>
              <a:ext cx="3268451" cy="2013672"/>
            </a:xfrm>
            <a:custGeom>
              <a:avLst/>
              <a:gdLst/>
              <a:ahLst/>
              <a:cxnLst/>
              <a:rect l="0" t="0" r="0" b="0"/>
              <a:pathLst>
                <a:path w="3268451" h="2013672">
                  <a:moveTo>
                    <a:pt x="0" y="1994602"/>
                  </a:moveTo>
                  <a:cubicBezTo>
                    <a:pt x="27814" y="1994602"/>
                    <a:pt x="60882" y="1980846"/>
                    <a:pt x="67355" y="1980846"/>
                  </a:cubicBezTo>
                  <a:cubicBezTo>
                    <a:pt x="73817" y="1980846"/>
                    <a:pt x="83406" y="1993709"/>
                    <a:pt x="95870" y="1993709"/>
                  </a:cubicBezTo>
                  <a:cubicBezTo>
                    <a:pt x="108334" y="1993709"/>
                    <a:pt x="112404" y="1987724"/>
                    <a:pt x="121027" y="1987724"/>
                  </a:cubicBezTo>
                  <a:cubicBezTo>
                    <a:pt x="129651" y="1987724"/>
                    <a:pt x="180575" y="1998609"/>
                    <a:pt x="192912" y="1978848"/>
                  </a:cubicBezTo>
                  <a:cubicBezTo>
                    <a:pt x="205250" y="1959097"/>
                    <a:pt x="223336" y="1442715"/>
                    <a:pt x="231959" y="1442715"/>
                  </a:cubicBezTo>
                  <a:cubicBezTo>
                    <a:pt x="240583" y="1442715"/>
                    <a:pt x="266902" y="1787675"/>
                    <a:pt x="271029" y="1794298"/>
                  </a:cubicBezTo>
                  <a:cubicBezTo>
                    <a:pt x="275157" y="1800920"/>
                    <a:pt x="291634" y="1841102"/>
                    <a:pt x="314641" y="1841102"/>
                  </a:cubicBezTo>
                  <a:cubicBezTo>
                    <a:pt x="337648" y="1841102"/>
                    <a:pt x="347709" y="1719546"/>
                    <a:pt x="355378" y="1719546"/>
                  </a:cubicBezTo>
                  <a:cubicBezTo>
                    <a:pt x="363048" y="1719546"/>
                    <a:pt x="387090" y="1807500"/>
                    <a:pt x="395242" y="1807500"/>
                  </a:cubicBezTo>
                  <a:cubicBezTo>
                    <a:pt x="403394" y="1807500"/>
                    <a:pt x="413328" y="1780872"/>
                    <a:pt x="422078" y="1780872"/>
                  </a:cubicBezTo>
                  <a:cubicBezTo>
                    <a:pt x="430816" y="1780872"/>
                    <a:pt x="448788" y="1858844"/>
                    <a:pt x="459573" y="1858844"/>
                  </a:cubicBezTo>
                  <a:lnTo>
                    <a:pt x="485972" y="1858844"/>
                  </a:lnTo>
                  <a:cubicBezTo>
                    <a:pt x="496757" y="1858844"/>
                    <a:pt x="510888" y="1874821"/>
                    <a:pt x="526951" y="1874821"/>
                  </a:cubicBezTo>
                  <a:cubicBezTo>
                    <a:pt x="543002" y="1874821"/>
                    <a:pt x="555707" y="1841549"/>
                    <a:pt x="569355" y="1841549"/>
                  </a:cubicBezTo>
                  <a:cubicBezTo>
                    <a:pt x="583015" y="1841549"/>
                    <a:pt x="587096" y="1859290"/>
                    <a:pt x="606976" y="1859290"/>
                  </a:cubicBezTo>
                  <a:cubicBezTo>
                    <a:pt x="626868" y="1859290"/>
                    <a:pt x="635330" y="1835553"/>
                    <a:pt x="659050" y="1835553"/>
                  </a:cubicBezTo>
                  <a:cubicBezTo>
                    <a:pt x="682771" y="1835553"/>
                    <a:pt x="712171" y="1692259"/>
                    <a:pt x="719840" y="1692259"/>
                  </a:cubicBezTo>
                  <a:cubicBezTo>
                    <a:pt x="727509" y="1692259"/>
                    <a:pt x="755541" y="1731080"/>
                    <a:pt x="766809" y="1731080"/>
                  </a:cubicBezTo>
                  <a:cubicBezTo>
                    <a:pt x="778066" y="1731080"/>
                    <a:pt x="780285" y="1531275"/>
                    <a:pt x="784539" y="1532328"/>
                  </a:cubicBezTo>
                  <a:cubicBezTo>
                    <a:pt x="788805" y="1533380"/>
                    <a:pt x="802821" y="1616508"/>
                    <a:pt x="808328" y="1616508"/>
                  </a:cubicBezTo>
                  <a:cubicBezTo>
                    <a:pt x="813836" y="1616508"/>
                    <a:pt x="817607" y="1512811"/>
                    <a:pt x="825276" y="1512811"/>
                  </a:cubicBezTo>
                  <a:cubicBezTo>
                    <a:pt x="832945" y="1512811"/>
                    <a:pt x="832221" y="1536537"/>
                    <a:pt x="839407" y="1536537"/>
                  </a:cubicBezTo>
                  <a:cubicBezTo>
                    <a:pt x="846605" y="1536537"/>
                    <a:pt x="859782" y="1466665"/>
                    <a:pt x="864576" y="1466665"/>
                  </a:cubicBezTo>
                  <a:cubicBezTo>
                    <a:pt x="869371" y="1466665"/>
                    <a:pt x="887101" y="1488850"/>
                    <a:pt x="890929" y="1488850"/>
                  </a:cubicBezTo>
                  <a:cubicBezTo>
                    <a:pt x="894770" y="1488850"/>
                    <a:pt x="911304" y="1296976"/>
                    <a:pt x="918249" y="1296976"/>
                  </a:cubicBezTo>
                  <a:cubicBezTo>
                    <a:pt x="925193" y="1296976"/>
                    <a:pt x="923043" y="1328920"/>
                    <a:pt x="929275" y="1328920"/>
                  </a:cubicBezTo>
                  <a:cubicBezTo>
                    <a:pt x="935507" y="1328920"/>
                    <a:pt x="938853" y="1133048"/>
                    <a:pt x="955146" y="1133048"/>
                  </a:cubicBezTo>
                  <a:cubicBezTo>
                    <a:pt x="971450" y="1133048"/>
                    <a:pt x="971921" y="1284337"/>
                    <a:pt x="996365" y="1284337"/>
                  </a:cubicBezTo>
                  <a:cubicBezTo>
                    <a:pt x="1020810" y="1284337"/>
                    <a:pt x="1024639" y="1152129"/>
                    <a:pt x="1038540" y="1152129"/>
                  </a:cubicBezTo>
                  <a:cubicBezTo>
                    <a:pt x="1052430" y="1152129"/>
                    <a:pt x="1059144" y="1263480"/>
                    <a:pt x="1073517" y="1263480"/>
                  </a:cubicBezTo>
                  <a:cubicBezTo>
                    <a:pt x="1087901" y="1263480"/>
                    <a:pt x="1121440" y="0"/>
                    <a:pt x="1137733" y="0"/>
                  </a:cubicBezTo>
                  <a:cubicBezTo>
                    <a:pt x="1154025" y="0"/>
                    <a:pt x="1163431" y="587168"/>
                    <a:pt x="1173204" y="589592"/>
                  </a:cubicBezTo>
                  <a:cubicBezTo>
                    <a:pt x="1182989" y="592015"/>
                    <a:pt x="1186921" y="503859"/>
                    <a:pt x="1198131" y="506634"/>
                  </a:cubicBezTo>
                  <a:cubicBezTo>
                    <a:pt x="1209330" y="509408"/>
                    <a:pt x="1265222" y="1027469"/>
                    <a:pt x="1272167" y="1036335"/>
                  </a:cubicBezTo>
                  <a:cubicBezTo>
                    <a:pt x="1279111" y="1045211"/>
                    <a:pt x="1293978" y="1054289"/>
                    <a:pt x="1298290" y="1069171"/>
                  </a:cubicBezTo>
                  <a:cubicBezTo>
                    <a:pt x="1302602" y="1084043"/>
                    <a:pt x="1320814" y="1327367"/>
                    <a:pt x="1341419" y="1327367"/>
                  </a:cubicBezTo>
                  <a:cubicBezTo>
                    <a:pt x="1362023" y="1327367"/>
                    <a:pt x="1373050" y="1200039"/>
                    <a:pt x="1387905" y="1200039"/>
                  </a:cubicBezTo>
                  <a:cubicBezTo>
                    <a:pt x="1402760" y="1200039"/>
                    <a:pt x="1427205" y="1356643"/>
                    <a:pt x="1435357" y="1356643"/>
                  </a:cubicBezTo>
                  <a:cubicBezTo>
                    <a:pt x="1443498" y="1356643"/>
                    <a:pt x="1442543" y="1339348"/>
                    <a:pt x="1450212" y="1339348"/>
                  </a:cubicBezTo>
                  <a:cubicBezTo>
                    <a:pt x="1457870" y="1339348"/>
                    <a:pt x="1600686" y="2002585"/>
                    <a:pt x="1887272" y="2002585"/>
                  </a:cubicBezTo>
                  <a:cubicBezTo>
                    <a:pt x="2173859" y="2002585"/>
                    <a:pt x="2329138" y="2006136"/>
                    <a:pt x="2375141" y="2006136"/>
                  </a:cubicBezTo>
                  <a:cubicBezTo>
                    <a:pt x="2421156" y="2006136"/>
                    <a:pt x="2566364" y="2013672"/>
                    <a:pt x="2602306" y="2013672"/>
                  </a:cubicBezTo>
                  <a:cubicBezTo>
                    <a:pt x="2638249" y="2013672"/>
                    <a:pt x="2765726" y="2010132"/>
                    <a:pt x="2806947" y="2010132"/>
                  </a:cubicBezTo>
                  <a:cubicBezTo>
                    <a:pt x="2848155" y="2010132"/>
                    <a:pt x="2875842" y="1999640"/>
                    <a:pt x="2883615" y="1995484"/>
                  </a:cubicBezTo>
                  <a:cubicBezTo>
                    <a:pt x="2891388" y="1991338"/>
                    <a:pt x="2915016" y="1988893"/>
                    <a:pt x="2920040" y="1971534"/>
                  </a:cubicBezTo>
                  <a:cubicBezTo>
                    <a:pt x="2925076" y="1954175"/>
                    <a:pt x="2941128" y="1903650"/>
                    <a:pt x="2973724" y="1903650"/>
                  </a:cubicBezTo>
                  <a:cubicBezTo>
                    <a:pt x="3006309" y="1903650"/>
                    <a:pt x="3016370" y="1926058"/>
                    <a:pt x="3033629" y="1926058"/>
                  </a:cubicBezTo>
                  <a:cubicBezTo>
                    <a:pt x="3050876" y="1926058"/>
                    <a:pt x="3081069" y="1875257"/>
                    <a:pt x="3081069" y="1817588"/>
                  </a:cubicBezTo>
                  <a:cubicBezTo>
                    <a:pt x="3081069" y="1759920"/>
                    <a:pt x="3089221" y="1710670"/>
                    <a:pt x="3105985" y="1710670"/>
                  </a:cubicBezTo>
                  <a:cubicBezTo>
                    <a:pt x="3122760" y="1710670"/>
                    <a:pt x="3123749" y="1830950"/>
                    <a:pt x="3141456" y="1835341"/>
                  </a:cubicBezTo>
                  <a:cubicBezTo>
                    <a:pt x="3159163" y="1839720"/>
                    <a:pt x="3176697" y="1858993"/>
                    <a:pt x="3188897" y="1865498"/>
                  </a:cubicBezTo>
                  <a:cubicBezTo>
                    <a:pt x="3201096" y="1872015"/>
                    <a:pt x="3246409" y="1881476"/>
                    <a:pt x="3268451" y="1881476"/>
                  </a:cubicBezTo>
                </a:path>
              </a:pathLst>
            </a:custGeom>
            <a:ln w="15063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0" name="Shape 5694"/>
            <p:cNvSpPr/>
            <p:nvPr/>
          </p:nvSpPr>
          <p:spPr>
            <a:xfrm>
              <a:off x="380659" y="1022833"/>
              <a:ext cx="1357654" cy="1263491"/>
            </a:xfrm>
            <a:custGeom>
              <a:avLst/>
              <a:gdLst/>
              <a:ahLst/>
              <a:cxnLst/>
              <a:rect l="0" t="0" r="0" b="0"/>
              <a:pathLst>
                <a:path w="1357654" h="1263491">
                  <a:moveTo>
                    <a:pt x="0" y="1220566"/>
                  </a:moveTo>
                  <a:cubicBezTo>
                    <a:pt x="10026" y="1229326"/>
                    <a:pt x="28952" y="1238861"/>
                    <a:pt x="38300" y="1230218"/>
                  </a:cubicBezTo>
                  <a:cubicBezTo>
                    <a:pt x="47659" y="1221576"/>
                    <a:pt x="53167" y="1184966"/>
                    <a:pt x="61307" y="1184966"/>
                  </a:cubicBezTo>
                  <a:cubicBezTo>
                    <a:pt x="69448" y="1184966"/>
                    <a:pt x="78565" y="1190292"/>
                    <a:pt x="96295" y="1190292"/>
                  </a:cubicBezTo>
                  <a:cubicBezTo>
                    <a:pt x="114025" y="1190292"/>
                    <a:pt x="116417" y="1174314"/>
                    <a:pt x="121694" y="1174314"/>
                  </a:cubicBezTo>
                  <a:cubicBezTo>
                    <a:pt x="126960" y="1174314"/>
                    <a:pt x="195488" y="1220460"/>
                    <a:pt x="242457" y="1220460"/>
                  </a:cubicBezTo>
                  <a:cubicBezTo>
                    <a:pt x="289426" y="1220460"/>
                    <a:pt x="357655" y="318257"/>
                    <a:pt x="369935" y="316758"/>
                  </a:cubicBezTo>
                  <a:cubicBezTo>
                    <a:pt x="382214" y="315259"/>
                    <a:pt x="342558" y="1101721"/>
                    <a:pt x="356724" y="1101721"/>
                  </a:cubicBezTo>
                  <a:cubicBezTo>
                    <a:pt x="370901" y="1101721"/>
                    <a:pt x="374729" y="1070500"/>
                    <a:pt x="392942" y="1070500"/>
                  </a:cubicBezTo>
                  <a:cubicBezTo>
                    <a:pt x="411155" y="1070500"/>
                    <a:pt x="406360" y="1117528"/>
                    <a:pt x="421216" y="1117528"/>
                  </a:cubicBezTo>
                  <a:cubicBezTo>
                    <a:pt x="436071" y="1117528"/>
                    <a:pt x="437669" y="939515"/>
                    <a:pt x="447097" y="941854"/>
                  </a:cubicBezTo>
                  <a:cubicBezTo>
                    <a:pt x="456514" y="944182"/>
                    <a:pt x="461470" y="1070947"/>
                    <a:pt x="485432" y="1070947"/>
                  </a:cubicBezTo>
                  <a:cubicBezTo>
                    <a:pt x="509393" y="1070947"/>
                    <a:pt x="533838" y="891722"/>
                    <a:pt x="547739" y="891722"/>
                  </a:cubicBezTo>
                  <a:cubicBezTo>
                    <a:pt x="561640" y="891722"/>
                    <a:pt x="559708" y="1053205"/>
                    <a:pt x="604757" y="1053205"/>
                  </a:cubicBezTo>
                  <a:cubicBezTo>
                    <a:pt x="649806" y="1053205"/>
                    <a:pt x="688140" y="716920"/>
                    <a:pt x="688140" y="617549"/>
                  </a:cubicBezTo>
                  <a:cubicBezTo>
                    <a:pt x="688140" y="518178"/>
                    <a:pt x="691980" y="0"/>
                    <a:pt x="713068" y="0"/>
                  </a:cubicBezTo>
                  <a:cubicBezTo>
                    <a:pt x="734155" y="0"/>
                    <a:pt x="728418" y="563208"/>
                    <a:pt x="745181" y="563208"/>
                  </a:cubicBezTo>
                  <a:cubicBezTo>
                    <a:pt x="761946" y="563208"/>
                    <a:pt x="756197" y="495993"/>
                    <a:pt x="767706" y="495993"/>
                  </a:cubicBezTo>
                  <a:cubicBezTo>
                    <a:pt x="779204" y="495993"/>
                    <a:pt x="776330" y="730239"/>
                    <a:pt x="792622" y="730239"/>
                  </a:cubicBezTo>
                  <a:cubicBezTo>
                    <a:pt x="808915" y="730239"/>
                    <a:pt x="811318" y="709383"/>
                    <a:pt x="832405" y="709383"/>
                  </a:cubicBezTo>
                  <a:cubicBezTo>
                    <a:pt x="853492" y="709383"/>
                    <a:pt x="891826" y="638841"/>
                    <a:pt x="899496" y="638841"/>
                  </a:cubicBezTo>
                  <a:cubicBezTo>
                    <a:pt x="907165" y="638841"/>
                    <a:pt x="901899" y="669010"/>
                    <a:pt x="910039" y="669010"/>
                  </a:cubicBezTo>
                  <a:cubicBezTo>
                    <a:pt x="918191" y="669010"/>
                    <a:pt x="925377" y="634855"/>
                    <a:pt x="930655" y="634855"/>
                  </a:cubicBezTo>
                  <a:cubicBezTo>
                    <a:pt x="935921" y="634855"/>
                    <a:pt x="956744" y="713295"/>
                    <a:pt x="972346" y="713380"/>
                  </a:cubicBezTo>
                  <a:cubicBezTo>
                    <a:pt x="987949" y="713454"/>
                    <a:pt x="993181" y="698200"/>
                    <a:pt x="1005633" y="698200"/>
                  </a:cubicBezTo>
                  <a:cubicBezTo>
                    <a:pt x="1018097" y="698200"/>
                    <a:pt x="1055258" y="1001904"/>
                    <a:pt x="1103170" y="1027469"/>
                  </a:cubicBezTo>
                  <a:cubicBezTo>
                    <a:pt x="1151082" y="1053045"/>
                    <a:pt x="1186082" y="1188070"/>
                    <a:pt x="1195671" y="1188070"/>
                  </a:cubicBezTo>
                  <a:cubicBezTo>
                    <a:pt x="1205260" y="1188070"/>
                    <a:pt x="1204294" y="1154351"/>
                    <a:pt x="1210043" y="1154351"/>
                  </a:cubicBezTo>
                  <a:cubicBezTo>
                    <a:pt x="1215804" y="1154351"/>
                    <a:pt x="1255575" y="1263491"/>
                    <a:pt x="1357654" y="1263491"/>
                  </a:cubicBezTo>
                </a:path>
              </a:pathLst>
            </a:custGeom>
            <a:ln w="15063" cap="flat">
              <a:custDash>
                <a:ds d="593197" sp="355901"/>
              </a:custDash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1" name="Shape 5695"/>
            <p:cNvSpPr/>
            <p:nvPr/>
          </p:nvSpPr>
          <p:spPr>
            <a:xfrm>
              <a:off x="196573" y="1974444"/>
              <a:ext cx="1118566" cy="299452"/>
            </a:xfrm>
            <a:custGeom>
              <a:avLst/>
              <a:gdLst/>
              <a:ahLst/>
              <a:cxnLst/>
              <a:rect l="0" t="0" r="0" b="0"/>
              <a:pathLst>
                <a:path w="1118566" h="299452">
                  <a:moveTo>
                    <a:pt x="0" y="298569"/>
                  </a:moveTo>
                  <a:cubicBezTo>
                    <a:pt x="42669" y="298569"/>
                    <a:pt x="178529" y="280381"/>
                    <a:pt x="194591" y="280381"/>
                  </a:cubicBezTo>
                  <a:cubicBezTo>
                    <a:pt x="210654" y="280381"/>
                    <a:pt x="408867" y="290384"/>
                    <a:pt x="427149" y="280626"/>
                  </a:cubicBezTo>
                  <a:cubicBezTo>
                    <a:pt x="445442" y="270867"/>
                    <a:pt x="476383" y="164587"/>
                    <a:pt x="490767" y="164587"/>
                  </a:cubicBezTo>
                  <a:cubicBezTo>
                    <a:pt x="505139" y="164587"/>
                    <a:pt x="519994" y="227145"/>
                    <a:pt x="565043" y="227145"/>
                  </a:cubicBezTo>
                  <a:cubicBezTo>
                    <a:pt x="610092" y="227145"/>
                    <a:pt x="643160" y="252870"/>
                    <a:pt x="656578" y="252870"/>
                  </a:cubicBezTo>
                  <a:cubicBezTo>
                    <a:pt x="669997" y="252870"/>
                    <a:pt x="686830" y="203429"/>
                    <a:pt x="693004" y="204960"/>
                  </a:cubicBezTo>
                  <a:cubicBezTo>
                    <a:pt x="699178" y="206491"/>
                    <a:pt x="702110" y="220491"/>
                    <a:pt x="706422" y="220491"/>
                  </a:cubicBezTo>
                  <a:cubicBezTo>
                    <a:pt x="710734" y="220491"/>
                    <a:pt x="716011" y="0"/>
                    <a:pt x="727992" y="0"/>
                  </a:cubicBezTo>
                  <a:cubicBezTo>
                    <a:pt x="739973" y="0"/>
                    <a:pt x="762498" y="166362"/>
                    <a:pt x="774478" y="166362"/>
                  </a:cubicBezTo>
                  <a:cubicBezTo>
                    <a:pt x="786459" y="166362"/>
                    <a:pt x="790771" y="130432"/>
                    <a:pt x="801786" y="130432"/>
                  </a:cubicBezTo>
                  <a:cubicBezTo>
                    <a:pt x="812812" y="130432"/>
                    <a:pt x="852112" y="227581"/>
                    <a:pt x="865530" y="227581"/>
                  </a:cubicBezTo>
                  <a:cubicBezTo>
                    <a:pt x="878949" y="227581"/>
                    <a:pt x="878949" y="207628"/>
                    <a:pt x="890929" y="207628"/>
                  </a:cubicBezTo>
                  <a:cubicBezTo>
                    <a:pt x="902910" y="207628"/>
                    <a:pt x="890447" y="299452"/>
                    <a:pt x="1118566" y="299452"/>
                  </a:cubicBezTo>
                </a:path>
              </a:pathLst>
            </a:custGeom>
            <a:ln w="15063" cap="flat">
              <a:custDash>
                <a:ds d="118606" sp="118606"/>
              </a:custDash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2" name="Shape 5696"/>
            <p:cNvSpPr/>
            <p:nvPr/>
          </p:nvSpPr>
          <p:spPr>
            <a:xfrm>
              <a:off x="0" y="0"/>
              <a:ext cx="3541382" cy="2398497"/>
            </a:xfrm>
            <a:custGeom>
              <a:avLst/>
              <a:gdLst/>
              <a:ahLst/>
              <a:cxnLst/>
              <a:rect l="0" t="0" r="0" b="0"/>
              <a:pathLst>
                <a:path w="3541382" h="2398497">
                  <a:moveTo>
                    <a:pt x="0" y="2398497"/>
                  </a:moveTo>
                  <a:lnTo>
                    <a:pt x="3541382" y="2398497"/>
                  </a:lnTo>
                  <a:lnTo>
                    <a:pt x="3541382" y="0"/>
                  </a:lnTo>
                  <a:lnTo>
                    <a:pt x="0" y="0"/>
                  </a:lnTo>
                  <a:close/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45200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0559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979324"/>
            <a:ext cx="8915400" cy="931897"/>
          </a:xfrm>
        </p:spPr>
        <p:txBody>
          <a:bodyPr/>
          <a:lstStyle/>
          <a:p>
            <a:pPr algn="ctr"/>
            <a:r>
              <a:rPr lang="tk-TM" b="1" dirty="0" smtClean="0"/>
              <a:t>Etrek derýasynyň köpýyllyk gözegçilik maglumatlaryna görä ortaça akymynyň çyzgysy (Etrek gözegçilik nokady)</a:t>
            </a:r>
            <a:endParaRPr lang="tk-TM" dirty="0" smtClean="0"/>
          </a:p>
          <a:p>
            <a:endParaRPr lang="ru-RU" dirty="0"/>
          </a:p>
        </p:txBody>
      </p:sp>
      <p:grpSp>
        <p:nvGrpSpPr>
          <p:cNvPr id="4" name="Group 476178"/>
          <p:cNvGrpSpPr/>
          <p:nvPr/>
        </p:nvGrpSpPr>
        <p:grpSpPr>
          <a:xfrm>
            <a:off x="2589212" y="-124690"/>
            <a:ext cx="8915400" cy="4804754"/>
            <a:chOff x="29857" y="-13102"/>
            <a:chExt cx="4142728" cy="1816866"/>
          </a:xfrm>
        </p:grpSpPr>
        <p:sp>
          <p:nvSpPr>
            <p:cNvPr id="6" name="Rectangle 476075"/>
            <p:cNvSpPr/>
            <p:nvPr/>
          </p:nvSpPr>
          <p:spPr>
            <a:xfrm>
              <a:off x="3261817" y="0"/>
              <a:ext cx="694018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476074"/>
            <p:cNvSpPr/>
            <p:nvPr/>
          </p:nvSpPr>
          <p:spPr>
            <a:xfrm>
              <a:off x="3194564" y="7861"/>
              <a:ext cx="168842" cy="1845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5960"/>
            <p:cNvSpPr/>
            <p:nvPr/>
          </p:nvSpPr>
          <p:spPr>
            <a:xfrm>
              <a:off x="140715" y="-13102"/>
              <a:ext cx="3930047" cy="22084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indent="289560" algn="l">
                <a:lnSpc>
                  <a:spcPct val="107000"/>
                </a:lnSpc>
                <a:spcAft>
                  <a:spcPts val="800"/>
                </a:spcAft>
              </a:pPr>
              <a:endParaRPr lang="ru-RU" sz="1200" dirty="0">
                <a:solidFill>
                  <a:srgbClr val="18171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Shape 584361"/>
            <p:cNvSpPr/>
            <p:nvPr/>
          </p:nvSpPr>
          <p:spPr>
            <a:xfrm>
              <a:off x="29857" y="249360"/>
              <a:ext cx="4139997" cy="1554404"/>
            </a:xfrm>
            <a:custGeom>
              <a:avLst/>
              <a:gdLst/>
              <a:ahLst/>
              <a:cxnLst/>
              <a:rect l="0" t="0" r="0" b="0"/>
              <a:pathLst>
                <a:path w="4139997" h="1554404">
                  <a:moveTo>
                    <a:pt x="0" y="0"/>
                  </a:moveTo>
                  <a:lnTo>
                    <a:pt x="4139997" y="0"/>
                  </a:lnTo>
                  <a:lnTo>
                    <a:pt x="4139997" y="1554404"/>
                  </a:lnTo>
                  <a:lnTo>
                    <a:pt x="0" y="155440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F0C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5962"/>
            <p:cNvSpPr/>
            <p:nvPr/>
          </p:nvSpPr>
          <p:spPr>
            <a:xfrm>
              <a:off x="38202" y="249360"/>
              <a:ext cx="4131653" cy="1548448"/>
            </a:xfrm>
            <a:custGeom>
              <a:avLst/>
              <a:gdLst/>
              <a:ahLst/>
              <a:cxnLst/>
              <a:rect l="0" t="0" r="0" b="0"/>
              <a:pathLst>
                <a:path w="4131653" h="1548448">
                  <a:moveTo>
                    <a:pt x="4131653" y="1548448"/>
                  </a:moveTo>
                  <a:lnTo>
                    <a:pt x="4131653" y="0"/>
                  </a:lnTo>
                  <a:lnTo>
                    <a:pt x="0" y="0"/>
                  </a:ln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5963"/>
            <p:cNvSpPr/>
            <p:nvPr/>
          </p:nvSpPr>
          <p:spPr>
            <a:xfrm>
              <a:off x="180927" y="1673587"/>
              <a:ext cx="3988930" cy="99809"/>
            </a:xfrm>
            <a:custGeom>
              <a:avLst/>
              <a:gdLst/>
              <a:ahLst/>
              <a:cxnLst/>
              <a:rect l="0" t="0" r="0" b="0"/>
              <a:pathLst>
                <a:path w="3988930" h="99809">
                  <a:moveTo>
                    <a:pt x="0" y="0"/>
                  </a:moveTo>
                  <a:lnTo>
                    <a:pt x="3988930" y="0"/>
                  </a:lnTo>
                  <a:lnTo>
                    <a:pt x="3988918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5964"/>
            <p:cNvSpPr/>
            <p:nvPr/>
          </p:nvSpPr>
          <p:spPr>
            <a:xfrm>
              <a:off x="180927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5965"/>
            <p:cNvSpPr/>
            <p:nvPr/>
          </p:nvSpPr>
          <p:spPr>
            <a:xfrm>
              <a:off x="516740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5966"/>
            <p:cNvSpPr/>
            <p:nvPr/>
          </p:nvSpPr>
          <p:spPr>
            <a:xfrm>
              <a:off x="823763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5967"/>
            <p:cNvSpPr/>
            <p:nvPr/>
          </p:nvSpPr>
          <p:spPr>
            <a:xfrm>
              <a:off x="1159373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Shape 5968"/>
            <p:cNvSpPr/>
            <p:nvPr/>
          </p:nvSpPr>
          <p:spPr>
            <a:xfrm>
              <a:off x="1483337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5969"/>
            <p:cNvSpPr/>
            <p:nvPr/>
          </p:nvSpPr>
          <p:spPr>
            <a:xfrm>
              <a:off x="1810477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Shape 5970"/>
            <p:cNvSpPr/>
            <p:nvPr/>
          </p:nvSpPr>
          <p:spPr>
            <a:xfrm>
              <a:off x="2169366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Shape 5971"/>
            <p:cNvSpPr/>
            <p:nvPr/>
          </p:nvSpPr>
          <p:spPr>
            <a:xfrm>
              <a:off x="2508151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5972"/>
            <p:cNvSpPr/>
            <p:nvPr/>
          </p:nvSpPr>
          <p:spPr>
            <a:xfrm>
              <a:off x="2841641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5973"/>
            <p:cNvSpPr/>
            <p:nvPr/>
          </p:nvSpPr>
          <p:spPr>
            <a:xfrm>
              <a:off x="3165605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5974"/>
            <p:cNvSpPr/>
            <p:nvPr/>
          </p:nvSpPr>
          <p:spPr>
            <a:xfrm>
              <a:off x="3500148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5975"/>
            <p:cNvSpPr/>
            <p:nvPr/>
          </p:nvSpPr>
          <p:spPr>
            <a:xfrm>
              <a:off x="3832584" y="1673587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5976"/>
            <p:cNvSpPr/>
            <p:nvPr/>
          </p:nvSpPr>
          <p:spPr>
            <a:xfrm>
              <a:off x="325772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5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5977"/>
            <p:cNvSpPr/>
            <p:nvPr/>
          </p:nvSpPr>
          <p:spPr>
            <a:xfrm>
              <a:off x="650502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5978"/>
            <p:cNvSpPr/>
            <p:nvPr/>
          </p:nvSpPr>
          <p:spPr>
            <a:xfrm>
              <a:off x="684334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64" y="7874"/>
                    <a:pt x="19164" y="11900"/>
                  </a:cubicBezTo>
                  <a:lnTo>
                    <a:pt x="19164" y="55372"/>
                  </a:lnTo>
                  <a:cubicBezTo>
                    <a:pt x="19164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5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5979"/>
            <p:cNvSpPr/>
            <p:nvPr/>
          </p:nvSpPr>
          <p:spPr>
            <a:xfrm>
              <a:off x="919133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Shape 5980"/>
            <p:cNvSpPr/>
            <p:nvPr/>
          </p:nvSpPr>
          <p:spPr>
            <a:xfrm>
              <a:off x="952966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5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Shape 5981"/>
            <p:cNvSpPr/>
            <p:nvPr/>
          </p:nvSpPr>
          <p:spPr>
            <a:xfrm>
              <a:off x="986799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5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6" y="3620"/>
                    <a:pt x="6960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Shape 5982"/>
            <p:cNvSpPr/>
            <p:nvPr/>
          </p:nvSpPr>
          <p:spPr>
            <a:xfrm>
              <a:off x="1307257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Shape 5983"/>
            <p:cNvSpPr/>
            <p:nvPr/>
          </p:nvSpPr>
          <p:spPr>
            <a:xfrm>
              <a:off x="1339474" y="1695733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70" y="0"/>
                  </a:lnTo>
                  <a:lnTo>
                    <a:pt x="27470" y="1842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4"/>
                    <a:pt x="56197" y="3848"/>
                  </a:cubicBezTo>
                  <a:cubicBezTo>
                    <a:pt x="55232" y="2985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2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2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Shape 5984"/>
            <p:cNvSpPr/>
            <p:nvPr/>
          </p:nvSpPr>
          <p:spPr>
            <a:xfrm>
              <a:off x="1622820" y="1695733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70" y="0"/>
                  </a:lnTo>
                  <a:lnTo>
                    <a:pt x="27470" y="1842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4"/>
                    <a:pt x="56197" y="3848"/>
                  </a:cubicBezTo>
                  <a:cubicBezTo>
                    <a:pt x="55232" y="2985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2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2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Shape 5985"/>
            <p:cNvSpPr/>
            <p:nvPr/>
          </p:nvSpPr>
          <p:spPr>
            <a:xfrm>
              <a:off x="1934029" y="1695733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83" y="0"/>
                  </a:lnTo>
                  <a:lnTo>
                    <a:pt x="27483" y="1842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4"/>
                    <a:pt x="56197" y="3848"/>
                  </a:cubicBezTo>
                  <a:cubicBezTo>
                    <a:pt x="55232" y="2985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2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2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Shape 5986"/>
            <p:cNvSpPr/>
            <p:nvPr/>
          </p:nvSpPr>
          <p:spPr>
            <a:xfrm>
              <a:off x="2009016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Shape 5987"/>
            <p:cNvSpPr/>
            <p:nvPr/>
          </p:nvSpPr>
          <p:spPr>
            <a:xfrm>
              <a:off x="2255801" y="1695733"/>
              <a:ext cx="71234" cy="68821"/>
            </a:xfrm>
            <a:custGeom>
              <a:avLst/>
              <a:gdLst/>
              <a:ahLst/>
              <a:cxnLst/>
              <a:rect l="0" t="0" r="0" b="0"/>
              <a:pathLst>
                <a:path w="71234" h="68821">
                  <a:moveTo>
                    <a:pt x="0" y="0"/>
                  </a:moveTo>
                  <a:lnTo>
                    <a:pt x="27470" y="0"/>
                  </a:lnTo>
                  <a:lnTo>
                    <a:pt x="27470" y="1842"/>
                  </a:lnTo>
                  <a:cubicBezTo>
                    <a:pt x="24359" y="2134"/>
                    <a:pt x="22352" y="2680"/>
                    <a:pt x="21412" y="3416"/>
                  </a:cubicBezTo>
                  <a:cubicBezTo>
                    <a:pt x="20498" y="4178"/>
                    <a:pt x="20028" y="5169"/>
                    <a:pt x="20028" y="6350"/>
                  </a:cubicBezTo>
                  <a:cubicBezTo>
                    <a:pt x="20028" y="8014"/>
                    <a:pt x="20790" y="10579"/>
                    <a:pt x="22314" y="14084"/>
                  </a:cubicBezTo>
                  <a:lnTo>
                    <a:pt x="39433" y="53530"/>
                  </a:lnTo>
                  <a:lnTo>
                    <a:pt x="55296" y="14592"/>
                  </a:lnTo>
                  <a:cubicBezTo>
                    <a:pt x="56858" y="10757"/>
                    <a:pt x="57633" y="8103"/>
                    <a:pt x="57633" y="6604"/>
                  </a:cubicBezTo>
                  <a:cubicBezTo>
                    <a:pt x="57633" y="5639"/>
                    <a:pt x="57163" y="4724"/>
                    <a:pt x="56197" y="3848"/>
                  </a:cubicBezTo>
                  <a:cubicBezTo>
                    <a:pt x="55232" y="2985"/>
                    <a:pt x="53619" y="2349"/>
                    <a:pt x="51333" y="1994"/>
                  </a:cubicBezTo>
                  <a:cubicBezTo>
                    <a:pt x="51168" y="1968"/>
                    <a:pt x="50902" y="1918"/>
                    <a:pt x="50495" y="1842"/>
                  </a:cubicBezTo>
                  <a:lnTo>
                    <a:pt x="50495" y="0"/>
                  </a:lnTo>
                  <a:lnTo>
                    <a:pt x="71234" y="0"/>
                  </a:lnTo>
                  <a:lnTo>
                    <a:pt x="71234" y="1842"/>
                  </a:lnTo>
                  <a:cubicBezTo>
                    <a:pt x="68847" y="2273"/>
                    <a:pt x="67056" y="3035"/>
                    <a:pt x="65811" y="4115"/>
                  </a:cubicBezTo>
                  <a:cubicBezTo>
                    <a:pt x="64071" y="5740"/>
                    <a:pt x="62509" y="8230"/>
                    <a:pt x="61163" y="11570"/>
                  </a:cubicBezTo>
                  <a:lnTo>
                    <a:pt x="37693" y="68821"/>
                  </a:lnTo>
                  <a:lnTo>
                    <a:pt x="35865" y="68821"/>
                  </a:lnTo>
                  <a:lnTo>
                    <a:pt x="10668" y="10820"/>
                  </a:lnTo>
                  <a:cubicBezTo>
                    <a:pt x="9360" y="7836"/>
                    <a:pt x="8458" y="6033"/>
                    <a:pt x="7925" y="5372"/>
                  </a:cubicBezTo>
                  <a:cubicBezTo>
                    <a:pt x="7112" y="4331"/>
                    <a:pt x="6096" y="3543"/>
                    <a:pt x="4877" y="2959"/>
                  </a:cubicBezTo>
                  <a:cubicBezTo>
                    <a:pt x="3670" y="2375"/>
                    <a:pt x="2045" y="2019"/>
                    <a:pt x="0" y="184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Shape 5988"/>
            <p:cNvSpPr/>
            <p:nvPr/>
          </p:nvSpPr>
          <p:spPr>
            <a:xfrm>
              <a:off x="2330788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Shape 5989"/>
            <p:cNvSpPr/>
            <p:nvPr/>
          </p:nvSpPr>
          <p:spPr>
            <a:xfrm>
              <a:off x="2364621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Shape 5990"/>
            <p:cNvSpPr/>
            <p:nvPr/>
          </p:nvSpPr>
          <p:spPr>
            <a:xfrm>
              <a:off x="2430348" y="1695733"/>
              <a:ext cx="71247" cy="68821"/>
            </a:xfrm>
            <a:custGeom>
              <a:avLst/>
              <a:gdLst/>
              <a:ahLst/>
              <a:cxnLst/>
              <a:rect l="0" t="0" r="0" b="0"/>
              <a:pathLst>
                <a:path w="71247" h="68821">
                  <a:moveTo>
                    <a:pt x="0" y="0"/>
                  </a:moveTo>
                  <a:lnTo>
                    <a:pt x="27483" y="0"/>
                  </a:lnTo>
                  <a:lnTo>
                    <a:pt x="27483" y="1842"/>
                  </a:lnTo>
                  <a:cubicBezTo>
                    <a:pt x="24371" y="2134"/>
                    <a:pt x="22365" y="2680"/>
                    <a:pt x="21425" y="3416"/>
                  </a:cubicBezTo>
                  <a:cubicBezTo>
                    <a:pt x="20511" y="4178"/>
                    <a:pt x="20041" y="5169"/>
                    <a:pt x="20041" y="6350"/>
                  </a:cubicBezTo>
                  <a:cubicBezTo>
                    <a:pt x="20041" y="8014"/>
                    <a:pt x="20803" y="10579"/>
                    <a:pt x="22327" y="14084"/>
                  </a:cubicBezTo>
                  <a:lnTo>
                    <a:pt x="39446" y="53530"/>
                  </a:lnTo>
                  <a:lnTo>
                    <a:pt x="55308" y="14592"/>
                  </a:lnTo>
                  <a:cubicBezTo>
                    <a:pt x="56871" y="10757"/>
                    <a:pt x="57645" y="8103"/>
                    <a:pt x="57645" y="6604"/>
                  </a:cubicBezTo>
                  <a:cubicBezTo>
                    <a:pt x="57645" y="5639"/>
                    <a:pt x="57175" y="4724"/>
                    <a:pt x="56210" y="3848"/>
                  </a:cubicBezTo>
                  <a:cubicBezTo>
                    <a:pt x="55245" y="2985"/>
                    <a:pt x="53632" y="2349"/>
                    <a:pt x="51346" y="1994"/>
                  </a:cubicBezTo>
                  <a:cubicBezTo>
                    <a:pt x="51181" y="1968"/>
                    <a:pt x="50914" y="1918"/>
                    <a:pt x="50508" y="1842"/>
                  </a:cubicBezTo>
                  <a:lnTo>
                    <a:pt x="50508" y="0"/>
                  </a:lnTo>
                  <a:lnTo>
                    <a:pt x="71247" y="0"/>
                  </a:lnTo>
                  <a:lnTo>
                    <a:pt x="71247" y="1842"/>
                  </a:lnTo>
                  <a:cubicBezTo>
                    <a:pt x="68859" y="2273"/>
                    <a:pt x="67069" y="3035"/>
                    <a:pt x="65824" y="4115"/>
                  </a:cubicBezTo>
                  <a:cubicBezTo>
                    <a:pt x="64084" y="5740"/>
                    <a:pt x="62522" y="8230"/>
                    <a:pt x="61176" y="11570"/>
                  </a:cubicBezTo>
                  <a:lnTo>
                    <a:pt x="37706" y="68821"/>
                  </a:lnTo>
                  <a:lnTo>
                    <a:pt x="35877" y="68821"/>
                  </a:lnTo>
                  <a:lnTo>
                    <a:pt x="10681" y="10820"/>
                  </a:lnTo>
                  <a:cubicBezTo>
                    <a:pt x="9373" y="7836"/>
                    <a:pt x="8471" y="6033"/>
                    <a:pt x="7938" y="5372"/>
                  </a:cubicBezTo>
                  <a:cubicBezTo>
                    <a:pt x="7125" y="4331"/>
                    <a:pt x="6109" y="3543"/>
                    <a:pt x="4889" y="2959"/>
                  </a:cubicBezTo>
                  <a:cubicBezTo>
                    <a:pt x="3683" y="2375"/>
                    <a:pt x="2057" y="2019"/>
                    <a:pt x="0" y="1842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9" name="Shape 5991"/>
            <p:cNvSpPr/>
            <p:nvPr/>
          </p:nvSpPr>
          <p:spPr>
            <a:xfrm>
              <a:off x="2505348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0" name="Shape 5992"/>
            <p:cNvSpPr/>
            <p:nvPr/>
          </p:nvSpPr>
          <p:spPr>
            <a:xfrm>
              <a:off x="2539180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1" name="Shape 5993"/>
            <p:cNvSpPr/>
            <p:nvPr/>
          </p:nvSpPr>
          <p:spPr>
            <a:xfrm>
              <a:off x="2573014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8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59" y="3023"/>
                  </a:cubicBezTo>
                  <a:cubicBezTo>
                    <a:pt x="5512" y="2235"/>
                    <a:pt x="3988" y="1842"/>
                    <a:pt x="2388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Shape 5994"/>
            <p:cNvSpPr/>
            <p:nvPr/>
          </p:nvSpPr>
          <p:spPr>
            <a:xfrm>
              <a:off x="2959874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60" y="3023"/>
                  </a:cubicBezTo>
                  <a:cubicBezTo>
                    <a:pt x="5512" y="2235"/>
                    <a:pt x="3988" y="1842"/>
                    <a:pt x="2387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Shape 5995"/>
            <p:cNvSpPr/>
            <p:nvPr/>
          </p:nvSpPr>
          <p:spPr>
            <a:xfrm>
              <a:off x="2991927" y="1695734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65" y="4737"/>
                    <a:pt x="25565" y="5651"/>
                  </a:cubicBezTo>
                  <a:cubicBezTo>
                    <a:pt x="25565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5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34" y="1943"/>
                    <a:pt x="66485" y="2235"/>
                    <a:pt x="65291" y="2730"/>
                  </a:cubicBezTo>
                  <a:cubicBezTo>
                    <a:pt x="63500" y="3492"/>
                    <a:pt x="61862" y="4521"/>
                    <a:pt x="60376" y="5804"/>
                  </a:cubicBezTo>
                  <a:cubicBezTo>
                    <a:pt x="58890" y="7099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49"/>
                  </a:lnTo>
                  <a:cubicBezTo>
                    <a:pt x="59169" y="57506"/>
                    <a:pt x="62141" y="61265"/>
                    <a:pt x="64084" y="62840"/>
                  </a:cubicBezTo>
                  <a:cubicBezTo>
                    <a:pt x="66015" y="64414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4"/>
                    <a:pt x="46837" y="64833"/>
                  </a:cubicBezTo>
                  <a:cubicBezTo>
                    <a:pt x="47536" y="64554"/>
                    <a:pt x="48095" y="64097"/>
                    <a:pt x="48552" y="63487"/>
                  </a:cubicBezTo>
                  <a:cubicBezTo>
                    <a:pt x="48997" y="62878"/>
                    <a:pt x="49213" y="62243"/>
                    <a:pt x="49213" y="61620"/>
                  </a:cubicBezTo>
                  <a:cubicBezTo>
                    <a:pt x="49213" y="60858"/>
                    <a:pt x="49060" y="60096"/>
                    <a:pt x="48781" y="59334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6"/>
                  </a:lnTo>
                  <a:lnTo>
                    <a:pt x="20549" y="55766"/>
                  </a:lnTo>
                  <a:cubicBezTo>
                    <a:pt x="19063" y="57696"/>
                    <a:pt x="18161" y="58953"/>
                    <a:pt x="17869" y="59601"/>
                  </a:cubicBezTo>
                  <a:cubicBezTo>
                    <a:pt x="17564" y="60249"/>
                    <a:pt x="17412" y="60922"/>
                    <a:pt x="17412" y="61620"/>
                  </a:cubicBezTo>
                  <a:cubicBezTo>
                    <a:pt x="17412" y="62687"/>
                    <a:pt x="17869" y="63551"/>
                    <a:pt x="18758" y="64249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38"/>
                    <a:pt x="8369" y="62382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8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4" name="Shape 5996"/>
            <p:cNvSpPr/>
            <p:nvPr/>
          </p:nvSpPr>
          <p:spPr>
            <a:xfrm>
              <a:off x="3327681" y="1695734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1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5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25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34" y="1943"/>
                    <a:pt x="66485" y="2235"/>
                    <a:pt x="65291" y="2730"/>
                  </a:cubicBezTo>
                  <a:cubicBezTo>
                    <a:pt x="63513" y="3492"/>
                    <a:pt x="61862" y="4521"/>
                    <a:pt x="60376" y="5804"/>
                  </a:cubicBezTo>
                  <a:cubicBezTo>
                    <a:pt x="58890" y="7099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49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4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4"/>
                    <a:pt x="46837" y="64833"/>
                  </a:cubicBezTo>
                  <a:cubicBezTo>
                    <a:pt x="47536" y="64554"/>
                    <a:pt x="48095" y="64097"/>
                    <a:pt x="48552" y="63487"/>
                  </a:cubicBezTo>
                  <a:cubicBezTo>
                    <a:pt x="48997" y="62878"/>
                    <a:pt x="49213" y="62243"/>
                    <a:pt x="49213" y="61620"/>
                  </a:cubicBezTo>
                  <a:cubicBezTo>
                    <a:pt x="49213" y="60858"/>
                    <a:pt x="49060" y="60096"/>
                    <a:pt x="48781" y="59334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6"/>
                  </a:lnTo>
                  <a:lnTo>
                    <a:pt x="20549" y="55766"/>
                  </a:lnTo>
                  <a:cubicBezTo>
                    <a:pt x="19063" y="57696"/>
                    <a:pt x="18161" y="58953"/>
                    <a:pt x="17869" y="59601"/>
                  </a:cubicBezTo>
                  <a:cubicBezTo>
                    <a:pt x="17564" y="60249"/>
                    <a:pt x="17412" y="60922"/>
                    <a:pt x="17412" y="61620"/>
                  </a:cubicBezTo>
                  <a:cubicBezTo>
                    <a:pt x="17412" y="62687"/>
                    <a:pt x="17869" y="63551"/>
                    <a:pt x="18745" y="64249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38"/>
                    <a:pt x="8369" y="62382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8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5" name="Shape 5997"/>
            <p:cNvSpPr/>
            <p:nvPr/>
          </p:nvSpPr>
          <p:spPr>
            <a:xfrm>
              <a:off x="3620834" y="1695734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1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5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34" y="1943"/>
                    <a:pt x="66485" y="2235"/>
                    <a:pt x="65291" y="2730"/>
                  </a:cubicBezTo>
                  <a:cubicBezTo>
                    <a:pt x="63500" y="3492"/>
                    <a:pt x="61862" y="4521"/>
                    <a:pt x="60376" y="5804"/>
                  </a:cubicBezTo>
                  <a:cubicBezTo>
                    <a:pt x="58890" y="7099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49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4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4"/>
                    <a:pt x="46837" y="64833"/>
                  </a:cubicBezTo>
                  <a:cubicBezTo>
                    <a:pt x="47536" y="64554"/>
                    <a:pt x="48095" y="64097"/>
                    <a:pt x="48552" y="63487"/>
                  </a:cubicBezTo>
                  <a:cubicBezTo>
                    <a:pt x="48997" y="62878"/>
                    <a:pt x="49213" y="62243"/>
                    <a:pt x="49213" y="61620"/>
                  </a:cubicBezTo>
                  <a:cubicBezTo>
                    <a:pt x="49213" y="60858"/>
                    <a:pt x="49060" y="60096"/>
                    <a:pt x="48781" y="59334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6"/>
                  </a:lnTo>
                  <a:lnTo>
                    <a:pt x="20549" y="55766"/>
                  </a:lnTo>
                  <a:cubicBezTo>
                    <a:pt x="19063" y="57696"/>
                    <a:pt x="18161" y="58953"/>
                    <a:pt x="17869" y="59601"/>
                  </a:cubicBezTo>
                  <a:cubicBezTo>
                    <a:pt x="17564" y="60249"/>
                    <a:pt x="17412" y="60922"/>
                    <a:pt x="17412" y="61620"/>
                  </a:cubicBezTo>
                  <a:cubicBezTo>
                    <a:pt x="17412" y="62687"/>
                    <a:pt x="17869" y="63551"/>
                    <a:pt x="18745" y="64249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38"/>
                    <a:pt x="8369" y="62382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8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6" name="Shape 5998"/>
            <p:cNvSpPr/>
            <p:nvPr/>
          </p:nvSpPr>
          <p:spPr>
            <a:xfrm>
              <a:off x="3695983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60" y="3023"/>
                  </a:cubicBezTo>
                  <a:cubicBezTo>
                    <a:pt x="5512" y="2235"/>
                    <a:pt x="3988" y="1842"/>
                    <a:pt x="2387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7" name="Shape 5999"/>
            <p:cNvSpPr/>
            <p:nvPr/>
          </p:nvSpPr>
          <p:spPr>
            <a:xfrm>
              <a:off x="3916868" y="1695734"/>
              <a:ext cx="71450" cy="67272"/>
            </a:xfrm>
            <a:custGeom>
              <a:avLst/>
              <a:gdLst/>
              <a:ahLst/>
              <a:cxnLst/>
              <a:rect l="0" t="0" r="0" b="0"/>
              <a:pathLst>
                <a:path w="71450" h="67272">
                  <a:moveTo>
                    <a:pt x="1346" y="0"/>
                  </a:moveTo>
                  <a:lnTo>
                    <a:pt x="32448" y="0"/>
                  </a:lnTo>
                  <a:lnTo>
                    <a:pt x="32448" y="1842"/>
                  </a:lnTo>
                  <a:cubicBezTo>
                    <a:pt x="29807" y="1943"/>
                    <a:pt x="27991" y="2375"/>
                    <a:pt x="27013" y="3137"/>
                  </a:cubicBezTo>
                  <a:cubicBezTo>
                    <a:pt x="26048" y="3899"/>
                    <a:pt x="25552" y="4737"/>
                    <a:pt x="25552" y="5651"/>
                  </a:cubicBezTo>
                  <a:cubicBezTo>
                    <a:pt x="25552" y="6896"/>
                    <a:pt x="26353" y="8674"/>
                    <a:pt x="27927" y="11024"/>
                  </a:cubicBezTo>
                  <a:lnTo>
                    <a:pt x="38265" y="26454"/>
                  </a:lnTo>
                  <a:lnTo>
                    <a:pt x="50216" y="11316"/>
                  </a:lnTo>
                  <a:cubicBezTo>
                    <a:pt x="51600" y="9538"/>
                    <a:pt x="52451" y="8318"/>
                    <a:pt x="52768" y="7658"/>
                  </a:cubicBezTo>
                  <a:cubicBezTo>
                    <a:pt x="53073" y="6972"/>
                    <a:pt x="53238" y="6299"/>
                    <a:pt x="53238" y="5601"/>
                  </a:cubicBezTo>
                  <a:cubicBezTo>
                    <a:pt x="53238" y="4915"/>
                    <a:pt x="53035" y="4305"/>
                    <a:pt x="52629" y="3772"/>
                  </a:cubicBezTo>
                  <a:cubicBezTo>
                    <a:pt x="52146" y="3086"/>
                    <a:pt x="51524" y="2591"/>
                    <a:pt x="50749" y="2324"/>
                  </a:cubicBezTo>
                  <a:cubicBezTo>
                    <a:pt x="49987" y="2032"/>
                    <a:pt x="48413" y="1880"/>
                    <a:pt x="46050" y="1842"/>
                  </a:cubicBezTo>
                  <a:lnTo>
                    <a:pt x="46050" y="0"/>
                  </a:lnTo>
                  <a:lnTo>
                    <a:pt x="69901" y="0"/>
                  </a:lnTo>
                  <a:lnTo>
                    <a:pt x="69901" y="1842"/>
                  </a:lnTo>
                  <a:cubicBezTo>
                    <a:pt x="68021" y="1943"/>
                    <a:pt x="66485" y="2235"/>
                    <a:pt x="65278" y="2730"/>
                  </a:cubicBezTo>
                  <a:cubicBezTo>
                    <a:pt x="63500" y="3492"/>
                    <a:pt x="61862" y="4521"/>
                    <a:pt x="60376" y="5804"/>
                  </a:cubicBezTo>
                  <a:cubicBezTo>
                    <a:pt x="58877" y="7099"/>
                    <a:pt x="56782" y="9487"/>
                    <a:pt x="54077" y="12954"/>
                  </a:cubicBezTo>
                  <a:lnTo>
                    <a:pt x="40729" y="30023"/>
                  </a:lnTo>
                  <a:lnTo>
                    <a:pt x="55182" y="51549"/>
                  </a:lnTo>
                  <a:cubicBezTo>
                    <a:pt x="59169" y="57506"/>
                    <a:pt x="62128" y="61265"/>
                    <a:pt x="64084" y="62840"/>
                  </a:cubicBezTo>
                  <a:cubicBezTo>
                    <a:pt x="66015" y="64414"/>
                    <a:pt x="68466" y="65278"/>
                    <a:pt x="71450" y="65443"/>
                  </a:cubicBezTo>
                  <a:lnTo>
                    <a:pt x="71450" y="67272"/>
                  </a:lnTo>
                  <a:lnTo>
                    <a:pt x="42570" y="67272"/>
                  </a:lnTo>
                  <a:lnTo>
                    <a:pt x="42570" y="65443"/>
                  </a:lnTo>
                  <a:cubicBezTo>
                    <a:pt x="44488" y="65418"/>
                    <a:pt x="45910" y="65214"/>
                    <a:pt x="46837" y="64833"/>
                  </a:cubicBezTo>
                  <a:cubicBezTo>
                    <a:pt x="47536" y="64554"/>
                    <a:pt x="48095" y="64097"/>
                    <a:pt x="48552" y="63487"/>
                  </a:cubicBezTo>
                  <a:cubicBezTo>
                    <a:pt x="48997" y="62878"/>
                    <a:pt x="49213" y="62243"/>
                    <a:pt x="49213" y="61620"/>
                  </a:cubicBezTo>
                  <a:cubicBezTo>
                    <a:pt x="49213" y="60858"/>
                    <a:pt x="49060" y="60096"/>
                    <a:pt x="48781" y="59334"/>
                  </a:cubicBezTo>
                  <a:cubicBezTo>
                    <a:pt x="48539" y="58776"/>
                    <a:pt x="47625" y="57315"/>
                    <a:pt x="46050" y="54966"/>
                  </a:cubicBezTo>
                  <a:lnTo>
                    <a:pt x="34633" y="37706"/>
                  </a:lnTo>
                  <a:lnTo>
                    <a:pt x="20549" y="55766"/>
                  </a:lnTo>
                  <a:cubicBezTo>
                    <a:pt x="19063" y="57696"/>
                    <a:pt x="18161" y="58953"/>
                    <a:pt x="17869" y="59601"/>
                  </a:cubicBezTo>
                  <a:cubicBezTo>
                    <a:pt x="17564" y="60249"/>
                    <a:pt x="17412" y="60922"/>
                    <a:pt x="17412" y="61620"/>
                  </a:cubicBezTo>
                  <a:cubicBezTo>
                    <a:pt x="17412" y="62687"/>
                    <a:pt x="17869" y="63551"/>
                    <a:pt x="18745" y="64249"/>
                  </a:cubicBezTo>
                  <a:cubicBezTo>
                    <a:pt x="19647" y="64935"/>
                    <a:pt x="21361" y="65342"/>
                    <a:pt x="23863" y="65443"/>
                  </a:cubicBezTo>
                  <a:lnTo>
                    <a:pt x="23863" y="67272"/>
                  </a:lnTo>
                  <a:lnTo>
                    <a:pt x="0" y="67272"/>
                  </a:lnTo>
                  <a:lnTo>
                    <a:pt x="0" y="65443"/>
                  </a:lnTo>
                  <a:cubicBezTo>
                    <a:pt x="1702" y="65278"/>
                    <a:pt x="3137" y="64922"/>
                    <a:pt x="4382" y="64402"/>
                  </a:cubicBezTo>
                  <a:cubicBezTo>
                    <a:pt x="6426" y="63538"/>
                    <a:pt x="8369" y="62382"/>
                    <a:pt x="10211" y="60922"/>
                  </a:cubicBezTo>
                  <a:cubicBezTo>
                    <a:pt x="12078" y="59474"/>
                    <a:pt x="14199" y="57239"/>
                    <a:pt x="16561" y="54216"/>
                  </a:cubicBezTo>
                  <a:lnTo>
                    <a:pt x="32448" y="34188"/>
                  </a:lnTo>
                  <a:lnTo>
                    <a:pt x="19202" y="14783"/>
                  </a:lnTo>
                  <a:cubicBezTo>
                    <a:pt x="15596" y="9538"/>
                    <a:pt x="12535" y="6083"/>
                    <a:pt x="10033" y="4458"/>
                  </a:cubicBezTo>
                  <a:cubicBezTo>
                    <a:pt x="7506" y="2807"/>
                    <a:pt x="4610" y="1943"/>
                    <a:pt x="1346" y="1842"/>
                  </a:cubicBezTo>
                  <a:lnTo>
                    <a:pt x="134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8" name="Shape 6000"/>
            <p:cNvSpPr/>
            <p:nvPr/>
          </p:nvSpPr>
          <p:spPr>
            <a:xfrm>
              <a:off x="3992018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60" y="3023"/>
                  </a:cubicBezTo>
                  <a:cubicBezTo>
                    <a:pt x="5512" y="2235"/>
                    <a:pt x="3988" y="1842"/>
                    <a:pt x="2387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9" name="Shape 6001"/>
            <p:cNvSpPr/>
            <p:nvPr/>
          </p:nvSpPr>
          <p:spPr>
            <a:xfrm>
              <a:off x="4025851" y="1695738"/>
              <a:ext cx="28842" cy="67272"/>
            </a:xfrm>
            <a:custGeom>
              <a:avLst/>
              <a:gdLst/>
              <a:ahLst/>
              <a:cxnLst/>
              <a:rect l="0" t="0" r="0" b="0"/>
              <a:pathLst>
                <a:path w="28842" h="67272">
                  <a:moveTo>
                    <a:pt x="0" y="0"/>
                  </a:moveTo>
                  <a:lnTo>
                    <a:pt x="28842" y="0"/>
                  </a:lnTo>
                  <a:lnTo>
                    <a:pt x="28842" y="1842"/>
                  </a:lnTo>
                  <a:lnTo>
                    <a:pt x="26403" y="1842"/>
                  </a:lnTo>
                  <a:cubicBezTo>
                    <a:pt x="23660" y="1842"/>
                    <a:pt x="21666" y="2654"/>
                    <a:pt x="20409" y="4267"/>
                  </a:cubicBezTo>
                  <a:cubicBezTo>
                    <a:pt x="19583" y="5334"/>
                    <a:pt x="19152" y="7874"/>
                    <a:pt x="19152" y="11900"/>
                  </a:cubicBezTo>
                  <a:lnTo>
                    <a:pt x="19152" y="55372"/>
                  </a:lnTo>
                  <a:cubicBezTo>
                    <a:pt x="19152" y="58776"/>
                    <a:pt x="19380" y="61023"/>
                    <a:pt x="19799" y="62103"/>
                  </a:cubicBezTo>
                  <a:cubicBezTo>
                    <a:pt x="20142" y="62941"/>
                    <a:pt x="20828" y="63652"/>
                    <a:pt x="21882" y="64237"/>
                  </a:cubicBezTo>
                  <a:cubicBezTo>
                    <a:pt x="23304" y="65037"/>
                    <a:pt x="24816" y="65443"/>
                    <a:pt x="26403" y="65443"/>
                  </a:cubicBezTo>
                  <a:lnTo>
                    <a:pt x="28842" y="65443"/>
                  </a:lnTo>
                  <a:lnTo>
                    <a:pt x="28842" y="67272"/>
                  </a:lnTo>
                  <a:lnTo>
                    <a:pt x="0" y="67272"/>
                  </a:lnTo>
                  <a:lnTo>
                    <a:pt x="0" y="65443"/>
                  </a:lnTo>
                  <a:lnTo>
                    <a:pt x="2387" y="65443"/>
                  </a:lnTo>
                  <a:cubicBezTo>
                    <a:pt x="5169" y="65443"/>
                    <a:pt x="7188" y="64630"/>
                    <a:pt x="8433" y="63005"/>
                  </a:cubicBezTo>
                  <a:cubicBezTo>
                    <a:pt x="9233" y="61951"/>
                    <a:pt x="9639" y="59398"/>
                    <a:pt x="9639" y="55372"/>
                  </a:cubicBezTo>
                  <a:lnTo>
                    <a:pt x="9639" y="11900"/>
                  </a:lnTo>
                  <a:cubicBezTo>
                    <a:pt x="9639" y="8496"/>
                    <a:pt x="9423" y="6248"/>
                    <a:pt x="8992" y="5156"/>
                  </a:cubicBezTo>
                  <a:cubicBezTo>
                    <a:pt x="8661" y="4331"/>
                    <a:pt x="7975" y="3620"/>
                    <a:pt x="6960" y="3023"/>
                  </a:cubicBezTo>
                  <a:cubicBezTo>
                    <a:pt x="5512" y="2235"/>
                    <a:pt x="3988" y="1842"/>
                    <a:pt x="2387" y="1842"/>
                  </a:cubicBezTo>
                  <a:lnTo>
                    <a:pt x="0" y="184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0" name="Shape 6002"/>
            <p:cNvSpPr/>
            <p:nvPr/>
          </p:nvSpPr>
          <p:spPr>
            <a:xfrm>
              <a:off x="180927" y="1459900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1" name="Shape 6003"/>
            <p:cNvSpPr/>
            <p:nvPr/>
          </p:nvSpPr>
          <p:spPr>
            <a:xfrm>
              <a:off x="180927" y="1237536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2" name="Shape 6004"/>
            <p:cNvSpPr/>
            <p:nvPr/>
          </p:nvSpPr>
          <p:spPr>
            <a:xfrm>
              <a:off x="180927" y="1019985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3" name="Shape 6005"/>
            <p:cNvSpPr/>
            <p:nvPr/>
          </p:nvSpPr>
          <p:spPr>
            <a:xfrm>
              <a:off x="180927" y="788896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4" name="Shape 6006"/>
            <p:cNvSpPr/>
            <p:nvPr/>
          </p:nvSpPr>
          <p:spPr>
            <a:xfrm>
              <a:off x="180927" y="572640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5" name="Shape 6007"/>
            <p:cNvSpPr/>
            <p:nvPr/>
          </p:nvSpPr>
          <p:spPr>
            <a:xfrm>
              <a:off x="180927" y="377606"/>
              <a:ext cx="0" cy="1395794"/>
            </a:xfrm>
            <a:custGeom>
              <a:avLst/>
              <a:gdLst/>
              <a:ahLst/>
              <a:cxnLst/>
              <a:rect l="0" t="0" r="0" b="0"/>
              <a:pathLst>
                <a:path h="1395794">
                  <a:moveTo>
                    <a:pt x="0" y="0"/>
                  </a:moveTo>
                  <a:lnTo>
                    <a:pt x="0" y="1395794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6" name="Shape 6008"/>
            <p:cNvSpPr/>
            <p:nvPr/>
          </p:nvSpPr>
          <p:spPr>
            <a:xfrm>
              <a:off x="151590" y="319763"/>
              <a:ext cx="58674" cy="68440"/>
            </a:xfrm>
            <a:custGeom>
              <a:avLst/>
              <a:gdLst/>
              <a:ahLst/>
              <a:cxnLst/>
              <a:rect l="0" t="0" r="0" b="0"/>
              <a:pathLst>
                <a:path w="58674" h="68440">
                  <a:moveTo>
                    <a:pt x="29337" y="0"/>
                  </a:moveTo>
                  <a:lnTo>
                    <a:pt x="58674" y="68440"/>
                  </a:lnTo>
                  <a:cubicBezTo>
                    <a:pt x="39116" y="58661"/>
                    <a:pt x="19558" y="58661"/>
                    <a:pt x="0" y="68440"/>
                  </a:cubicBezTo>
                  <a:lnTo>
                    <a:pt x="2933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7" name="Shape 6009"/>
            <p:cNvSpPr/>
            <p:nvPr/>
          </p:nvSpPr>
          <p:spPr>
            <a:xfrm>
              <a:off x="109038" y="1438581"/>
              <a:ext cx="27750" cy="42913"/>
            </a:xfrm>
            <a:custGeom>
              <a:avLst/>
              <a:gdLst/>
              <a:ahLst/>
              <a:cxnLst/>
              <a:rect l="0" t="0" r="0" b="0"/>
              <a:pathLst>
                <a:path w="27750" h="42913">
                  <a:moveTo>
                    <a:pt x="13208" y="0"/>
                  </a:moveTo>
                  <a:cubicBezTo>
                    <a:pt x="16624" y="0"/>
                    <a:pt x="19469" y="1105"/>
                    <a:pt x="21755" y="3289"/>
                  </a:cubicBezTo>
                  <a:cubicBezTo>
                    <a:pt x="24041" y="5486"/>
                    <a:pt x="25184" y="8065"/>
                    <a:pt x="25184" y="11036"/>
                  </a:cubicBezTo>
                  <a:cubicBezTo>
                    <a:pt x="25184" y="13170"/>
                    <a:pt x="24676" y="15304"/>
                    <a:pt x="23686" y="17437"/>
                  </a:cubicBezTo>
                  <a:cubicBezTo>
                    <a:pt x="22162" y="20777"/>
                    <a:pt x="19672" y="24321"/>
                    <a:pt x="16243" y="28067"/>
                  </a:cubicBezTo>
                  <a:cubicBezTo>
                    <a:pt x="11100" y="33693"/>
                    <a:pt x="7887" y="37071"/>
                    <a:pt x="6604" y="38240"/>
                  </a:cubicBezTo>
                  <a:lnTo>
                    <a:pt x="17577" y="38240"/>
                  </a:lnTo>
                  <a:cubicBezTo>
                    <a:pt x="19812" y="38240"/>
                    <a:pt x="21387" y="38151"/>
                    <a:pt x="22276" y="37986"/>
                  </a:cubicBezTo>
                  <a:cubicBezTo>
                    <a:pt x="23178" y="37833"/>
                    <a:pt x="23990" y="37491"/>
                    <a:pt x="24714" y="36982"/>
                  </a:cubicBezTo>
                  <a:cubicBezTo>
                    <a:pt x="25438" y="36475"/>
                    <a:pt x="26073" y="35751"/>
                    <a:pt x="26607" y="34823"/>
                  </a:cubicBezTo>
                  <a:lnTo>
                    <a:pt x="27750" y="34823"/>
                  </a:lnTo>
                  <a:lnTo>
                    <a:pt x="24803" y="42913"/>
                  </a:lnTo>
                  <a:lnTo>
                    <a:pt x="0" y="42913"/>
                  </a:lnTo>
                  <a:lnTo>
                    <a:pt x="0" y="41770"/>
                  </a:lnTo>
                  <a:cubicBezTo>
                    <a:pt x="7290" y="35115"/>
                    <a:pt x="12433" y="29680"/>
                    <a:pt x="15418" y="25464"/>
                  </a:cubicBezTo>
                  <a:cubicBezTo>
                    <a:pt x="18390" y="21247"/>
                    <a:pt x="19876" y="17386"/>
                    <a:pt x="19876" y="13894"/>
                  </a:cubicBezTo>
                  <a:cubicBezTo>
                    <a:pt x="19876" y="11227"/>
                    <a:pt x="19063" y="9042"/>
                    <a:pt x="17424" y="7328"/>
                  </a:cubicBezTo>
                  <a:cubicBezTo>
                    <a:pt x="15786" y="5613"/>
                    <a:pt x="13843" y="4750"/>
                    <a:pt x="11570" y="4750"/>
                  </a:cubicBezTo>
                  <a:cubicBezTo>
                    <a:pt x="9500" y="4750"/>
                    <a:pt x="7645" y="5359"/>
                    <a:pt x="6007" y="6566"/>
                  </a:cubicBezTo>
                  <a:cubicBezTo>
                    <a:pt x="4356" y="7772"/>
                    <a:pt x="3150" y="9550"/>
                    <a:pt x="2362" y="11874"/>
                  </a:cubicBezTo>
                  <a:lnTo>
                    <a:pt x="1207" y="11874"/>
                  </a:lnTo>
                  <a:cubicBezTo>
                    <a:pt x="1727" y="8052"/>
                    <a:pt x="3048" y="5131"/>
                    <a:pt x="5194" y="3073"/>
                  </a:cubicBezTo>
                  <a:cubicBezTo>
                    <a:pt x="7341" y="1029"/>
                    <a:pt x="10008" y="0"/>
                    <a:pt x="13208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8" name="Shape 6010"/>
            <p:cNvSpPr/>
            <p:nvPr/>
          </p:nvSpPr>
          <p:spPr>
            <a:xfrm>
              <a:off x="141723" y="1438628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12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9" name="Shape 6011"/>
            <p:cNvSpPr/>
            <p:nvPr/>
          </p:nvSpPr>
          <p:spPr>
            <a:xfrm>
              <a:off x="155319" y="1438590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09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0" name="Shape 6012"/>
            <p:cNvSpPr/>
            <p:nvPr/>
          </p:nvSpPr>
          <p:spPr>
            <a:xfrm>
              <a:off x="110402" y="1002209"/>
              <a:ext cx="13475" cy="40123"/>
            </a:xfrm>
            <a:custGeom>
              <a:avLst/>
              <a:gdLst/>
              <a:ahLst/>
              <a:cxnLst/>
              <a:rect l="0" t="0" r="0" b="0"/>
              <a:pathLst>
                <a:path w="13475" h="40123">
                  <a:moveTo>
                    <a:pt x="13475" y="0"/>
                  </a:moveTo>
                  <a:lnTo>
                    <a:pt x="13475" y="3602"/>
                  </a:lnTo>
                  <a:lnTo>
                    <a:pt x="9754" y="8564"/>
                  </a:lnTo>
                  <a:cubicBezTo>
                    <a:pt x="8649" y="10634"/>
                    <a:pt x="7722" y="13072"/>
                    <a:pt x="6972" y="15904"/>
                  </a:cubicBezTo>
                  <a:lnTo>
                    <a:pt x="13475" y="13676"/>
                  </a:lnTo>
                  <a:lnTo>
                    <a:pt x="13475" y="15872"/>
                  </a:lnTo>
                  <a:lnTo>
                    <a:pt x="12954" y="15536"/>
                  </a:lnTo>
                  <a:cubicBezTo>
                    <a:pt x="12167" y="15536"/>
                    <a:pt x="11341" y="15701"/>
                    <a:pt x="10439" y="16031"/>
                  </a:cubicBezTo>
                  <a:cubicBezTo>
                    <a:pt x="9538" y="16362"/>
                    <a:pt x="8204" y="17073"/>
                    <a:pt x="6452" y="18165"/>
                  </a:cubicBezTo>
                  <a:cubicBezTo>
                    <a:pt x="6083" y="20959"/>
                    <a:pt x="5893" y="23220"/>
                    <a:pt x="5893" y="24934"/>
                  </a:cubicBezTo>
                  <a:cubicBezTo>
                    <a:pt x="5893" y="26915"/>
                    <a:pt x="6261" y="29074"/>
                    <a:pt x="6985" y="31398"/>
                  </a:cubicBezTo>
                  <a:cubicBezTo>
                    <a:pt x="7734" y="33710"/>
                    <a:pt x="8814" y="35564"/>
                    <a:pt x="10274" y="36936"/>
                  </a:cubicBezTo>
                  <a:lnTo>
                    <a:pt x="13475" y="38144"/>
                  </a:lnTo>
                  <a:lnTo>
                    <a:pt x="13475" y="39985"/>
                  </a:lnTo>
                  <a:lnTo>
                    <a:pt x="13208" y="40123"/>
                  </a:lnTo>
                  <a:cubicBezTo>
                    <a:pt x="10338" y="40123"/>
                    <a:pt x="7899" y="39158"/>
                    <a:pt x="5893" y="37266"/>
                  </a:cubicBezTo>
                  <a:cubicBezTo>
                    <a:pt x="1956" y="33570"/>
                    <a:pt x="0" y="28770"/>
                    <a:pt x="0" y="22877"/>
                  </a:cubicBezTo>
                  <a:cubicBezTo>
                    <a:pt x="0" y="19117"/>
                    <a:pt x="749" y="15536"/>
                    <a:pt x="2273" y="12158"/>
                  </a:cubicBezTo>
                  <a:cubicBezTo>
                    <a:pt x="3772" y="8754"/>
                    <a:pt x="5931" y="5757"/>
                    <a:pt x="8738" y="3128"/>
                  </a:cubicBezTo>
                  <a:lnTo>
                    <a:pt x="1347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1" name="Shape 6013"/>
            <p:cNvSpPr/>
            <p:nvPr/>
          </p:nvSpPr>
          <p:spPr>
            <a:xfrm>
              <a:off x="123877" y="1015040"/>
              <a:ext cx="13106" cy="27154"/>
            </a:xfrm>
            <a:custGeom>
              <a:avLst/>
              <a:gdLst/>
              <a:ahLst/>
              <a:cxnLst/>
              <a:rect l="0" t="0" r="0" b="0"/>
              <a:pathLst>
                <a:path w="13106" h="27154">
                  <a:moveTo>
                    <a:pt x="2464" y="0"/>
                  </a:moveTo>
                  <a:cubicBezTo>
                    <a:pt x="5334" y="0"/>
                    <a:pt x="7836" y="1168"/>
                    <a:pt x="9931" y="3467"/>
                  </a:cubicBezTo>
                  <a:cubicBezTo>
                    <a:pt x="12040" y="5791"/>
                    <a:pt x="13106" y="8763"/>
                    <a:pt x="13106" y="12408"/>
                  </a:cubicBezTo>
                  <a:cubicBezTo>
                    <a:pt x="13106" y="15913"/>
                    <a:pt x="12027" y="19126"/>
                    <a:pt x="9906" y="22022"/>
                  </a:cubicBezTo>
                  <a:lnTo>
                    <a:pt x="0" y="27154"/>
                  </a:lnTo>
                  <a:lnTo>
                    <a:pt x="0" y="25313"/>
                  </a:lnTo>
                  <a:lnTo>
                    <a:pt x="635" y="25552"/>
                  </a:lnTo>
                  <a:cubicBezTo>
                    <a:pt x="2438" y="25552"/>
                    <a:pt x="4039" y="24701"/>
                    <a:pt x="5448" y="23012"/>
                  </a:cubicBezTo>
                  <a:cubicBezTo>
                    <a:pt x="6871" y="21323"/>
                    <a:pt x="7582" y="18897"/>
                    <a:pt x="7582" y="15748"/>
                  </a:cubicBezTo>
                  <a:cubicBezTo>
                    <a:pt x="7582" y="12217"/>
                    <a:pt x="6883" y="9157"/>
                    <a:pt x="5474" y="6579"/>
                  </a:cubicBezTo>
                  <a:lnTo>
                    <a:pt x="0" y="3041"/>
                  </a:lnTo>
                  <a:lnTo>
                    <a:pt x="0" y="845"/>
                  </a:lnTo>
                  <a:lnTo>
                    <a:pt x="246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2" name="Shape 6014"/>
            <p:cNvSpPr/>
            <p:nvPr/>
          </p:nvSpPr>
          <p:spPr>
            <a:xfrm>
              <a:off x="123877" y="998669"/>
              <a:ext cx="12256" cy="7142"/>
            </a:xfrm>
            <a:custGeom>
              <a:avLst/>
              <a:gdLst/>
              <a:ahLst/>
              <a:cxnLst/>
              <a:rect l="0" t="0" r="0" b="0"/>
              <a:pathLst>
                <a:path w="12256" h="7142">
                  <a:moveTo>
                    <a:pt x="10465" y="0"/>
                  </a:moveTo>
                  <a:lnTo>
                    <a:pt x="12256" y="0"/>
                  </a:lnTo>
                  <a:lnTo>
                    <a:pt x="12256" y="1156"/>
                  </a:lnTo>
                  <a:cubicBezTo>
                    <a:pt x="9538" y="1422"/>
                    <a:pt x="7303" y="1956"/>
                    <a:pt x="5575" y="2781"/>
                  </a:cubicBezTo>
                  <a:cubicBezTo>
                    <a:pt x="3848" y="3594"/>
                    <a:pt x="2146" y="4839"/>
                    <a:pt x="470" y="6515"/>
                  </a:cubicBezTo>
                  <a:lnTo>
                    <a:pt x="0" y="7142"/>
                  </a:lnTo>
                  <a:lnTo>
                    <a:pt x="0" y="3539"/>
                  </a:lnTo>
                  <a:lnTo>
                    <a:pt x="3302" y="1359"/>
                  </a:lnTo>
                  <a:cubicBezTo>
                    <a:pt x="5867" y="457"/>
                    <a:pt x="8255" y="0"/>
                    <a:pt x="10465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3" name="Shape 6015"/>
            <p:cNvSpPr/>
            <p:nvPr/>
          </p:nvSpPr>
          <p:spPr>
            <a:xfrm>
              <a:off x="141723" y="998711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12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4" name="Shape 6016"/>
            <p:cNvSpPr/>
            <p:nvPr/>
          </p:nvSpPr>
          <p:spPr>
            <a:xfrm>
              <a:off x="155319" y="998673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09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5" name="Shape 6017"/>
            <p:cNvSpPr/>
            <p:nvPr/>
          </p:nvSpPr>
          <p:spPr>
            <a:xfrm>
              <a:off x="83364" y="551335"/>
              <a:ext cx="16561" cy="42913"/>
            </a:xfrm>
            <a:custGeom>
              <a:avLst/>
              <a:gdLst/>
              <a:ahLst/>
              <a:cxnLst/>
              <a:rect l="0" t="0" r="0" b="0"/>
              <a:pathLst>
                <a:path w="16561" h="42913">
                  <a:moveTo>
                    <a:pt x="10236" y="0"/>
                  </a:moveTo>
                  <a:lnTo>
                    <a:pt x="11265" y="0"/>
                  </a:lnTo>
                  <a:lnTo>
                    <a:pt x="11265" y="35496"/>
                  </a:lnTo>
                  <a:cubicBezTo>
                    <a:pt x="11265" y="37846"/>
                    <a:pt x="11354" y="39319"/>
                    <a:pt x="11544" y="39903"/>
                  </a:cubicBezTo>
                  <a:cubicBezTo>
                    <a:pt x="11747" y="40475"/>
                    <a:pt x="12167" y="40919"/>
                    <a:pt x="12776" y="41237"/>
                  </a:cubicBezTo>
                  <a:cubicBezTo>
                    <a:pt x="13399" y="41542"/>
                    <a:pt x="14656" y="41732"/>
                    <a:pt x="16561" y="41770"/>
                  </a:cubicBezTo>
                  <a:lnTo>
                    <a:pt x="16561" y="42913"/>
                  </a:lnTo>
                  <a:lnTo>
                    <a:pt x="737" y="42913"/>
                  </a:lnTo>
                  <a:lnTo>
                    <a:pt x="737" y="41770"/>
                  </a:lnTo>
                  <a:cubicBezTo>
                    <a:pt x="2731" y="41732"/>
                    <a:pt x="4013" y="41554"/>
                    <a:pt x="4597" y="41250"/>
                  </a:cubicBezTo>
                  <a:cubicBezTo>
                    <a:pt x="5156" y="40958"/>
                    <a:pt x="5563" y="40551"/>
                    <a:pt x="5804" y="40043"/>
                  </a:cubicBezTo>
                  <a:cubicBezTo>
                    <a:pt x="6020" y="39535"/>
                    <a:pt x="6134" y="38024"/>
                    <a:pt x="6134" y="35496"/>
                  </a:cubicBezTo>
                  <a:lnTo>
                    <a:pt x="6134" y="12802"/>
                  </a:lnTo>
                  <a:cubicBezTo>
                    <a:pt x="6134" y="9741"/>
                    <a:pt x="6032" y="7785"/>
                    <a:pt x="5829" y="6921"/>
                  </a:cubicBezTo>
                  <a:cubicBezTo>
                    <a:pt x="5677" y="6248"/>
                    <a:pt x="5423" y="5766"/>
                    <a:pt x="5042" y="5461"/>
                  </a:cubicBezTo>
                  <a:cubicBezTo>
                    <a:pt x="4661" y="5156"/>
                    <a:pt x="4204" y="4991"/>
                    <a:pt x="3658" y="4991"/>
                  </a:cubicBezTo>
                  <a:cubicBezTo>
                    <a:pt x="2896" y="4991"/>
                    <a:pt x="1829" y="5309"/>
                    <a:pt x="470" y="5956"/>
                  </a:cubicBezTo>
                  <a:lnTo>
                    <a:pt x="0" y="4991"/>
                  </a:lnTo>
                  <a:lnTo>
                    <a:pt x="1023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6" name="Shape 6018"/>
            <p:cNvSpPr/>
            <p:nvPr/>
          </p:nvSpPr>
          <p:spPr>
            <a:xfrm>
              <a:off x="109971" y="551370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24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61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7" name="Shape 6019"/>
            <p:cNvSpPr/>
            <p:nvPr/>
          </p:nvSpPr>
          <p:spPr>
            <a:xfrm>
              <a:off x="123566" y="551332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22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73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8" name="Shape 6020"/>
            <p:cNvSpPr/>
            <p:nvPr/>
          </p:nvSpPr>
          <p:spPr>
            <a:xfrm>
              <a:off x="141723" y="551370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24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61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9" name="Shape 6021"/>
            <p:cNvSpPr/>
            <p:nvPr/>
          </p:nvSpPr>
          <p:spPr>
            <a:xfrm>
              <a:off x="155319" y="551332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22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73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0" name="Shape 6022"/>
            <p:cNvSpPr/>
            <p:nvPr/>
          </p:nvSpPr>
          <p:spPr>
            <a:xfrm>
              <a:off x="108674" y="1224934"/>
              <a:ext cx="10408" cy="18837"/>
            </a:xfrm>
            <a:custGeom>
              <a:avLst/>
              <a:gdLst/>
              <a:ahLst/>
              <a:cxnLst/>
              <a:rect l="0" t="0" r="0" b="0"/>
              <a:pathLst>
                <a:path w="10408" h="18837">
                  <a:moveTo>
                    <a:pt x="10408" y="0"/>
                  </a:moveTo>
                  <a:lnTo>
                    <a:pt x="10408" y="3997"/>
                  </a:lnTo>
                  <a:lnTo>
                    <a:pt x="3035" y="14431"/>
                  </a:lnTo>
                  <a:lnTo>
                    <a:pt x="10408" y="14431"/>
                  </a:lnTo>
                  <a:lnTo>
                    <a:pt x="10408" y="18837"/>
                  </a:lnTo>
                  <a:lnTo>
                    <a:pt x="0" y="18837"/>
                  </a:lnTo>
                  <a:lnTo>
                    <a:pt x="0" y="14862"/>
                  </a:lnTo>
                  <a:lnTo>
                    <a:pt x="104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1" name="Shape 6023"/>
            <p:cNvSpPr/>
            <p:nvPr/>
          </p:nvSpPr>
          <p:spPr>
            <a:xfrm>
              <a:off x="119082" y="1211958"/>
              <a:ext cx="18142" cy="42913"/>
            </a:xfrm>
            <a:custGeom>
              <a:avLst/>
              <a:gdLst/>
              <a:ahLst/>
              <a:cxnLst/>
              <a:rect l="0" t="0" r="0" b="0"/>
              <a:pathLst>
                <a:path w="18142" h="42913">
                  <a:moveTo>
                    <a:pt x="9087" y="0"/>
                  </a:moveTo>
                  <a:lnTo>
                    <a:pt x="12503" y="0"/>
                  </a:lnTo>
                  <a:lnTo>
                    <a:pt x="12503" y="27407"/>
                  </a:lnTo>
                  <a:lnTo>
                    <a:pt x="18142" y="27407"/>
                  </a:lnTo>
                  <a:lnTo>
                    <a:pt x="18142" y="31814"/>
                  </a:lnTo>
                  <a:lnTo>
                    <a:pt x="12503" y="31814"/>
                  </a:lnTo>
                  <a:lnTo>
                    <a:pt x="12503" y="42913"/>
                  </a:lnTo>
                  <a:lnTo>
                    <a:pt x="7372" y="42913"/>
                  </a:lnTo>
                  <a:lnTo>
                    <a:pt x="7372" y="31814"/>
                  </a:lnTo>
                  <a:lnTo>
                    <a:pt x="0" y="31814"/>
                  </a:lnTo>
                  <a:lnTo>
                    <a:pt x="0" y="27407"/>
                  </a:lnTo>
                  <a:lnTo>
                    <a:pt x="7372" y="27407"/>
                  </a:lnTo>
                  <a:lnTo>
                    <a:pt x="7372" y="6540"/>
                  </a:lnTo>
                  <a:lnTo>
                    <a:pt x="0" y="16974"/>
                  </a:lnTo>
                  <a:lnTo>
                    <a:pt x="0" y="12976"/>
                  </a:lnTo>
                  <a:lnTo>
                    <a:pt x="908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2" name="Shape 6024"/>
            <p:cNvSpPr/>
            <p:nvPr/>
          </p:nvSpPr>
          <p:spPr>
            <a:xfrm>
              <a:off x="141723" y="1211996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24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3" name="Shape 6025"/>
            <p:cNvSpPr/>
            <p:nvPr/>
          </p:nvSpPr>
          <p:spPr>
            <a:xfrm>
              <a:off x="155319" y="1211958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22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73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4" name="Shape 6026"/>
            <p:cNvSpPr/>
            <p:nvPr/>
          </p:nvSpPr>
          <p:spPr>
            <a:xfrm>
              <a:off x="110505" y="767573"/>
              <a:ext cx="12313" cy="43663"/>
            </a:xfrm>
            <a:custGeom>
              <a:avLst/>
              <a:gdLst/>
              <a:ahLst/>
              <a:cxnLst/>
              <a:rect l="0" t="0" r="0" b="0"/>
              <a:pathLst>
                <a:path w="12313" h="43663">
                  <a:moveTo>
                    <a:pt x="12040" y="0"/>
                  </a:moveTo>
                  <a:lnTo>
                    <a:pt x="12313" y="92"/>
                  </a:lnTo>
                  <a:lnTo>
                    <a:pt x="12313" y="1881"/>
                  </a:lnTo>
                  <a:lnTo>
                    <a:pt x="12103" y="1803"/>
                  </a:lnTo>
                  <a:cubicBezTo>
                    <a:pt x="9995" y="1803"/>
                    <a:pt x="8280" y="2413"/>
                    <a:pt x="6960" y="3632"/>
                  </a:cubicBezTo>
                  <a:cubicBezTo>
                    <a:pt x="5639" y="4851"/>
                    <a:pt x="4966" y="6287"/>
                    <a:pt x="4966" y="7912"/>
                  </a:cubicBezTo>
                  <a:cubicBezTo>
                    <a:pt x="4966" y="8992"/>
                    <a:pt x="5245" y="10058"/>
                    <a:pt x="5791" y="11138"/>
                  </a:cubicBezTo>
                  <a:cubicBezTo>
                    <a:pt x="6337" y="12217"/>
                    <a:pt x="7112" y="13233"/>
                    <a:pt x="8128" y="14211"/>
                  </a:cubicBezTo>
                  <a:lnTo>
                    <a:pt x="12313" y="17685"/>
                  </a:lnTo>
                  <a:lnTo>
                    <a:pt x="12313" y="25342"/>
                  </a:lnTo>
                  <a:lnTo>
                    <a:pt x="9804" y="22924"/>
                  </a:lnTo>
                  <a:cubicBezTo>
                    <a:pt x="8090" y="24371"/>
                    <a:pt x="6820" y="25946"/>
                    <a:pt x="5994" y="27648"/>
                  </a:cubicBezTo>
                  <a:cubicBezTo>
                    <a:pt x="5169" y="29350"/>
                    <a:pt x="4750" y="31204"/>
                    <a:pt x="4750" y="33185"/>
                  </a:cubicBezTo>
                  <a:cubicBezTo>
                    <a:pt x="4750" y="35852"/>
                    <a:pt x="5474" y="37986"/>
                    <a:pt x="6934" y="39586"/>
                  </a:cubicBezTo>
                  <a:lnTo>
                    <a:pt x="12313" y="41907"/>
                  </a:lnTo>
                  <a:lnTo>
                    <a:pt x="12313" y="43553"/>
                  </a:lnTo>
                  <a:lnTo>
                    <a:pt x="12001" y="43663"/>
                  </a:lnTo>
                  <a:cubicBezTo>
                    <a:pt x="8014" y="43663"/>
                    <a:pt x="4902" y="42418"/>
                    <a:pt x="2667" y="39916"/>
                  </a:cubicBezTo>
                  <a:cubicBezTo>
                    <a:pt x="889" y="37910"/>
                    <a:pt x="0" y="35713"/>
                    <a:pt x="0" y="33338"/>
                  </a:cubicBezTo>
                  <a:cubicBezTo>
                    <a:pt x="0" y="31483"/>
                    <a:pt x="635" y="29642"/>
                    <a:pt x="1880" y="27813"/>
                  </a:cubicBezTo>
                  <a:cubicBezTo>
                    <a:pt x="3137" y="25971"/>
                    <a:pt x="5283" y="23952"/>
                    <a:pt x="8344" y="21742"/>
                  </a:cubicBezTo>
                  <a:cubicBezTo>
                    <a:pt x="5017" y="19012"/>
                    <a:pt x="2870" y="16815"/>
                    <a:pt x="1905" y="15177"/>
                  </a:cubicBezTo>
                  <a:cubicBezTo>
                    <a:pt x="953" y="13526"/>
                    <a:pt x="470" y="11811"/>
                    <a:pt x="470" y="10033"/>
                  </a:cubicBezTo>
                  <a:cubicBezTo>
                    <a:pt x="470" y="7303"/>
                    <a:pt x="1524" y="4953"/>
                    <a:pt x="3632" y="2972"/>
                  </a:cubicBezTo>
                  <a:cubicBezTo>
                    <a:pt x="5740" y="1003"/>
                    <a:pt x="8547" y="0"/>
                    <a:pt x="12040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5" name="Shape 6027"/>
            <p:cNvSpPr/>
            <p:nvPr/>
          </p:nvSpPr>
          <p:spPr>
            <a:xfrm>
              <a:off x="122818" y="767665"/>
              <a:ext cx="11932" cy="43460"/>
            </a:xfrm>
            <a:custGeom>
              <a:avLst/>
              <a:gdLst/>
              <a:ahLst/>
              <a:cxnLst/>
              <a:rect l="0" t="0" r="0" b="0"/>
              <a:pathLst>
                <a:path w="11932" h="43460">
                  <a:moveTo>
                    <a:pt x="0" y="0"/>
                  </a:moveTo>
                  <a:lnTo>
                    <a:pt x="7906" y="2676"/>
                  </a:lnTo>
                  <a:cubicBezTo>
                    <a:pt x="9976" y="4518"/>
                    <a:pt x="11005" y="6613"/>
                    <a:pt x="11005" y="8975"/>
                  </a:cubicBezTo>
                  <a:cubicBezTo>
                    <a:pt x="11005" y="10538"/>
                    <a:pt x="10458" y="12150"/>
                    <a:pt x="9328" y="13776"/>
                  </a:cubicBezTo>
                  <a:cubicBezTo>
                    <a:pt x="8223" y="15402"/>
                    <a:pt x="5899" y="17332"/>
                    <a:pt x="2356" y="19542"/>
                  </a:cubicBezTo>
                  <a:cubicBezTo>
                    <a:pt x="6001" y="22348"/>
                    <a:pt x="8401" y="24558"/>
                    <a:pt x="9595" y="26184"/>
                  </a:cubicBezTo>
                  <a:cubicBezTo>
                    <a:pt x="11157" y="28292"/>
                    <a:pt x="11932" y="30515"/>
                    <a:pt x="11932" y="32851"/>
                  </a:cubicBezTo>
                  <a:cubicBezTo>
                    <a:pt x="11932" y="35798"/>
                    <a:pt x="10814" y="38338"/>
                    <a:pt x="8566" y="40433"/>
                  </a:cubicBezTo>
                  <a:lnTo>
                    <a:pt x="0" y="43460"/>
                  </a:lnTo>
                  <a:lnTo>
                    <a:pt x="0" y="41814"/>
                  </a:lnTo>
                  <a:lnTo>
                    <a:pt x="184" y="41894"/>
                  </a:lnTo>
                  <a:cubicBezTo>
                    <a:pt x="2419" y="41894"/>
                    <a:pt x="4210" y="41272"/>
                    <a:pt x="5556" y="40002"/>
                  </a:cubicBezTo>
                  <a:cubicBezTo>
                    <a:pt x="6902" y="38744"/>
                    <a:pt x="7563" y="37220"/>
                    <a:pt x="7563" y="35417"/>
                  </a:cubicBezTo>
                  <a:cubicBezTo>
                    <a:pt x="7563" y="33931"/>
                    <a:pt x="7169" y="32597"/>
                    <a:pt x="6394" y="31416"/>
                  </a:cubicBezTo>
                  <a:lnTo>
                    <a:pt x="0" y="25250"/>
                  </a:lnTo>
                  <a:lnTo>
                    <a:pt x="0" y="17592"/>
                  </a:lnTo>
                  <a:lnTo>
                    <a:pt x="895" y="18335"/>
                  </a:lnTo>
                  <a:cubicBezTo>
                    <a:pt x="3385" y="16100"/>
                    <a:pt x="4947" y="14335"/>
                    <a:pt x="5620" y="13052"/>
                  </a:cubicBezTo>
                  <a:cubicBezTo>
                    <a:pt x="6280" y="11757"/>
                    <a:pt x="6610" y="10296"/>
                    <a:pt x="6610" y="8658"/>
                  </a:cubicBezTo>
                  <a:cubicBezTo>
                    <a:pt x="6610" y="6486"/>
                    <a:pt x="6001" y="4784"/>
                    <a:pt x="4782" y="3565"/>
                  </a:cubicBezTo>
                  <a:lnTo>
                    <a:pt x="0" y="178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6" name="Shape 6028"/>
            <p:cNvSpPr/>
            <p:nvPr/>
          </p:nvSpPr>
          <p:spPr>
            <a:xfrm>
              <a:off x="140715" y="767619"/>
              <a:ext cx="13595" cy="43612"/>
            </a:xfrm>
            <a:custGeom>
              <a:avLst/>
              <a:gdLst/>
              <a:ahLst/>
              <a:cxnLst/>
              <a:rect l="0" t="0" r="0" b="0"/>
              <a:pathLst>
                <a:path w="13595" h="43612">
                  <a:moveTo>
                    <a:pt x="13595" y="0"/>
                  </a:moveTo>
                  <a:lnTo>
                    <a:pt x="13595" y="2048"/>
                  </a:lnTo>
                  <a:lnTo>
                    <a:pt x="9919" y="3899"/>
                  </a:lnTo>
                  <a:cubicBezTo>
                    <a:pt x="8433" y="5614"/>
                    <a:pt x="7417" y="8306"/>
                    <a:pt x="6883" y="11989"/>
                  </a:cubicBezTo>
                  <a:cubicBezTo>
                    <a:pt x="6337" y="15672"/>
                    <a:pt x="6071" y="19292"/>
                    <a:pt x="6071" y="22873"/>
                  </a:cubicBezTo>
                  <a:cubicBezTo>
                    <a:pt x="6071" y="28664"/>
                    <a:pt x="6782" y="33389"/>
                    <a:pt x="8217" y="37046"/>
                  </a:cubicBezTo>
                  <a:cubicBezTo>
                    <a:pt x="9385" y="40120"/>
                    <a:pt x="11151" y="41669"/>
                    <a:pt x="13487" y="41669"/>
                  </a:cubicBezTo>
                  <a:lnTo>
                    <a:pt x="13595" y="41622"/>
                  </a:lnTo>
                  <a:lnTo>
                    <a:pt x="13595" y="43536"/>
                  </a:lnTo>
                  <a:lnTo>
                    <a:pt x="13386" y="43612"/>
                  </a:lnTo>
                  <a:cubicBezTo>
                    <a:pt x="9385" y="43612"/>
                    <a:pt x="6045" y="41250"/>
                    <a:pt x="3378" y="36513"/>
                  </a:cubicBezTo>
                  <a:cubicBezTo>
                    <a:pt x="1118" y="32525"/>
                    <a:pt x="0" y="27712"/>
                    <a:pt x="0" y="22098"/>
                  </a:cubicBezTo>
                  <a:cubicBezTo>
                    <a:pt x="0" y="17298"/>
                    <a:pt x="724" y="13183"/>
                    <a:pt x="2172" y="9716"/>
                  </a:cubicBezTo>
                  <a:cubicBezTo>
                    <a:pt x="3619" y="6249"/>
                    <a:pt x="5537" y="3671"/>
                    <a:pt x="7938" y="1981"/>
                  </a:cubicBezTo>
                  <a:lnTo>
                    <a:pt x="1359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7" name="Shape 6029"/>
            <p:cNvSpPr/>
            <p:nvPr/>
          </p:nvSpPr>
          <p:spPr>
            <a:xfrm>
              <a:off x="154310" y="767582"/>
              <a:ext cx="13595" cy="43574"/>
            </a:xfrm>
            <a:custGeom>
              <a:avLst/>
              <a:gdLst/>
              <a:ahLst/>
              <a:cxnLst/>
              <a:rect l="0" t="0" r="0" b="0"/>
              <a:pathLst>
                <a:path w="13595" h="43574">
                  <a:moveTo>
                    <a:pt x="108" y="0"/>
                  </a:moveTo>
                  <a:cubicBezTo>
                    <a:pt x="3334" y="0"/>
                    <a:pt x="6229" y="1651"/>
                    <a:pt x="8795" y="4928"/>
                  </a:cubicBezTo>
                  <a:cubicBezTo>
                    <a:pt x="11995" y="9004"/>
                    <a:pt x="13595" y="14516"/>
                    <a:pt x="13595" y="21488"/>
                  </a:cubicBezTo>
                  <a:cubicBezTo>
                    <a:pt x="13595" y="26365"/>
                    <a:pt x="12897" y="30505"/>
                    <a:pt x="11487" y="33909"/>
                  </a:cubicBezTo>
                  <a:cubicBezTo>
                    <a:pt x="10077" y="37338"/>
                    <a:pt x="8287" y="39814"/>
                    <a:pt x="6115" y="41351"/>
                  </a:cubicBezTo>
                  <a:lnTo>
                    <a:pt x="0" y="43574"/>
                  </a:lnTo>
                  <a:lnTo>
                    <a:pt x="0" y="41660"/>
                  </a:lnTo>
                  <a:lnTo>
                    <a:pt x="3359" y="40195"/>
                  </a:lnTo>
                  <a:cubicBezTo>
                    <a:pt x="4566" y="39192"/>
                    <a:pt x="5480" y="37516"/>
                    <a:pt x="6090" y="35166"/>
                  </a:cubicBezTo>
                  <a:cubicBezTo>
                    <a:pt x="7042" y="31610"/>
                    <a:pt x="7525" y="26594"/>
                    <a:pt x="7525" y="20129"/>
                  </a:cubicBezTo>
                  <a:cubicBezTo>
                    <a:pt x="7525" y="15329"/>
                    <a:pt x="7017" y="11328"/>
                    <a:pt x="6026" y="8128"/>
                  </a:cubicBezTo>
                  <a:cubicBezTo>
                    <a:pt x="5290" y="5740"/>
                    <a:pt x="4324" y="4064"/>
                    <a:pt x="3143" y="3061"/>
                  </a:cubicBezTo>
                  <a:cubicBezTo>
                    <a:pt x="2305" y="2388"/>
                    <a:pt x="1276" y="2045"/>
                    <a:pt x="83" y="2045"/>
                  </a:cubicBezTo>
                  <a:lnTo>
                    <a:pt x="0" y="2086"/>
                  </a:lnTo>
                  <a:lnTo>
                    <a:pt x="0" y="38"/>
                  </a:lnTo>
                  <a:lnTo>
                    <a:pt x="108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8" name="Shape 6030"/>
            <p:cNvSpPr/>
            <p:nvPr/>
          </p:nvSpPr>
          <p:spPr>
            <a:xfrm>
              <a:off x="82541" y="269856"/>
              <a:ext cx="24727" cy="57259"/>
            </a:xfrm>
            <a:custGeom>
              <a:avLst/>
              <a:gdLst/>
              <a:ahLst/>
              <a:cxnLst/>
              <a:rect l="0" t="0" r="0" b="0"/>
              <a:pathLst>
                <a:path w="24727" h="57259">
                  <a:moveTo>
                    <a:pt x="24727" y="0"/>
                  </a:moveTo>
                  <a:lnTo>
                    <a:pt x="24727" y="2737"/>
                  </a:lnTo>
                  <a:lnTo>
                    <a:pt x="24625" y="2708"/>
                  </a:lnTo>
                  <a:cubicBezTo>
                    <a:pt x="20117" y="2708"/>
                    <a:pt x="16485" y="4321"/>
                    <a:pt x="13729" y="7546"/>
                  </a:cubicBezTo>
                  <a:cubicBezTo>
                    <a:pt x="10262" y="11585"/>
                    <a:pt x="8522" y="17783"/>
                    <a:pt x="8522" y="26114"/>
                  </a:cubicBezTo>
                  <a:cubicBezTo>
                    <a:pt x="8522" y="34267"/>
                    <a:pt x="10287" y="40567"/>
                    <a:pt x="13805" y="44973"/>
                  </a:cubicBezTo>
                  <a:cubicBezTo>
                    <a:pt x="16535" y="48377"/>
                    <a:pt x="20142" y="50079"/>
                    <a:pt x="24625" y="50079"/>
                  </a:cubicBezTo>
                  <a:lnTo>
                    <a:pt x="24727" y="50033"/>
                  </a:lnTo>
                  <a:lnTo>
                    <a:pt x="24727" y="57259"/>
                  </a:lnTo>
                  <a:lnTo>
                    <a:pt x="18047" y="52009"/>
                  </a:lnTo>
                  <a:cubicBezTo>
                    <a:pt x="14478" y="50574"/>
                    <a:pt x="11646" y="49050"/>
                    <a:pt x="9563" y="47437"/>
                  </a:cubicBezTo>
                  <a:cubicBezTo>
                    <a:pt x="6540" y="45024"/>
                    <a:pt x="4191" y="42065"/>
                    <a:pt x="2515" y="38560"/>
                  </a:cubicBezTo>
                  <a:cubicBezTo>
                    <a:pt x="838" y="35042"/>
                    <a:pt x="0" y="30902"/>
                    <a:pt x="0" y="26114"/>
                  </a:cubicBezTo>
                  <a:cubicBezTo>
                    <a:pt x="0" y="18570"/>
                    <a:pt x="2438" y="12309"/>
                    <a:pt x="7328" y="7318"/>
                  </a:cubicBezTo>
                  <a:lnTo>
                    <a:pt x="2472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9" name="Shape 6031"/>
            <p:cNvSpPr/>
            <p:nvPr/>
          </p:nvSpPr>
          <p:spPr>
            <a:xfrm>
              <a:off x="107268" y="269706"/>
              <a:ext cx="24727" cy="66522"/>
            </a:xfrm>
            <a:custGeom>
              <a:avLst/>
              <a:gdLst/>
              <a:ahLst/>
              <a:cxnLst/>
              <a:rect l="0" t="0" r="0" b="0"/>
              <a:pathLst>
                <a:path w="24727" h="66522">
                  <a:moveTo>
                    <a:pt x="356" y="0"/>
                  </a:moveTo>
                  <a:cubicBezTo>
                    <a:pt x="6947" y="0"/>
                    <a:pt x="12662" y="2489"/>
                    <a:pt x="17488" y="7493"/>
                  </a:cubicBezTo>
                  <a:cubicBezTo>
                    <a:pt x="22314" y="12484"/>
                    <a:pt x="24727" y="18796"/>
                    <a:pt x="24727" y="26416"/>
                  </a:cubicBezTo>
                  <a:cubicBezTo>
                    <a:pt x="24727" y="32588"/>
                    <a:pt x="23000" y="38011"/>
                    <a:pt x="19571" y="42672"/>
                  </a:cubicBezTo>
                  <a:cubicBezTo>
                    <a:pt x="16129" y="47333"/>
                    <a:pt x="11659" y="50495"/>
                    <a:pt x="6160" y="52159"/>
                  </a:cubicBezTo>
                  <a:cubicBezTo>
                    <a:pt x="8687" y="56528"/>
                    <a:pt x="11417" y="59741"/>
                    <a:pt x="14364" y="61798"/>
                  </a:cubicBezTo>
                  <a:cubicBezTo>
                    <a:pt x="17297" y="63856"/>
                    <a:pt x="20638" y="65037"/>
                    <a:pt x="24384" y="65329"/>
                  </a:cubicBezTo>
                  <a:lnTo>
                    <a:pt x="24384" y="66522"/>
                  </a:lnTo>
                  <a:cubicBezTo>
                    <a:pt x="20968" y="66396"/>
                    <a:pt x="17310" y="65710"/>
                    <a:pt x="13411" y="64452"/>
                  </a:cubicBezTo>
                  <a:cubicBezTo>
                    <a:pt x="9512" y="63208"/>
                    <a:pt x="5829" y="61468"/>
                    <a:pt x="2337" y="59245"/>
                  </a:cubicBezTo>
                  <a:lnTo>
                    <a:pt x="0" y="57409"/>
                  </a:lnTo>
                  <a:lnTo>
                    <a:pt x="0" y="50183"/>
                  </a:lnTo>
                  <a:lnTo>
                    <a:pt x="11176" y="45123"/>
                  </a:lnTo>
                  <a:cubicBezTo>
                    <a:pt x="14529" y="41110"/>
                    <a:pt x="16205" y="35179"/>
                    <a:pt x="16205" y="27343"/>
                  </a:cubicBezTo>
                  <a:cubicBezTo>
                    <a:pt x="16205" y="21311"/>
                    <a:pt x="15278" y="16243"/>
                    <a:pt x="13449" y="12129"/>
                  </a:cubicBezTo>
                  <a:cubicBezTo>
                    <a:pt x="12027" y="8954"/>
                    <a:pt x="10160" y="6617"/>
                    <a:pt x="7811" y="5105"/>
                  </a:cubicBezTo>
                  <a:lnTo>
                    <a:pt x="0" y="2886"/>
                  </a:lnTo>
                  <a:lnTo>
                    <a:pt x="0" y="150"/>
                  </a:lnTo>
                  <a:lnTo>
                    <a:pt x="35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0" name="Shape 6032"/>
            <p:cNvSpPr/>
            <p:nvPr/>
          </p:nvSpPr>
          <p:spPr>
            <a:xfrm>
              <a:off x="154576" y="286218"/>
              <a:ext cx="58306" cy="35090"/>
            </a:xfrm>
            <a:custGeom>
              <a:avLst/>
              <a:gdLst/>
              <a:ahLst/>
              <a:cxnLst/>
              <a:rect l="0" t="0" r="0" b="0"/>
              <a:pathLst>
                <a:path w="58306" h="35090">
                  <a:moveTo>
                    <a:pt x="10262" y="0"/>
                  </a:moveTo>
                  <a:lnTo>
                    <a:pt x="11862" y="0"/>
                  </a:lnTo>
                  <a:lnTo>
                    <a:pt x="11862" y="7264"/>
                  </a:lnTo>
                  <a:cubicBezTo>
                    <a:pt x="14351" y="4775"/>
                    <a:pt x="15812" y="3353"/>
                    <a:pt x="16256" y="2985"/>
                  </a:cubicBezTo>
                  <a:cubicBezTo>
                    <a:pt x="17374" y="2032"/>
                    <a:pt x="18580" y="1308"/>
                    <a:pt x="19863" y="788"/>
                  </a:cubicBezTo>
                  <a:cubicBezTo>
                    <a:pt x="21158" y="267"/>
                    <a:pt x="22428" y="0"/>
                    <a:pt x="23698" y="0"/>
                  </a:cubicBezTo>
                  <a:cubicBezTo>
                    <a:pt x="25832" y="0"/>
                    <a:pt x="27673" y="622"/>
                    <a:pt x="29210" y="1867"/>
                  </a:cubicBezTo>
                  <a:cubicBezTo>
                    <a:pt x="30747" y="3099"/>
                    <a:pt x="31775" y="4902"/>
                    <a:pt x="32296" y="7264"/>
                  </a:cubicBezTo>
                  <a:cubicBezTo>
                    <a:pt x="34849" y="4280"/>
                    <a:pt x="37008" y="2324"/>
                    <a:pt x="38773" y="1397"/>
                  </a:cubicBezTo>
                  <a:cubicBezTo>
                    <a:pt x="40526" y="470"/>
                    <a:pt x="42342" y="0"/>
                    <a:pt x="44196" y="0"/>
                  </a:cubicBezTo>
                  <a:cubicBezTo>
                    <a:pt x="46012" y="0"/>
                    <a:pt x="47612" y="470"/>
                    <a:pt x="49022" y="1397"/>
                  </a:cubicBezTo>
                  <a:cubicBezTo>
                    <a:pt x="50419" y="2324"/>
                    <a:pt x="51524" y="3848"/>
                    <a:pt x="52349" y="5956"/>
                  </a:cubicBezTo>
                  <a:cubicBezTo>
                    <a:pt x="52896" y="7391"/>
                    <a:pt x="53162" y="9652"/>
                    <a:pt x="53162" y="12725"/>
                  </a:cubicBezTo>
                  <a:lnTo>
                    <a:pt x="53162" y="27394"/>
                  </a:lnTo>
                  <a:cubicBezTo>
                    <a:pt x="53162" y="29528"/>
                    <a:pt x="53327" y="30988"/>
                    <a:pt x="53645" y="31775"/>
                  </a:cubicBezTo>
                  <a:cubicBezTo>
                    <a:pt x="53899" y="32322"/>
                    <a:pt x="54356" y="32791"/>
                    <a:pt x="55029" y="33172"/>
                  </a:cubicBezTo>
                  <a:cubicBezTo>
                    <a:pt x="55702" y="33554"/>
                    <a:pt x="56782" y="33757"/>
                    <a:pt x="58306" y="33757"/>
                  </a:cubicBezTo>
                  <a:lnTo>
                    <a:pt x="58306" y="35090"/>
                  </a:lnTo>
                  <a:lnTo>
                    <a:pt x="41478" y="35090"/>
                  </a:lnTo>
                  <a:lnTo>
                    <a:pt x="41478" y="33757"/>
                  </a:lnTo>
                  <a:lnTo>
                    <a:pt x="42189" y="33757"/>
                  </a:lnTo>
                  <a:cubicBezTo>
                    <a:pt x="43650" y="33757"/>
                    <a:pt x="44793" y="33465"/>
                    <a:pt x="45618" y="32893"/>
                  </a:cubicBezTo>
                  <a:cubicBezTo>
                    <a:pt x="46190" y="32499"/>
                    <a:pt x="46596" y="31864"/>
                    <a:pt x="46838" y="31001"/>
                  </a:cubicBezTo>
                  <a:cubicBezTo>
                    <a:pt x="46939" y="30582"/>
                    <a:pt x="46990" y="29375"/>
                    <a:pt x="46990" y="27394"/>
                  </a:cubicBezTo>
                  <a:lnTo>
                    <a:pt x="46990" y="12725"/>
                  </a:lnTo>
                  <a:cubicBezTo>
                    <a:pt x="46990" y="9944"/>
                    <a:pt x="46660" y="7988"/>
                    <a:pt x="45987" y="6845"/>
                  </a:cubicBezTo>
                  <a:cubicBezTo>
                    <a:pt x="45022" y="5258"/>
                    <a:pt x="43472" y="4470"/>
                    <a:pt x="41339" y="4470"/>
                  </a:cubicBezTo>
                  <a:cubicBezTo>
                    <a:pt x="40018" y="4470"/>
                    <a:pt x="38697" y="4801"/>
                    <a:pt x="37376" y="5448"/>
                  </a:cubicBezTo>
                  <a:cubicBezTo>
                    <a:pt x="36043" y="6109"/>
                    <a:pt x="34442" y="7328"/>
                    <a:pt x="32550" y="9119"/>
                  </a:cubicBezTo>
                  <a:lnTo>
                    <a:pt x="32474" y="9525"/>
                  </a:lnTo>
                  <a:lnTo>
                    <a:pt x="32550" y="11125"/>
                  </a:lnTo>
                  <a:lnTo>
                    <a:pt x="32550" y="27394"/>
                  </a:lnTo>
                  <a:cubicBezTo>
                    <a:pt x="32550" y="29718"/>
                    <a:pt x="32690" y="31166"/>
                    <a:pt x="32944" y="31737"/>
                  </a:cubicBezTo>
                  <a:cubicBezTo>
                    <a:pt x="33211" y="32309"/>
                    <a:pt x="33693" y="32791"/>
                    <a:pt x="34417" y="33172"/>
                  </a:cubicBezTo>
                  <a:cubicBezTo>
                    <a:pt x="35128" y="33554"/>
                    <a:pt x="36360" y="33757"/>
                    <a:pt x="38100" y="33757"/>
                  </a:cubicBezTo>
                  <a:lnTo>
                    <a:pt x="38100" y="35090"/>
                  </a:lnTo>
                  <a:lnTo>
                    <a:pt x="20866" y="35090"/>
                  </a:lnTo>
                  <a:lnTo>
                    <a:pt x="20866" y="33757"/>
                  </a:lnTo>
                  <a:cubicBezTo>
                    <a:pt x="22758" y="33757"/>
                    <a:pt x="24054" y="33528"/>
                    <a:pt x="24765" y="33084"/>
                  </a:cubicBezTo>
                  <a:cubicBezTo>
                    <a:pt x="25464" y="32639"/>
                    <a:pt x="25959" y="31966"/>
                    <a:pt x="26226" y="31077"/>
                  </a:cubicBezTo>
                  <a:cubicBezTo>
                    <a:pt x="26353" y="30645"/>
                    <a:pt x="26416" y="29426"/>
                    <a:pt x="26416" y="27394"/>
                  </a:cubicBezTo>
                  <a:lnTo>
                    <a:pt x="26416" y="12725"/>
                  </a:lnTo>
                  <a:cubicBezTo>
                    <a:pt x="26416" y="9944"/>
                    <a:pt x="26010" y="7950"/>
                    <a:pt x="25184" y="6744"/>
                  </a:cubicBezTo>
                  <a:cubicBezTo>
                    <a:pt x="24092" y="5156"/>
                    <a:pt x="22568" y="4356"/>
                    <a:pt x="20612" y="4356"/>
                  </a:cubicBezTo>
                  <a:cubicBezTo>
                    <a:pt x="19266" y="4356"/>
                    <a:pt x="17945" y="4712"/>
                    <a:pt x="16624" y="5436"/>
                  </a:cubicBezTo>
                  <a:cubicBezTo>
                    <a:pt x="14567" y="6528"/>
                    <a:pt x="12979" y="7760"/>
                    <a:pt x="11862" y="9119"/>
                  </a:cubicBezTo>
                  <a:lnTo>
                    <a:pt x="11862" y="27394"/>
                  </a:lnTo>
                  <a:cubicBezTo>
                    <a:pt x="11862" y="29616"/>
                    <a:pt x="12027" y="31077"/>
                    <a:pt x="12332" y="31737"/>
                  </a:cubicBezTo>
                  <a:cubicBezTo>
                    <a:pt x="12637" y="32410"/>
                    <a:pt x="13106" y="32919"/>
                    <a:pt x="13703" y="33249"/>
                  </a:cubicBezTo>
                  <a:cubicBezTo>
                    <a:pt x="14313" y="33579"/>
                    <a:pt x="15545" y="33757"/>
                    <a:pt x="17412" y="33757"/>
                  </a:cubicBezTo>
                  <a:lnTo>
                    <a:pt x="17412" y="35090"/>
                  </a:lnTo>
                  <a:lnTo>
                    <a:pt x="559" y="35090"/>
                  </a:lnTo>
                  <a:lnTo>
                    <a:pt x="559" y="33757"/>
                  </a:lnTo>
                  <a:cubicBezTo>
                    <a:pt x="2121" y="33757"/>
                    <a:pt x="3213" y="33579"/>
                    <a:pt x="3835" y="33249"/>
                  </a:cubicBezTo>
                  <a:cubicBezTo>
                    <a:pt x="4445" y="32919"/>
                    <a:pt x="4928" y="32385"/>
                    <a:pt x="5245" y="31648"/>
                  </a:cubicBezTo>
                  <a:cubicBezTo>
                    <a:pt x="5563" y="30912"/>
                    <a:pt x="5728" y="29502"/>
                    <a:pt x="5728" y="27394"/>
                  </a:cubicBezTo>
                  <a:lnTo>
                    <a:pt x="5728" y="14364"/>
                  </a:lnTo>
                  <a:cubicBezTo>
                    <a:pt x="5728" y="10617"/>
                    <a:pt x="5613" y="8204"/>
                    <a:pt x="5398" y="7112"/>
                  </a:cubicBezTo>
                  <a:cubicBezTo>
                    <a:pt x="5220" y="6287"/>
                    <a:pt x="4940" y="5728"/>
                    <a:pt x="4572" y="5423"/>
                  </a:cubicBezTo>
                  <a:cubicBezTo>
                    <a:pt x="4204" y="5106"/>
                    <a:pt x="3696" y="4953"/>
                    <a:pt x="3048" y="4953"/>
                  </a:cubicBezTo>
                  <a:cubicBezTo>
                    <a:pt x="2350" y="4953"/>
                    <a:pt x="1524" y="5143"/>
                    <a:pt x="559" y="5512"/>
                  </a:cubicBezTo>
                  <a:lnTo>
                    <a:pt x="0" y="4166"/>
                  </a:lnTo>
                  <a:lnTo>
                    <a:pt x="1026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1" name="Shape 6033"/>
            <p:cNvSpPr/>
            <p:nvPr/>
          </p:nvSpPr>
          <p:spPr>
            <a:xfrm>
              <a:off x="232378" y="268398"/>
              <a:ext cx="21247" cy="53950"/>
            </a:xfrm>
            <a:custGeom>
              <a:avLst/>
              <a:gdLst/>
              <a:ahLst/>
              <a:cxnLst/>
              <a:rect l="0" t="0" r="0" b="0"/>
              <a:pathLst>
                <a:path w="21247" h="53950">
                  <a:moveTo>
                    <a:pt x="18263" y="0"/>
                  </a:moveTo>
                  <a:lnTo>
                    <a:pt x="21247" y="0"/>
                  </a:lnTo>
                  <a:lnTo>
                    <a:pt x="2972" y="53950"/>
                  </a:lnTo>
                  <a:lnTo>
                    <a:pt x="0" y="53950"/>
                  </a:lnTo>
                  <a:lnTo>
                    <a:pt x="18263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2" name="Shape 6034"/>
            <p:cNvSpPr/>
            <p:nvPr/>
          </p:nvSpPr>
          <p:spPr>
            <a:xfrm>
              <a:off x="257155" y="286219"/>
              <a:ext cx="23254" cy="36132"/>
            </a:xfrm>
            <a:custGeom>
              <a:avLst/>
              <a:gdLst/>
              <a:ahLst/>
              <a:cxnLst/>
              <a:rect l="0" t="0" r="0" b="0"/>
              <a:pathLst>
                <a:path w="23254" h="36132">
                  <a:moveTo>
                    <a:pt x="10338" y="0"/>
                  </a:moveTo>
                  <a:cubicBezTo>
                    <a:pt x="11684" y="0"/>
                    <a:pt x="13310" y="292"/>
                    <a:pt x="15215" y="864"/>
                  </a:cubicBezTo>
                  <a:cubicBezTo>
                    <a:pt x="16485" y="1232"/>
                    <a:pt x="17323" y="1422"/>
                    <a:pt x="17742" y="1422"/>
                  </a:cubicBezTo>
                  <a:cubicBezTo>
                    <a:pt x="18148" y="1422"/>
                    <a:pt x="18453" y="1333"/>
                    <a:pt x="18682" y="1156"/>
                  </a:cubicBezTo>
                  <a:cubicBezTo>
                    <a:pt x="18898" y="978"/>
                    <a:pt x="19164" y="597"/>
                    <a:pt x="19456" y="0"/>
                  </a:cubicBezTo>
                  <a:lnTo>
                    <a:pt x="20688" y="0"/>
                  </a:lnTo>
                  <a:lnTo>
                    <a:pt x="20688" y="11608"/>
                  </a:lnTo>
                  <a:lnTo>
                    <a:pt x="19456" y="11608"/>
                  </a:lnTo>
                  <a:cubicBezTo>
                    <a:pt x="18517" y="7963"/>
                    <a:pt x="17310" y="5486"/>
                    <a:pt x="15837" y="4166"/>
                  </a:cubicBezTo>
                  <a:cubicBezTo>
                    <a:pt x="14351" y="2858"/>
                    <a:pt x="12471" y="2197"/>
                    <a:pt x="10198" y="2197"/>
                  </a:cubicBezTo>
                  <a:cubicBezTo>
                    <a:pt x="8458" y="2197"/>
                    <a:pt x="7061" y="2654"/>
                    <a:pt x="5994" y="3581"/>
                  </a:cubicBezTo>
                  <a:cubicBezTo>
                    <a:pt x="4928" y="4496"/>
                    <a:pt x="4394" y="5512"/>
                    <a:pt x="4394" y="6629"/>
                  </a:cubicBezTo>
                  <a:cubicBezTo>
                    <a:pt x="4394" y="8014"/>
                    <a:pt x="4788" y="9208"/>
                    <a:pt x="5575" y="10198"/>
                  </a:cubicBezTo>
                  <a:cubicBezTo>
                    <a:pt x="6350" y="11214"/>
                    <a:pt x="7912" y="12294"/>
                    <a:pt x="10274" y="13437"/>
                  </a:cubicBezTo>
                  <a:lnTo>
                    <a:pt x="15697" y="16078"/>
                  </a:lnTo>
                  <a:cubicBezTo>
                    <a:pt x="20739" y="18529"/>
                    <a:pt x="23254" y="21768"/>
                    <a:pt x="23254" y="25794"/>
                  </a:cubicBezTo>
                  <a:cubicBezTo>
                    <a:pt x="23254" y="28892"/>
                    <a:pt x="22085" y="31382"/>
                    <a:pt x="19736" y="33287"/>
                  </a:cubicBezTo>
                  <a:cubicBezTo>
                    <a:pt x="17399" y="35179"/>
                    <a:pt x="14770" y="36132"/>
                    <a:pt x="11875" y="36132"/>
                  </a:cubicBezTo>
                  <a:cubicBezTo>
                    <a:pt x="9779" y="36132"/>
                    <a:pt x="7404" y="35763"/>
                    <a:pt x="4724" y="35014"/>
                  </a:cubicBezTo>
                  <a:cubicBezTo>
                    <a:pt x="3912" y="34773"/>
                    <a:pt x="3239" y="34646"/>
                    <a:pt x="2718" y="34646"/>
                  </a:cubicBezTo>
                  <a:cubicBezTo>
                    <a:pt x="2146" y="34646"/>
                    <a:pt x="1702" y="34963"/>
                    <a:pt x="1372" y="35611"/>
                  </a:cubicBezTo>
                  <a:lnTo>
                    <a:pt x="152" y="35611"/>
                  </a:lnTo>
                  <a:lnTo>
                    <a:pt x="152" y="23444"/>
                  </a:lnTo>
                  <a:lnTo>
                    <a:pt x="1372" y="23444"/>
                  </a:lnTo>
                  <a:cubicBezTo>
                    <a:pt x="2070" y="26911"/>
                    <a:pt x="3404" y="29527"/>
                    <a:pt x="5359" y="31293"/>
                  </a:cubicBezTo>
                  <a:cubicBezTo>
                    <a:pt x="7315" y="33058"/>
                    <a:pt x="9512" y="33934"/>
                    <a:pt x="11938" y="33934"/>
                  </a:cubicBezTo>
                  <a:cubicBezTo>
                    <a:pt x="13653" y="33934"/>
                    <a:pt x="15050" y="33439"/>
                    <a:pt x="16129" y="32436"/>
                  </a:cubicBezTo>
                  <a:cubicBezTo>
                    <a:pt x="17209" y="31420"/>
                    <a:pt x="17742" y="30213"/>
                    <a:pt x="17742" y="28804"/>
                  </a:cubicBezTo>
                  <a:cubicBezTo>
                    <a:pt x="17742" y="27089"/>
                    <a:pt x="17145" y="25654"/>
                    <a:pt x="15939" y="24486"/>
                  </a:cubicBezTo>
                  <a:cubicBezTo>
                    <a:pt x="14745" y="23317"/>
                    <a:pt x="12344" y="21844"/>
                    <a:pt x="8738" y="20053"/>
                  </a:cubicBezTo>
                  <a:cubicBezTo>
                    <a:pt x="5144" y="18275"/>
                    <a:pt x="2794" y="16662"/>
                    <a:pt x="1676" y="15227"/>
                  </a:cubicBezTo>
                  <a:cubicBezTo>
                    <a:pt x="559" y="13805"/>
                    <a:pt x="0" y="12027"/>
                    <a:pt x="0" y="9868"/>
                  </a:cubicBezTo>
                  <a:cubicBezTo>
                    <a:pt x="0" y="7061"/>
                    <a:pt x="965" y="4712"/>
                    <a:pt x="2883" y="2832"/>
                  </a:cubicBezTo>
                  <a:cubicBezTo>
                    <a:pt x="4801" y="952"/>
                    <a:pt x="7290" y="0"/>
                    <a:pt x="10338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3" name="Shape 6035"/>
            <p:cNvSpPr/>
            <p:nvPr/>
          </p:nvSpPr>
          <p:spPr>
            <a:xfrm>
              <a:off x="214761" y="257474"/>
              <a:ext cx="14338" cy="26188"/>
            </a:xfrm>
            <a:custGeom>
              <a:avLst/>
              <a:gdLst/>
              <a:ahLst/>
              <a:cxnLst/>
              <a:rect l="0" t="0" r="0" b="0"/>
              <a:pathLst>
                <a:path w="14338" h="26188">
                  <a:moveTo>
                    <a:pt x="7214" y="0"/>
                  </a:moveTo>
                  <a:cubicBezTo>
                    <a:pt x="9233" y="0"/>
                    <a:pt x="10782" y="648"/>
                    <a:pt x="11862" y="1968"/>
                  </a:cubicBezTo>
                  <a:cubicBezTo>
                    <a:pt x="12687" y="2947"/>
                    <a:pt x="13094" y="4001"/>
                    <a:pt x="13094" y="5106"/>
                  </a:cubicBezTo>
                  <a:cubicBezTo>
                    <a:pt x="13094" y="6947"/>
                    <a:pt x="11938" y="8839"/>
                    <a:pt x="9627" y="10808"/>
                  </a:cubicBezTo>
                  <a:cubicBezTo>
                    <a:pt x="11176" y="11417"/>
                    <a:pt x="12357" y="12281"/>
                    <a:pt x="13144" y="13411"/>
                  </a:cubicBezTo>
                  <a:cubicBezTo>
                    <a:pt x="13945" y="14542"/>
                    <a:pt x="14338" y="15862"/>
                    <a:pt x="14338" y="17386"/>
                  </a:cubicBezTo>
                  <a:cubicBezTo>
                    <a:pt x="14338" y="19571"/>
                    <a:pt x="13640" y="21463"/>
                    <a:pt x="12256" y="23063"/>
                  </a:cubicBezTo>
                  <a:cubicBezTo>
                    <a:pt x="10439" y="25146"/>
                    <a:pt x="7823" y="26188"/>
                    <a:pt x="4381" y="26188"/>
                  </a:cubicBezTo>
                  <a:cubicBezTo>
                    <a:pt x="2692" y="26188"/>
                    <a:pt x="1524" y="25984"/>
                    <a:pt x="914" y="25553"/>
                  </a:cubicBezTo>
                  <a:cubicBezTo>
                    <a:pt x="305" y="25133"/>
                    <a:pt x="0" y="24689"/>
                    <a:pt x="0" y="24193"/>
                  </a:cubicBezTo>
                  <a:cubicBezTo>
                    <a:pt x="0" y="23838"/>
                    <a:pt x="140" y="23520"/>
                    <a:pt x="432" y="23254"/>
                  </a:cubicBezTo>
                  <a:cubicBezTo>
                    <a:pt x="724" y="22974"/>
                    <a:pt x="1079" y="22835"/>
                    <a:pt x="1486" y="22835"/>
                  </a:cubicBezTo>
                  <a:cubicBezTo>
                    <a:pt x="1791" y="22835"/>
                    <a:pt x="2108" y="22885"/>
                    <a:pt x="2426" y="22987"/>
                  </a:cubicBezTo>
                  <a:cubicBezTo>
                    <a:pt x="2642" y="23051"/>
                    <a:pt x="3124" y="23279"/>
                    <a:pt x="3861" y="23673"/>
                  </a:cubicBezTo>
                  <a:cubicBezTo>
                    <a:pt x="4610" y="24054"/>
                    <a:pt x="5118" y="24295"/>
                    <a:pt x="5410" y="24371"/>
                  </a:cubicBezTo>
                  <a:cubicBezTo>
                    <a:pt x="5867" y="24498"/>
                    <a:pt x="6363" y="24575"/>
                    <a:pt x="6883" y="24575"/>
                  </a:cubicBezTo>
                  <a:cubicBezTo>
                    <a:pt x="8141" y="24575"/>
                    <a:pt x="9246" y="24079"/>
                    <a:pt x="10185" y="23101"/>
                  </a:cubicBezTo>
                  <a:cubicBezTo>
                    <a:pt x="11113" y="22123"/>
                    <a:pt x="11582" y="20968"/>
                    <a:pt x="11582" y="19622"/>
                  </a:cubicBezTo>
                  <a:cubicBezTo>
                    <a:pt x="11582" y="18644"/>
                    <a:pt x="11367" y="17691"/>
                    <a:pt x="10935" y="16751"/>
                  </a:cubicBezTo>
                  <a:cubicBezTo>
                    <a:pt x="10617" y="16065"/>
                    <a:pt x="10262" y="15532"/>
                    <a:pt x="9868" y="15177"/>
                  </a:cubicBezTo>
                  <a:cubicBezTo>
                    <a:pt x="9335" y="14681"/>
                    <a:pt x="8611" y="14237"/>
                    <a:pt x="7683" y="13830"/>
                  </a:cubicBezTo>
                  <a:cubicBezTo>
                    <a:pt x="6744" y="13424"/>
                    <a:pt x="5804" y="13221"/>
                    <a:pt x="4826" y="13221"/>
                  </a:cubicBezTo>
                  <a:lnTo>
                    <a:pt x="4242" y="13221"/>
                  </a:lnTo>
                  <a:lnTo>
                    <a:pt x="4242" y="12662"/>
                  </a:lnTo>
                  <a:cubicBezTo>
                    <a:pt x="5220" y="12535"/>
                    <a:pt x="6198" y="12192"/>
                    <a:pt x="7188" y="11608"/>
                  </a:cubicBezTo>
                  <a:cubicBezTo>
                    <a:pt x="8166" y="11024"/>
                    <a:pt x="8890" y="10325"/>
                    <a:pt x="9335" y="9500"/>
                  </a:cubicBezTo>
                  <a:cubicBezTo>
                    <a:pt x="9779" y="8687"/>
                    <a:pt x="10008" y="7785"/>
                    <a:pt x="10008" y="6807"/>
                  </a:cubicBezTo>
                  <a:cubicBezTo>
                    <a:pt x="10008" y="5525"/>
                    <a:pt x="9601" y="4496"/>
                    <a:pt x="8801" y="3708"/>
                  </a:cubicBezTo>
                  <a:cubicBezTo>
                    <a:pt x="8001" y="2921"/>
                    <a:pt x="7010" y="2527"/>
                    <a:pt x="5817" y="2527"/>
                  </a:cubicBezTo>
                  <a:cubicBezTo>
                    <a:pt x="3899" y="2527"/>
                    <a:pt x="2286" y="3556"/>
                    <a:pt x="1003" y="5613"/>
                  </a:cubicBezTo>
                  <a:lnTo>
                    <a:pt x="381" y="5321"/>
                  </a:lnTo>
                  <a:cubicBezTo>
                    <a:pt x="1105" y="3620"/>
                    <a:pt x="2019" y="2311"/>
                    <a:pt x="3111" y="1384"/>
                  </a:cubicBezTo>
                  <a:cubicBezTo>
                    <a:pt x="4204" y="457"/>
                    <a:pt x="5575" y="0"/>
                    <a:pt x="7214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4" name="Shape 6036"/>
            <p:cNvSpPr/>
            <p:nvPr/>
          </p:nvSpPr>
          <p:spPr>
            <a:xfrm>
              <a:off x="180927" y="1503689"/>
              <a:ext cx="1444257" cy="136944"/>
            </a:xfrm>
            <a:custGeom>
              <a:avLst/>
              <a:gdLst/>
              <a:ahLst/>
              <a:cxnLst/>
              <a:rect l="0" t="0" r="0" b="0"/>
              <a:pathLst>
                <a:path w="1444257" h="136944">
                  <a:moveTo>
                    <a:pt x="0" y="62217"/>
                  </a:moveTo>
                  <a:cubicBezTo>
                    <a:pt x="71145" y="62217"/>
                    <a:pt x="65278" y="69024"/>
                    <a:pt x="82766" y="64338"/>
                  </a:cubicBezTo>
                  <a:cubicBezTo>
                    <a:pt x="100267" y="59652"/>
                    <a:pt x="118770" y="80239"/>
                    <a:pt x="202933" y="80239"/>
                  </a:cubicBezTo>
                  <a:cubicBezTo>
                    <a:pt x="287109" y="80239"/>
                    <a:pt x="326276" y="68580"/>
                    <a:pt x="339509" y="68580"/>
                  </a:cubicBezTo>
                  <a:cubicBezTo>
                    <a:pt x="352742" y="68580"/>
                    <a:pt x="392443" y="78651"/>
                    <a:pt x="417322" y="78651"/>
                  </a:cubicBezTo>
                  <a:cubicBezTo>
                    <a:pt x="442201" y="78651"/>
                    <a:pt x="450672" y="59042"/>
                    <a:pt x="472897" y="59042"/>
                  </a:cubicBezTo>
                  <a:cubicBezTo>
                    <a:pt x="495135" y="59042"/>
                    <a:pt x="499897" y="63805"/>
                    <a:pt x="503072" y="54267"/>
                  </a:cubicBezTo>
                  <a:cubicBezTo>
                    <a:pt x="506247" y="44729"/>
                    <a:pt x="513664" y="44196"/>
                    <a:pt x="548068" y="44196"/>
                  </a:cubicBezTo>
                  <a:cubicBezTo>
                    <a:pt x="582486" y="44196"/>
                    <a:pt x="599415" y="62751"/>
                    <a:pt x="636473" y="62751"/>
                  </a:cubicBezTo>
                  <a:cubicBezTo>
                    <a:pt x="673532" y="62751"/>
                    <a:pt x="682003" y="73876"/>
                    <a:pt x="710578" y="73876"/>
                  </a:cubicBezTo>
                  <a:cubicBezTo>
                    <a:pt x="739165" y="73876"/>
                    <a:pt x="729704" y="63602"/>
                    <a:pt x="742340" y="66993"/>
                  </a:cubicBezTo>
                  <a:cubicBezTo>
                    <a:pt x="754990" y="70371"/>
                    <a:pt x="754520" y="78651"/>
                    <a:pt x="781520" y="78118"/>
                  </a:cubicBezTo>
                  <a:cubicBezTo>
                    <a:pt x="808507" y="77584"/>
                    <a:pt x="813803" y="68580"/>
                    <a:pt x="850329" y="73876"/>
                  </a:cubicBezTo>
                  <a:cubicBezTo>
                    <a:pt x="886854" y="79172"/>
                    <a:pt x="891629" y="71755"/>
                    <a:pt x="897446" y="73343"/>
                  </a:cubicBezTo>
                  <a:cubicBezTo>
                    <a:pt x="903262" y="74943"/>
                    <a:pt x="1003846" y="97193"/>
                    <a:pt x="1019200" y="95072"/>
                  </a:cubicBezTo>
                  <a:cubicBezTo>
                    <a:pt x="1034542" y="92964"/>
                    <a:pt x="1062063" y="100914"/>
                    <a:pt x="1080072" y="113106"/>
                  </a:cubicBezTo>
                  <a:cubicBezTo>
                    <a:pt x="1098068" y="125286"/>
                    <a:pt x="1105484" y="134836"/>
                    <a:pt x="1112355" y="134836"/>
                  </a:cubicBezTo>
                  <a:cubicBezTo>
                    <a:pt x="1119238" y="134836"/>
                    <a:pt x="1138822" y="131648"/>
                    <a:pt x="1143064" y="123698"/>
                  </a:cubicBezTo>
                  <a:cubicBezTo>
                    <a:pt x="1147293" y="115748"/>
                    <a:pt x="1149414" y="68580"/>
                    <a:pt x="1154709" y="68580"/>
                  </a:cubicBezTo>
                  <a:cubicBezTo>
                    <a:pt x="1160005" y="68580"/>
                    <a:pt x="1167943" y="92964"/>
                    <a:pt x="1177468" y="94018"/>
                  </a:cubicBezTo>
                  <a:cubicBezTo>
                    <a:pt x="1186993" y="95072"/>
                    <a:pt x="1199172" y="100381"/>
                    <a:pt x="1199172" y="92431"/>
                  </a:cubicBezTo>
                  <a:cubicBezTo>
                    <a:pt x="1199172" y="84481"/>
                    <a:pt x="1203414" y="38900"/>
                    <a:pt x="1210818" y="29883"/>
                  </a:cubicBezTo>
                  <a:cubicBezTo>
                    <a:pt x="1218235" y="20879"/>
                    <a:pt x="1215644" y="0"/>
                    <a:pt x="1220356" y="1270"/>
                  </a:cubicBezTo>
                  <a:cubicBezTo>
                    <a:pt x="1225055" y="2527"/>
                    <a:pt x="1213993" y="43129"/>
                    <a:pt x="1246289" y="51613"/>
                  </a:cubicBezTo>
                  <a:cubicBezTo>
                    <a:pt x="1278573" y="60096"/>
                    <a:pt x="1306106" y="65938"/>
                    <a:pt x="1306106" y="87135"/>
                  </a:cubicBezTo>
                  <a:cubicBezTo>
                    <a:pt x="1306106" y="108331"/>
                    <a:pt x="1334681" y="118923"/>
                    <a:pt x="1355331" y="118923"/>
                  </a:cubicBezTo>
                  <a:cubicBezTo>
                    <a:pt x="1375982" y="118923"/>
                    <a:pt x="1434732" y="127419"/>
                    <a:pt x="1444257" y="136944"/>
                  </a:cubicBez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5" name="Shape 6037"/>
            <p:cNvSpPr/>
            <p:nvPr/>
          </p:nvSpPr>
          <p:spPr>
            <a:xfrm>
              <a:off x="1877172" y="1495944"/>
              <a:ext cx="212801" cy="153708"/>
            </a:xfrm>
            <a:custGeom>
              <a:avLst/>
              <a:gdLst/>
              <a:ahLst/>
              <a:cxnLst/>
              <a:rect l="0" t="0" r="0" b="0"/>
              <a:pathLst>
                <a:path w="212801" h="153708">
                  <a:moveTo>
                    <a:pt x="1054" y="0"/>
                  </a:moveTo>
                  <a:cubicBezTo>
                    <a:pt x="0" y="58306"/>
                    <a:pt x="10579" y="110693"/>
                    <a:pt x="10579" y="144170"/>
                  </a:cubicBezTo>
                  <a:cubicBezTo>
                    <a:pt x="102692" y="153708"/>
                    <a:pt x="153505" y="148412"/>
                    <a:pt x="212801" y="151587"/>
                  </a:cubicBez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343433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6" name="Shape 6038"/>
            <p:cNvSpPr/>
            <p:nvPr/>
          </p:nvSpPr>
          <p:spPr>
            <a:xfrm>
              <a:off x="2373695" y="424237"/>
              <a:ext cx="1786027" cy="1233627"/>
            </a:xfrm>
            <a:custGeom>
              <a:avLst/>
              <a:gdLst/>
              <a:ahLst/>
              <a:cxnLst/>
              <a:rect l="0" t="0" r="0" b="0"/>
              <a:pathLst>
                <a:path w="1786027" h="1233627">
                  <a:moveTo>
                    <a:pt x="0" y="1195731"/>
                  </a:moveTo>
                  <a:cubicBezTo>
                    <a:pt x="2121" y="1100328"/>
                    <a:pt x="21463" y="103403"/>
                    <a:pt x="29642" y="108128"/>
                  </a:cubicBezTo>
                  <a:cubicBezTo>
                    <a:pt x="37833" y="112852"/>
                    <a:pt x="45530" y="1140613"/>
                    <a:pt x="58230" y="1169226"/>
                  </a:cubicBezTo>
                  <a:cubicBezTo>
                    <a:pt x="70930" y="1197852"/>
                    <a:pt x="62738" y="1201027"/>
                    <a:pt x="68034" y="1206068"/>
                  </a:cubicBezTo>
                  <a:cubicBezTo>
                    <a:pt x="73317" y="1211098"/>
                    <a:pt x="72530" y="1214019"/>
                    <a:pt x="81267" y="1214019"/>
                  </a:cubicBezTo>
                  <a:cubicBezTo>
                    <a:pt x="89992" y="1214019"/>
                    <a:pt x="88138" y="1202093"/>
                    <a:pt x="93167" y="1202093"/>
                  </a:cubicBezTo>
                  <a:cubicBezTo>
                    <a:pt x="98196" y="1202093"/>
                    <a:pt x="100851" y="1216406"/>
                    <a:pt x="112230" y="1216406"/>
                  </a:cubicBezTo>
                  <a:cubicBezTo>
                    <a:pt x="123609" y="1216406"/>
                    <a:pt x="131293" y="1233627"/>
                    <a:pt x="150343" y="1233627"/>
                  </a:cubicBezTo>
                  <a:cubicBezTo>
                    <a:pt x="169393" y="1233627"/>
                    <a:pt x="152451" y="0"/>
                    <a:pt x="190564" y="0"/>
                  </a:cubicBezTo>
                  <a:cubicBezTo>
                    <a:pt x="228676" y="0"/>
                    <a:pt x="201155" y="1201039"/>
                    <a:pt x="219151" y="1201039"/>
                  </a:cubicBezTo>
                  <a:cubicBezTo>
                    <a:pt x="237147" y="1201039"/>
                    <a:pt x="240322" y="1211098"/>
                    <a:pt x="255143" y="1211098"/>
                  </a:cubicBezTo>
                  <a:cubicBezTo>
                    <a:pt x="269964" y="1211098"/>
                    <a:pt x="332956" y="1217994"/>
                    <a:pt x="343548" y="1220648"/>
                  </a:cubicBezTo>
                  <a:cubicBezTo>
                    <a:pt x="354139" y="1223290"/>
                    <a:pt x="363664" y="1186193"/>
                    <a:pt x="363664" y="1144321"/>
                  </a:cubicBezTo>
                  <a:cubicBezTo>
                    <a:pt x="363664" y="1102449"/>
                    <a:pt x="369481" y="581965"/>
                    <a:pt x="379019" y="581965"/>
                  </a:cubicBezTo>
                  <a:cubicBezTo>
                    <a:pt x="388544" y="581965"/>
                    <a:pt x="371602" y="1045210"/>
                    <a:pt x="389598" y="1098207"/>
                  </a:cubicBezTo>
                  <a:cubicBezTo>
                    <a:pt x="407607" y="1151204"/>
                    <a:pt x="400990" y="1221435"/>
                    <a:pt x="412903" y="1221435"/>
                  </a:cubicBezTo>
                  <a:cubicBezTo>
                    <a:pt x="424802" y="1221435"/>
                    <a:pt x="417652" y="1190701"/>
                    <a:pt x="435128" y="1190701"/>
                  </a:cubicBezTo>
                  <a:cubicBezTo>
                    <a:pt x="452602" y="1190701"/>
                    <a:pt x="452590" y="1193089"/>
                    <a:pt x="463715" y="1189368"/>
                  </a:cubicBezTo>
                  <a:cubicBezTo>
                    <a:pt x="474827" y="1185659"/>
                    <a:pt x="501828" y="1174534"/>
                    <a:pt x="517969" y="1176389"/>
                  </a:cubicBezTo>
                  <a:cubicBezTo>
                    <a:pt x="534111" y="1178243"/>
                    <a:pt x="545757" y="1170559"/>
                    <a:pt x="555295" y="1170559"/>
                  </a:cubicBezTo>
                  <a:cubicBezTo>
                    <a:pt x="564820" y="1170559"/>
                    <a:pt x="565620" y="1162876"/>
                    <a:pt x="588112" y="1175855"/>
                  </a:cubicBezTo>
                  <a:cubicBezTo>
                    <a:pt x="610590" y="1188834"/>
                    <a:pt x="626224" y="1191222"/>
                    <a:pt x="643433" y="1191222"/>
                  </a:cubicBezTo>
                  <a:cubicBezTo>
                    <a:pt x="660629" y="1191222"/>
                    <a:pt x="670420" y="1203160"/>
                    <a:pt x="706158" y="1203160"/>
                  </a:cubicBezTo>
                  <a:cubicBezTo>
                    <a:pt x="741883" y="1203160"/>
                    <a:pt x="779729" y="1206068"/>
                    <a:pt x="784492" y="1201039"/>
                  </a:cubicBezTo>
                  <a:cubicBezTo>
                    <a:pt x="789254" y="1195997"/>
                    <a:pt x="804875" y="1166317"/>
                    <a:pt x="804875" y="1149884"/>
                  </a:cubicBezTo>
                  <a:cubicBezTo>
                    <a:pt x="804875" y="1133450"/>
                    <a:pt x="808584" y="1128687"/>
                    <a:pt x="812292" y="1128687"/>
                  </a:cubicBezTo>
                  <a:cubicBezTo>
                    <a:pt x="815988" y="1128687"/>
                    <a:pt x="836105" y="1165784"/>
                    <a:pt x="855434" y="1165784"/>
                  </a:cubicBezTo>
                  <a:cubicBezTo>
                    <a:pt x="874751" y="1165784"/>
                    <a:pt x="878052" y="1172807"/>
                    <a:pt x="889699" y="1172807"/>
                  </a:cubicBezTo>
                  <a:cubicBezTo>
                    <a:pt x="901344" y="1172807"/>
                    <a:pt x="894994" y="1161936"/>
                    <a:pt x="899897" y="1156640"/>
                  </a:cubicBezTo>
                  <a:cubicBezTo>
                    <a:pt x="904786" y="1151344"/>
                    <a:pt x="911543" y="1149083"/>
                    <a:pt x="914184" y="1128421"/>
                  </a:cubicBezTo>
                  <a:cubicBezTo>
                    <a:pt x="916838" y="1107745"/>
                    <a:pt x="920013" y="1096620"/>
                    <a:pt x="923976" y="1096620"/>
                  </a:cubicBezTo>
                  <a:cubicBezTo>
                    <a:pt x="927951" y="1096620"/>
                    <a:pt x="928484" y="1153325"/>
                    <a:pt x="944093" y="1153325"/>
                  </a:cubicBezTo>
                  <a:cubicBezTo>
                    <a:pt x="959714" y="1153325"/>
                    <a:pt x="961822" y="1159955"/>
                    <a:pt x="983526" y="1159955"/>
                  </a:cubicBezTo>
                  <a:cubicBezTo>
                    <a:pt x="1005230" y="1159955"/>
                    <a:pt x="997293" y="1164730"/>
                    <a:pt x="1015556" y="1164730"/>
                  </a:cubicBezTo>
                  <a:cubicBezTo>
                    <a:pt x="1033818" y="1164730"/>
                    <a:pt x="1031697" y="1161542"/>
                    <a:pt x="1050760" y="1161542"/>
                  </a:cubicBezTo>
                  <a:cubicBezTo>
                    <a:pt x="1069810" y="1161542"/>
                    <a:pt x="1138098" y="1178509"/>
                    <a:pt x="1170394" y="1178509"/>
                  </a:cubicBezTo>
                  <a:cubicBezTo>
                    <a:pt x="1202677" y="1178509"/>
                    <a:pt x="1237348" y="1184872"/>
                    <a:pt x="1238148" y="1180363"/>
                  </a:cubicBezTo>
                  <a:cubicBezTo>
                    <a:pt x="1238936" y="1175855"/>
                    <a:pt x="1243444" y="933374"/>
                    <a:pt x="1249274" y="933374"/>
                  </a:cubicBezTo>
                  <a:cubicBezTo>
                    <a:pt x="1255090" y="933374"/>
                    <a:pt x="1250328" y="1105624"/>
                    <a:pt x="1258799" y="1105624"/>
                  </a:cubicBezTo>
                  <a:cubicBezTo>
                    <a:pt x="1267270" y="1105624"/>
                    <a:pt x="1266863" y="1042086"/>
                    <a:pt x="1272553" y="1043623"/>
                  </a:cubicBezTo>
                  <a:cubicBezTo>
                    <a:pt x="1278255" y="1045147"/>
                    <a:pt x="1276795" y="1138492"/>
                    <a:pt x="1329195" y="1151738"/>
                  </a:cubicBezTo>
                  <a:cubicBezTo>
                    <a:pt x="1381608" y="1164984"/>
                    <a:pt x="1411237" y="1178243"/>
                    <a:pt x="1425004" y="1178243"/>
                  </a:cubicBezTo>
                  <a:cubicBezTo>
                    <a:pt x="1438770" y="1178243"/>
                    <a:pt x="1461008" y="1162876"/>
                    <a:pt x="1471067" y="1154925"/>
                  </a:cubicBezTo>
                  <a:cubicBezTo>
                    <a:pt x="1481125" y="1146963"/>
                    <a:pt x="1476883" y="244869"/>
                    <a:pt x="1487475" y="244869"/>
                  </a:cubicBezTo>
                  <a:cubicBezTo>
                    <a:pt x="1498054" y="244869"/>
                    <a:pt x="1492771" y="945566"/>
                    <a:pt x="1503350" y="990080"/>
                  </a:cubicBezTo>
                  <a:cubicBezTo>
                    <a:pt x="1513942" y="1034606"/>
                    <a:pt x="1564754" y="1166051"/>
                    <a:pt x="1579575" y="1166051"/>
                  </a:cubicBezTo>
                  <a:cubicBezTo>
                    <a:pt x="1594396" y="1166051"/>
                    <a:pt x="1668501" y="1166051"/>
                    <a:pt x="1676972" y="1145908"/>
                  </a:cubicBezTo>
                  <a:cubicBezTo>
                    <a:pt x="1685443" y="1125766"/>
                    <a:pt x="1682699" y="1125576"/>
                    <a:pt x="1694980" y="1132662"/>
                  </a:cubicBezTo>
                  <a:cubicBezTo>
                    <a:pt x="1707261" y="1139749"/>
                    <a:pt x="1717738" y="1149096"/>
                    <a:pt x="1731505" y="1152271"/>
                  </a:cubicBezTo>
                  <a:cubicBezTo>
                    <a:pt x="1745272" y="1155446"/>
                    <a:pt x="1757439" y="1155459"/>
                    <a:pt x="1763268" y="1147496"/>
                  </a:cubicBezTo>
                  <a:cubicBezTo>
                    <a:pt x="1769085" y="1139546"/>
                    <a:pt x="1775892" y="1137425"/>
                    <a:pt x="1786027" y="1149617"/>
                  </a:cubicBez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7" name="Shape 6039"/>
            <p:cNvSpPr/>
            <p:nvPr/>
          </p:nvSpPr>
          <p:spPr>
            <a:xfrm>
              <a:off x="2407267" y="309458"/>
              <a:ext cx="36436" cy="94412"/>
            </a:xfrm>
            <a:custGeom>
              <a:avLst/>
              <a:gdLst/>
              <a:ahLst/>
              <a:cxnLst/>
              <a:rect l="0" t="0" r="0" b="0"/>
              <a:pathLst>
                <a:path w="36436" h="94412">
                  <a:moveTo>
                    <a:pt x="22517" y="0"/>
                  </a:moveTo>
                  <a:lnTo>
                    <a:pt x="24778" y="0"/>
                  </a:lnTo>
                  <a:lnTo>
                    <a:pt x="24778" y="78118"/>
                  </a:lnTo>
                  <a:cubicBezTo>
                    <a:pt x="24778" y="83287"/>
                    <a:pt x="24981" y="86513"/>
                    <a:pt x="25400" y="87795"/>
                  </a:cubicBezTo>
                  <a:cubicBezTo>
                    <a:pt x="25845" y="89053"/>
                    <a:pt x="26746" y="90030"/>
                    <a:pt x="28105" y="90729"/>
                  </a:cubicBezTo>
                  <a:cubicBezTo>
                    <a:pt x="29477" y="91415"/>
                    <a:pt x="32245" y="91808"/>
                    <a:pt x="36436" y="91897"/>
                  </a:cubicBezTo>
                  <a:lnTo>
                    <a:pt x="36436" y="94412"/>
                  </a:lnTo>
                  <a:lnTo>
                    <a:pt x="1626" y="94412"/>
                  </a:lnTo>
                  <a:lnTo>
                    <a:pt x="1626" y="91897"/>
                  </a:lnTo>
                  <a:cubicBezTo>
                    <a:pt x="6007" y="91808"/>
                    <a:pt x="8827" y="91427"/>
                    <a:pt x="10109" y="90754"/>
                  </a:cubicBezTo>
                  <a:cubicBezTo>
                    <a:pt x="11367" y="90107"/>
                    <a:pt x="12243" y="89218"/>
                    <a:pt x="12764" y="88100"/>
                  </a:cubicBezTo>
                  <a:cubicBezTo>
                    <a:pt x="13246" y="86982"/>
                    <a:pt x="13500" y="83655"/>
                    <a:pt x="13500" y="78118"/>
                  </a:cubicBezTo>
                  <a:lnTo>
                    <a:pt x="13500" y="28169"/>
                  </a:lnTo>
                  <a:cubicBezTo>
                    <a:pt x="13500" y="21438"/>
                    <a:pt x="13271" y="17132"/>
                    <a:pt x="12827" y="15227"/>
                  </a:cubicBezTo>
                  <a:cubicBezTo>
                    <a:pt x="12497" y="13754"/>
                    <a:pt x="11925" y="12687"/>
                    <a:pt x="11074" y="12014"/>
                  </a:cubicBezTo>
                  <a:cubicBezTo>
                    <a:pt x="10249" y="11328"/>
                    <a:pt x="9246" y="10986"/>
                    <a:pt x="8052" y="10986"/>
                  </a:cubicBezTo>
                  <a:cubicBezTo>
                    <a:pt x="6375" y="10986"/>
                    <a:pt x="4026" y="11684"/>
                    <a:pt x="1029" y="13107"/>
                  </a:cubicBezTo>
                  <a:lnTo>
                    <a:pt x="0" y="10986"/>
                  </a:lnTo>
                  <a:lnTo>
                    <a:pt x="2251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8" name="Shape 6040"/>
            <p:cNvSpPr/>
            <p:nvPr/>
          </p:nvSpPr>
          <p:spPr>
            <a:xfrm>
              <a:off x="2471928" y="309458"/>
              <a:ext cx="36436" cy="94412"/>
            </a:xfrm>
            <a:custGeom>
              <a:avLst/>
              <a:gdLst/>
              <a:ahLst/>
              <a:cxnLst/>
              <a:rect l="0" t="0" r="0" b="0"/>
              <a:pathLst>
                <a:path w="36436" h="94412">
                  <a:moveTo>
                    <a:pt x="22517" y="0"/>
                  </a:moveTo>
                  <a:lnTo>
                    <a:pt x="24778" y="0"/>
                  </a:lnTo>
                  <a:lnTo>
                    <a:pt x="24778" y="78118"/>
                  </a:lnTo>
                  <a:cubicBezTo>
                    <a:pt x="24778" y="83287"/>
                    <a:pt x="24981" y="86513"/>
                    <a:pt x="25400" y="87795"/>
                  </a:cubicBezTo>
                  <a:cubicBezTo>
                    <a:pt x="25845" y="89053"/>
                    <a:pt x="26746" y="90030"/>
                    <a:pt x="28105" y="90729"/>
                  </a:cubicBezTo>
                  <a:cubicBezTo>
                    <a:pt x="29477" y="91415"/>
                    <a:pt x="32245" y="91808"/>
                    <a:pt x="36436" y="91897"/>
                  </a:cubicBezTo>
                  <a:lnTo>
                    <a:pt x="36436" y="94412"/>
                  </a:lnTo>
                  <a:lnTo>
                    <a:pt x="1626" y="94412"/>
                  </a:lnTo>
                  <a:lnTo>
                    <a:pt x="1626" y="91897"/>
                  </a:lnTo>
                  <a:cubicBezTo>
                    <a:pt x="6007" y="91808"/>
                    <a:pt x="8827" y="91427"/>
                    <a:pt x="10109" y="90754"/>
                  </a:cubicBezTo>
                  <a:cubicBezTo>
                    <a:pt x="11367" y="90107"/>
                    <a:pt x="12243" y="89218"/>
                    <a:pt x="12764" y="88100"/>
                  </a:cubicBezTo>
                  <a:cubicBezTo>
                    <a:pt x="13246" y="86982"/>
                    <a:pt x="13500" y="83655"/>
                    <a:pt x="13500" y="78118"/>
                  </a:cubicBezTo>
                  <a:lnTo>
                    <a:pt x="13500" y="28169"/>
                  </a:lnTo>
                  <a:cubicBezTo>
                    <a:pt x="13500" y="21438"/>
                    <a:pt x="13271" y="17132"/>
                    <a:pt x="12827" y="15227"/>
                  </a:cubicBezTo>
                  <a:cubicBezTo>
                    <a:pt x="12497" y="13754"/>
                    <a:pt x="11925" y="12687"/>
                    <a:pt x="11074" y="12014"/>
                  </a:cubicBezTo>
                  <a:cubicBezTo>
                    <a:pt x="10249" y="11328"/>
                    <a:pt x="9246" y="10986"/>
                    <a:pt x="8052" y="10986"/>
                  </a:cubicBezTo>
                  <a:cubicBezTo>
                    <a:pt x="6375" y="10986"/>
                    <a:pt x="4026" y="11684"/>
                    <a:pt x="1016" y="13107"/>
                  </a:cubicBezTo>
                  <a:lnTo>
                    <a:pt x="0" y="10986"/>
                  </a:lnTo>
                  <a:lnTo>
                    <a:pt x="2251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9" name="Shape 6041"/>
            <p:cNvSpPr/>
            <p:nvPr/>
          </p:nvSpPr>
          <p:spPr>
            <a:xfrm>
              <a:off x="2530460" y="309542"/>
              <a:ext cx="29915" cy="95955"/>
            </a:xfrm>
            <a:custGeom>
              <a:avLst/>
              <a:gdLst/>
              <a:ahLst/>
              <a:cxnLst/>
              <a:rect l="0" t="0" r="0" b="0"/>
              <a:pathLst>
                <a:path w="29915" h="95955">
                  <a:moveTo>
                    <a:pt x="29915" y="0"/>
                  </a:moveTo>
                  <a:lnTo>
                    <a:pt x="29915" y="4513"/>
                  </a:lnTo>
                  <a:lnTo>
                    <a:pt x="21819" y="8579"/>
                  </a:lnTo>
                  <a:cubicBezTo>
                    <a:pt x="18555" y="12351"/>
                    <a:pt x="16320" y="18282"/>
                    <a:pt x="15138" y="26384"/>
                  </a:cubicBezTo>
                  <a:cubicBezTo>
                    <a:pt x="13945" y="34487"/>
                    <a:pt x="13373" y="42450"/>
                    <a:pt x="13373" y="50324"/>
                  </a:cubicBezTo>
                  <a:cubicBezTo>
                    <a:pt x="13373" y="63062"/>
                    <a:pt x="14923" y="73463"/>
                    <a:pt x="18072" y="81503"/>
                  </a:cubicBezTo>
                  <a:cubicBezTo>
                    <a:pt x="20650" y="88272"/>
                    <a:pt x="24536" y="91675"/>
                    <a:pt x="29667" y="91675"/>
                  </a:cubicBezTo>
                  <a:lnTo>
                    <a:pt x="29915" y="91568"/>
                  </a:lnTo>
                  <a:lnTo>
                    <a:pt x="29915" y="95786"/>
                  </a:lnTo>
                  <a:lnTo>
                    <a:pt x="29451" y="95955"/>
                  </a:lnTo>
                  <a:cubicBezTo>
                    <a:pt x="20650" y="95955"/>
                    <a:pt x="13297" y="90761"/>
                    <a:pt x="7430" y="80334"/>
                  </a:cubicBezTo>
                  <a:cubicBezTo>
                    <a:pt x="2464" y="71558"/>
                    <a:pt x="0" y="60979"/>
                    <a:pt x="0" y="48622"/>
                  </a:cubicBezTo>
                  <a:cubicBezTo>
                    <a:pt x="0" y="38069"/>
                    <a:pt x="1588" y="29001"/>
                    <a:pt x="4775" y="21381"/>
                  </a:cubicBezTo>
                  <a:cubicBezTo>
                    <a:pt x="7963" y="13773"/>
                    <a:pt x="12179" y="8084"/>
                    <a:pt x="17463" y="4363"/>
                  </a:cubicBezTo>
                  <a:lnTo>
                    <a:pt x="2991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0" name="Shape 6042"/>
            <p:cNvSpPr/>
            <p:nvPr/>
          </p:nvSpPr>
          <p:spPr>
            <a:xfrm>
              <a:off x="2560375" y="309459"/>
              <a:ext cx="29902" cy="95869"/>
            </a:xfrm>
            <a:custGeom>
              <a:avLst/>
              <a:gdLst/>
              <a:ahLst/>
              <a:cxnLst/>
              <a:rect l="0" t="0" r="0" b="0"/>
              <a:pathLst>
                <a:path w="29902" h="95869">
                  <a:moveTo>
                    <a:pt x="235" y="0"/>
                  </a:moveTo>
                  <a:cubicBezTo>
                    <a:pt x="7322" y="0"/>
                    <a:pt x="13697" y="3632"/>
                    <a:pt x="19336" y="10846"/>
                  </a:cubicBezTo>
                  <a:cubicBezTo>
                    <a:pt x="26384" y="19812"/>
                    <a:pt x="29902" y="31940"/>
                    <a:pt x="29902" y="47282"/>
                  </a:cubicBezTo>
                  <a:cubicBezTo>
                    <a:pt x="29902" y="58014"/>
                    <a:pt x="28366" y="67120"/>
                    <a:pt x="25267" y="74613"/>
                  </a:cubicBezTo>
                  <a:cubicBezTo>
                    <a:pt x="22181" y="82144"/>
                    <a:pt x="18244" y="87592"/>
                    <a:pt x="13443" y="90970"/>
                  </a:cubicBezTo>
                  <a:lnTo>
                    <a:pt x="0" y="95869"/>
                  </a:lnTo>
                  <a:lnTo>
                    <a:pt x="0" y="91650"/>
                  </a:lnTo>
                  <a:lnTo>
                    <a:pt x="7385" y="88443"/>
                  </a:lnTo>
                  <a:cubicBezTo>
                    <a:pt x="10039" y="86233"/>
                    <a:pt x="12046" y="82537"/>
                    <a:pt x="13392" y="77369"/>
                  </a:cubicBezTo>
                  <a:cubicBezTo>
                    <a:pt x="15488" y="69545"/>
                    <a:pt x="16542" y="58509"/>
                    <a:pt x="16542" y="44285"/>
                  </a:cubicBezTo>
                  <a:cubicBezTo>
                    <a:pt x="16542" y="33731"/>
                    <a:pt x="15437" y="24930"/>
                    <a:pt x="13252" y="17882"/>
                  </a:cubicBezTo>
                  <a:cubicBezTo>
                    <a:pt x="11627" y="12637"/>
                    <a:pt x="9506" y="8941"/>
                    <a:pt x="6915" y="6744"/>
                  </a:cubicBezTo>
                  <a:cubicBezTo>
                    <a:pt x="5061" y="5258"/>
                    <a:pt x="2800" y="4509"/>
                    <a:pt x="172" y="4509"/>
                  </a:cubicBezTo>
                  <a:lnTo>
                    <a:pt x="0" y="4595"/>
                  </a:lnTo>
                  <a:lnTo>
                    <a:pt x="0" y="82"/>
                  </a:lnTo>
                  <a:lnTo>
                    <a:pt x="23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1" name="Shape 6043"/>
            <p:cNvSpPr/>
            <p:nvPr/>
          </p:nvSpPr>
          <p:spPr>
            <a:xfrm>
              <a:off x="2600311" y="309544"/>
              <a:ext cx="29909" cy="95953"/>
            </a:xfrm>
            <a:custGeom>
              <a:avLst/>
              <a:gdLst/>
              <a:ahLst/>
              <a:cxnLst/>
              <a:rect l="0" t="0" r="0" b="0"/>
              <a:pathLst>
                <a:path w="29909" h="95953">
                  <a:moveTo>
                    <a:pt x="29909" y="0"/>
                  </a:moveTo>
                  <a:lnTo>
                    <a:pt x="29909" y="4513"/>
                  </a:lnTo>
                  <a:lnTo>
                    <a:pt x="21819" y="8577"/>
                  </a:lnTo>
                  <a:cubicBezTo>
                    <a:pt x="18555" y="12349"/>
                    <a:pt x="16320" y="18280"/>
                    <a:pt x="15138" y="26382"/>
                  </a:cubicBezTo>
                  <a:cubicBezTo>
                    <a:pt x="13945" y="34485"/>
                    <a:pt x="13360" y="42448"/>
                    <a:pt x="13360" y="50322"/>
                  </a:cubicBezTo>
                  <a:cubicBezTo>
                    <a:pt x="13360" y="63060"/>
                    <a:pt x="14923" y="73461"/>
                    <a:pt x="18072" y="81500"/>
                  </a:cubicBezTo>
                  <a:cubicBezTo>
                    <a:pt x="20650" y="88269"/>
                    <a:pt x="24536" y="91673"/>
                    <a:pt x="29667" y="91673"/>
                  </a:cubicBezTo>
                  <a:lnTo>
                    <a:pt x="29909" y="91568"/>
                  </a:lnTo>
                  <a:lnTo>
                    <a:pt x="29909" y="95786"/>
                  </a:lnTo>
                  <a:lnTo>
                    <a:pt x="29451" y="95953"/>
                  </a:lnTo>
                  <a:cubicBezTo>
                    <a:pt x="20650" y="95953"/>
                    <a:pt x="13297" y="90759"/>
                    <a:pt x="7430" y="80332"/>
                  </a:cubicBezTo>
                  <a:cubicBezTo>
                    <a:pt x="2464" y="71556"/>
                    <a:pt x="0" y="60977"/>
                    <a:pt x="0" y="48620"/>
                  </a:cubicBezTo>
                  <a:cubicBezTo>
                    <a:pt x="0" y="38066"/>
                    <a:pt x="1588" y="28999"/>
                    <a:pt x="4775" y="21379"/>
                  </a:cubicBezTo>
                  <a:cubicBezTo>
                    <a:pt x="7963" y="13771"/>
                    <a:pt x="12179" y="8082"/>
                    <a:pt x="17463" y="4361"/>
                  </a:cubicBezTo>
                  <a:lnTo>
                    <a:pt x="2990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2" name="Shape 6044"/>
            <p:cNvSpPr/>
            <p:nvPr/>
          </p:nvSpPr>
          <p:spPr>
            <a:xfrm>
              <a:off x="2630220" y="309459"/>
              <a:ext cx="29908" cy="95871"/>
            </a:xfrm>
            <a:custGeom>
              <a:avLst/>
              <a:gdLst/>
              <a:ahLst/>
              <a:cxnLst/>
              <a:rect l="0" t="0" r="0" b="0"/>
              <a:pathLst>
                <a:path w="29908" h="95871">
                  <a:moveTo>
                    <a:pt x="241" y="0"/>
                  </a:moveTo>
                  <a:cubicBezTo>
                    <a:pt x="7328" y="0"/>
                    <a:pt x="13703" y="3632"/>
                    <a:pt x="19342" y="10846"/>
                  </a:cubicBezTo>
                  <a:cubicBezTo>
                    <a:pt x="26390" y="19812"/>
                    <a:pt x="29908" y="31940"/>
                    <a:pt x="29908" y="47282"/>
                  </a:cubicBezTo>
                  <a:cubicBezTo>
                    <a:pt x="29908" y="58014"/>
                    <a:pt x="28372" y="67120"/>
                    <a:pt x="25273" y="74613"/>
                  </a:cubicBezTo>
                  <a:cubicBezTo>
                    <a:pt x="22174" y="82144"/>
                    <a:pt x="18250" y="87592"/>
                    <a:pt x="13449" y="90970"/>
                  </a:cubicBezTo>
                  <a:lnTo>
                    <a:pt x="0" y="95871"/>
                  </a:lnTo>
                  <a:lnTo>
                    <a:pt x="0" y="91653"/>
                  </a:lnTo>
                  <a:lnTo>
                    <a:pt x="7391" y="88443"/>
                  </a:lnTo>
                  <a:cubicBezTo>
                    <a:pt x="10046" y="86233"/>
                    <a:pt x="12052" y="82537"/>
                    <a:pt x="13398" y="77369"/>
                  </a:cubicBezTo>
                  <a:cubicBezTo>
                    <a:pt x="15494" y="69545"/>
                    <a:pt x="16548" y="58509"/>
                    <a:pt x="16548" y="44285"/>
                  </a:cubicBezTo>
                  <a:cubicBezTo>
                    <a:pt x="16548" y="33731"/>
                    <a:pt x="15443" y="24930"/>
                    <a:pt x="13259" y="17882"/>
                  </a:cubicBezTo>
                  <a:cubicBezTo>
                    <a:pt x="11633" y="12637"/>
                    <a:pt x="9512" y="8941"/>
                    <a:pt x="6921" y="6744"/>
                  </a:cubicBezTo>
                  <a:cubicBezTo>
                    <a:pt x="5067" y="5258"/>
                    <a:pt x="2807" y="4509"/>
                    <a:pt x="178" y="4509"/>
                  </a:cubicBezTo>
                  <a:lnTo>
                    <a:pt x="0" y="4598"/>
                  </a:lnTo>
                  <a:lnTo>
                    <a:pt x="0" y="84"/>
                  </a:lnTo>
                  <a:lnTo>
                    <a:pt x="241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3" name="Shape 6045"/>
            <p:cNvSpPr/>
            <p:nvPr/>
          </p:nvSpPr>
          <p:spPr>
            <a:xfrm>
              <a:off x="38265" y="247430"/>
              <a:ext cx="4134320" cy="1550327"/>
            </a:xfrm>
            <a:custGeom>
              <a:avLst/>
              <a:gdLst/>
              <a:ahLst/>
              <a:cxnLst/>
              <a:rect l="0" t="0" r="0" b="0"/>
              <a:pathLst>
                <a:path w="4134320" h="1550327">
                  <a:moveTo>
                    <a:pt x="0" y="1550327"/>
                  </a:moveTo>
                  <a:lnTo>
                    <a:pt x="4134320" y="1550327"/>
                  </a:lnTo>
                  <a:lnTo>
                    <a:pt x="4134320" y="0"/>
                  </a:lnTo>
                  <a:lnTo>
                    <a:pt x="0" y="0"/>
                  </a:lnTo>
                  <a:close/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4903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6546" y="306332"/>
            <a:ext cx="8911687" cy="442360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887884"/>
            <a:ext cx="8915400" cy="1023338"/>
          </a:xfrm>
        </p:spPr>
        <p:txBody>
          <a:bodyPr/>
          <a:lstStyle/>
          <a:p>
            <a:r>
              <a:rPr lang="ru-RU" b="1" dirty="0" err="1"/>
              <a:t>Arçabil</a:t>
            </a:r>
            <a:r>
              <a:rPr lang="ru-RU" b="1" dirty="0"/>
              <a:t> derýasynyň özboluşly </a:t>
            </a:r>
            <a:r>
              <a:rPr lang="ru-RU" b="1" dirty="0" err="1"/>
              <a:t>ygally</a:t>
            </a:r>
            <a:r>
              <a:rPr lang="ru-RU" b="1" dirty="0"/>
              <a:t> </a:t>
            </a:r>
            <a:r>
              <a:rPr lang="ru-RU" b="1" dirty="0" err="1"/>
              <a:t>ýyllar</a:t>
            </a:r>
            <a:r>
              <a:rPr lang="ru-RU" b="1" dirty="0"/>
              <a:t> boýunça akymynyň çyzgysy.</a:t>
            </a:r>
            <a:endParaRPr lang="ru-RU" dirty="0"/>
          </a:p>
          <a:p>
            <a:r>
              <a:rPr lang="en-US" i="1" dirty="0"/>
              <a:t>1 – köp suwly; 2 – orta suwly; 3 – az suwly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570567"/>
          <p:cNvPicPr/>
          <p:nvPr/>
        </p:nvPicPr>
        <p:blipFill>
          <a:blip r:embed="rId2"/>
          <a:stretch>
            <a:fillRect/>
          </a:stretch>
        </p:blipFill>
        <p:spPr>
          <a:xfrm>
            <a:off x="2476547" y="306332"/>
            <a:ext cx="8911686" cy="458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9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366525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929446"/>
            <a:ext cx="8915400" cy="981775"/>
          </a:xfrm>
        </p:spPr>
        <p:txBody>
          <a:bodyPr>
            <a:normAutofit lnSpcReduction="10000"/>
          </a:bodyPr>
          <a:lstStyle/>
          <a:p>
            <a:pPr algn="ctr"/>
            <a:r>
              <a:rPr lang="tk-TM" b="1" dirty="0" smtClean="0"/>
              <a:t>Arwaz derýajygynyň (Ipaý derýajygynyň guýýan ýerinde) akymynyň çyzgysy.</a:t>
            </a:r>
            <a:endParaRPr lang="tk-TM" dirty="0" smtClean="0"/>
          </a:p>
          <a:p>
            <a:pPr algn="ctr"/>
            <a:r>
              <a:rPr lang="tk-TM" i="1" dirty="0" smtClean="0"/>
              <a:t>1 – köp suwly; 2 – az suwly</a:t>
            </a:r>
            <a:endParaRPr lang="tk-TM" dirty="0" smtClean="0"/>
          </a:p>
          <a:p>
            <a:pPr algn="ctr"/>
            <a:endParaRPr lang="ru-RU" dirty="0"/>
          </a:p>
        </p:txBody>
      </p:sp>
      <p:grpSp>
        <p:nvGrpSpPr>
          <p:cNvPr id="4" name="Group 476606"/>
          <p:cNvGrpSpPr/>
          <p:nvPr/>
        </p:nvGrpSpPr>
        <p:grpSpPr>
          <a:xfrm>
            <a:off x="2589212" y="565265"/>
            <a:ext cx="8915400" cy="3958475"/>
            <a:chOff x="0" y="0"/>
            <a:chExt cx="4143274" cy="2190052"/>
          </a:xfrm>
        </p:grpSpPr>
        <p:sp>
          <p:nvSpPr>
            <p:cNvPr id="5" name="Shape 584363"/>
            <p:cNvSpPr/>
            <p:nvPr/>
          </p:nvSpPr>
          <p:spPr>
            <a:xfrm>
              <a:off x="0" y="0"/>
              <a:ext cx="4140022" cy="2190052"/>
            </a:xfrm>
            <a:custGeom>
              <a:avLst/>
              <a:gdLst/>
              <a:ahLst/>
              <a:cxnLst/>
              <a:rect l="0" t="0" r="0" b="0"/>
              <a:pathLst>
                <a:path w="4140022" h="2190052">
                  <a:moveTo>
                    <a:pt x="0" y="0"/>
                  </a:moveTo>
                  <a:lnTo>
                    <a:pt x="4140022" y="0"/>
                  </a:lnTo>
                  <a:lnTo>
                    <a:pt x="4140022" y="2190052"/>
                  </a:lnTo>
                  <a:lnTo>
                    <a:pt x="0" y="2190052"/>
                  </a:lnTo>
                  <a:lnTo>
                    <a:pt x="0" y="0"/>
                  </a:lnTo>
                </a:path>
              </a:pathLst>
            </a:custGeom>
            <a:ln w="0" cap="flat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6F0C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" name="Shape 7433"/>
            <p:cNvSpPr/>
            <p:nvPr/>
          </p:nvSpPr>
          <p:spPr>
            <a:xfrm>
              <a:off x="4140022" y="9932"/>
              <a:ext cx="0" cy="2173630"/>
            </a:xfrm>
            <a:custGeom>
              <a:avLst/>
              <a:gdLst/>
              <a:ahLst/>
              <a:cxnLst/>
              <a:rect l="0" t="0" r="0" b="0"/>
              <a:pathLst>
                <a:path h="2173630">
                  <a:moveTo>
                    <a:pt x="0" y="2173630"/>
                  </a:moveTo>
                  <a:lnTo>
                    <a:pt x="0" y="0"/>
                  </a:ln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7434"/>
            <p:cNvSpPr/>
            <p:nvPr/>
          </p:nvSpPr>
          <p:spPr>
            <a:xfrm>
              <a:off x="203084" y="2058603"/>
              <a:ext cx="3893896" cy="99809"/>
            </a:xfrm>
            <a:custGeom>
              <a:avLst/>
              <a:gdLst/>
              <a:ahLst/>
              <a:cxnLst/>
              <a:rect l="0" t="0" r="0" b="0"/>
              <a:pathLst>
                <a:path w="3893896" h="99809">
                  <a:moveTo>
                    <a:pt x="0" y="0"/>
                  </a:moveTo>
                  <a:lnTo>
                    <a:pt x="3893896" y="0"/>
                  </a:lnTo>
                  <a:lnTo>
                    <a:pt x="3893896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7435"/>
            <p:cNvSpPr/>
            <p:nvPr/>
          </p:nvSpPr>
          <p:spPr>
            <a:xfrm>
              <a:off x="203084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7436"/>
            <p:cNvSpPr/>
            <p:nvPr/>
          </p:nvSpPr>
          <p:spPr>
            <a:xfrm>
              <a:off x="547178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7437"/>
            <p:cNvSpPr/>
            <p:nvPr/>
          </p:nvSpPr>
          <p:spPr>
            <a:xfrm>
              <a:off x="852080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1" name="Shape 7438"/>
            <p:cNvSpPr/>
            <p:nvPr/>
          </p:nvSpPr>
          <p:spPr>
            <a:xfrm>
              <a:off x="1187690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" name="Shape 7439"/>
            <p:cNvSpPr/>
            <p:nvPr/>
          </p:nvSpPr>
          <p:spPr>
            <a:xfrm>
              <a:off x="1510600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7440"/>
            <p:cNvSpPr/>
            <p:nvPr/>
          </p:nvSpPr>
          <p:spPr>
            <a:xfrm>
              <a:off x="1839835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Shape 7441"/>
            <p:cNvSpPr/>
            <p:nvPr/>
          </p:nvSpPr>
          <p:spPr>
            <a:xfrm>
              <a:off x="2160624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5" name="Shape 7442"/>
            <p:cNvSpPr/>
            <p:nvPr/>
          </p:nvSpPr>
          <p:spPr>
            <a:xfrm>
              <a:off x="2500464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6" name="Shape 7443"/>
            <p:cNvSpPr/>
            <p:nvPr/>
          </p:nvSpPr>
          <p:spPr>
            <a:xfrm>
              <a:off x="2832899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7444"/>
            <p:cNvSpPr/>
            <p:nvPr/>
          </p:nvSpPr>
          <p:spPr>
            <a:xfrm>
              <a:off x="3165321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Shape 7445"/>
            <p:cNvSpPr/>
            <p:nvPr/>
          </p:nvSpPr>
          <p:spPr>
            <a:xfrm>
              <a:off x="3810062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Shape 7446"/>
            <p:cNvSpPr/>
            <p:nvPr/>
          </p:nvSpPr>
          <p:spPr>
            <a:xfrm>
              <a:off x="379978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1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7447"/>
            <p:cNvSpPr/>
            <p:nvPr/>
          </p:nvSpPr>
          <p:spPr>
            <a:xfrm>
              <a:off x="709979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2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6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6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7448"/>
            <p:cNvSpPr/>
            <p:nvPr/>
          </p:nvSpPr>
          <p:spPr>
            <a:xfrm>
              <a:off x="669543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1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7449"/>
            <p:cNvSpPr/>
            <p:nvPr/>
          </p:nvSpPr>
          <p:spPr>
            <a:xfrm>
              <a:off x="1039166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1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7450"/>
            <p:cNvSpPr/>
            <p:nvPr/>
          </p:nvSpPr>
          <p:spPr>
            <a:xfrm>
              <a:off x="998729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2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6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6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7451"/>
            <p:cNvSpPr/>
            <p:nvPr/>
          </p:nvSpPr>
          <p:spPr>
            <a:xfrm>
              <a:off x="958292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1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7452"/>
            <p:cNvSpPr/>
            <p:nvPr/>
          </p:nvSpPr>
          <p:spPr>
            <a:xfrm>
              <a:off x="1334625" y="2078939"/>
              <a:ext cx="69596" cy="70498"/>
            </a:xfrm>
            <a:custGeom>
              <a:avLst/>
              <a:gdLst/>
              <a:ahLst/>
              <a:cxnLst/>
              <a:rect l="0" t="0" r="0" b="0"/>
              <a:pathLst>
                <a:path w="69596" h="70498">
                  <a:moveTo>
                    <a:pt x="0" y="0"/>
                  </a:moveTo>
                  <a:lnTo>
                    <a:pt x="28346" y="0"/>
                  </a:lnTo>
                  <a:lnTo>
                    <a:pt x="28346" y="4775"/>
                  </a:lnTo>
                  <a:lnTo>
                    <a:pt x="23368" y="4775"/>
                  </a:lnTo>
                  <a:cubicBezTo>
                    <a:pt x="23165" y="4775"/>
                    <a:pt x="22962" y="4814"/>
                    <a:pt x="22784" y="4876"/>
                  </a:cubicBezTo>
                  <a:cubicBezTo>
                    <a:pt x="22225" y="4928"/>
                    <a:pt x="21730" y="5118"/>
                    <a:pt x="21285" y="5423"/>
                  </a:cubicBezTo>
                  <a:cubicBezTo>
                    <a:pt x="20828" y="5741"/>
                    <a:pt x="20612" y="6300"/>
                    <a:pt x="20612" y="7100"/>
                  </a:cubicBezTo>
                  <a:cubicBezTo>
                    <a:pt x="20612" y="7582"/>
                    <a:pt x="20701" y="8128"/>
                    <a:pt x="20879" y="8737"/>
                  </a:cubicBezTo>
                  <a:cubicBezTo>
                    <a:pt x="21057" y="9347"/>
                    <a:pt x="21273" y="10020"/>
                    <a:pt x="21527" y="10770"/>
                  </a:cubicBezTo>
                  <a:lnTo>
                    <a:pt x="37617" y="56782"/>
                  </a:lnTo>
                  <a:lnTo>
                    <a:pt x="51295" y="17170"/>
                  </a:lnTo>
                  <a:cubicBezTo>
                    <a:pt x="51384" y="17031"/>
                    <a:pt x="51435" y="16878"/>
                    <a:pt x="51460" y="16713"/>
                  </a:cubicBezTo>
                  <a:cubicBezTo>
                    <a:pt x="51499" y="16548"/>
                    <a:pt x="51549" y="16396"/>
                    <a:pt x="51613" y="16256"/>
                  </a:cubicBezTo>
                  <a:cubicBezTo>
                    <a:pt x="51892" y="15380"/>
                    <a:pt x="52172" y="14465"/>
                    <a:pt x="52476" y="13513"/>
                  </a:cubicBezTo>
                  <a:cubicBezTo>
                    <a:pt x="52781" y="12560"/>
                    <a:pt x="53035" y="11519"/>
                    <a:pt x="53226" y="10376"/>
                  </a:cubicBezTo>
                  <a:cubicBezTo>
                    <a:pt x="53226" y="10223"/>
                    <a:pt x="53238" y="10096"/>
                    <a:pt x="53277" y="9957"/>
                  </a:cubicBezTo>
                  <a:cubicBezTo>
                    <a:pt x="53315" y="9817"/>
                    <a:pt x="53327" y="9652"/>
                    <a:pt x="53327" y="9461"/>
                  </a:cubicBezTo>
                  <a:cubicBezTo>
                    <a:pt x="53391" y="9310"/>
                    <a:pt x="53429" y="9157"/>
                    <a:pt x="53429" y="9042"/>
                  </a:cubicBezTo>
                  <a:lnTo>
                    <a:pt x="53429" y="8280"/>
                  </a:lnTo>
                  <a:cubicBezTo>
                    <a:pt x="53429" y="8179"/>
                    <a:pt x="53391" y="8039"/>
                    <a:pt x="53327" y="7925"/>
                  </a:cubicBezTo>
                  <a:cubicBezTo>
                    <a:pt x="53327" y="7862"/>
                    <a:pt x="53315" y="7760"/>
                    <a:pt x="53277" y="7620"/>
                  </a:cubicBezTo>
                  <a:cubicBezTo>
                    <a:pt x="53238" y="7480"/>
                    <a:pt x="53226" y="7379"/>
                    <a:pt x="53226" y="7328"/>
                  </a:cubicBezTo>
                  <a:cubicBezTo>
                    <a:pt x="52972" y="6591"/>
                    <a:pt x="52591" y="6045"/>
                    <a:pt x="52121" y="5702"/>
                  </a:cubicBezTo>
                  <a:cubicBezTo>
                    <a:pt x="51651" y="5372"/>
                    <a:pt x="51168" y="5118"/>
                    <a:pt x="50698" y="4966"/>
                  </a:cubicBezTo>
                  <a:cubicBezTo>
                    <a:pt x="50343" y="4890"/>
                    <a:pt x="50013" y="4864"/>
                    <a:pt x="49670" y="4826"/>
                  </a:cubicBezTo>
                  <a:cubicBezTo>
                    <a:pt x="49327" y="4788"/>
                    <a:pt x="49022" y="4775"/>
                    <a:pt x="48768" y="4775"/>
                  </a:cubicBezTo>
                  <a:lnTo>
                    <a:pt x="45809" y="4775"/>
                  </a:lnTo>
                  <a:lnTo>
                    <a:pt x="45809" y="0"/>
                  </a:lnTo>
                  <a:lnTo>
                    <a:pt x="69596" y="0"/>
                  </a:lnTo>
                  <a:lnTo>
                    <a:pt x="69596" y="4775"/>
                  </a:lnTo>
                  <a:lnTo>
                    <a:pt x="68161" y="4775"/>
                  </a:lnTo>
                  <a:cubicBezTo>
                    <a:pt x="64389" y="4775"/>
                    <a:pt x="61684" y="5829"/>
                    <a:pt x="60096" y="7925"/>
                  </a:cubicBezTo>
                  <a:cubicBezTo>
                    <a:pt x="58509" y="10020"/>
                    <a:pt x="57277" y="12294"/>
                    <a:pt x="56375" y="14745"/>
                  </a:cubicBezTo>
                  <a:cubicBezTo>
                    <a:pt x="56324" y="14872"/>
                    <a:pt x="56274" y="14986"/>
                    <a:pt x="56236" y="15087"/>
                  </a:cubicBezTo>
                  <a:cubicBezTo>
                    <a:pt x="56198" y="15189"/>
                    <a:pt x="56185" y="15278"/>
                    <a:pt x="56185" y="15342"/>
                  </a:cubicBezTo>
                  <a:lnTo>
                    <a:pt x="36982" y="70498"/>
                  </a:lnTo>
                  <a:lnTo>
                    <a:pt x="32410" y="70498"/>
                  </a:lnTo>
                  <a:lnTo>
                    <a:pt x="12294" y="12611"/>
                  </a:lnTo>
                  <a:cubicBezTo>
                    <a:pt x="11075" y="9144"/>
                    <a:pt x="9741" y="6972"/>
                    <a:pt x="8281" y="6096"/>
                  </a:cubicBezTo>
                  <a:cubicBezTo>
                    <a:pt x="6820" y="5220"/>
                    <a:pt x="5080" y="4775"/>
                    <a:pt x="3048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7453"/>
            <p:cNvSpPr/>
            <p:nvPr/>
          </p:nvSpPr>
          <p:spPr>
            <a:xfrm>
              <a:off x="1295598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2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0" y="7989"/>
                    <a:pt x="22250" y="9131"/>
                  </a:cubicBezTo>
                  <a:lnTo>
                    <a:pt x="22250" y="59931"/>
                  </a:lnTo>
                  <a:cubicBezTo>
                    <a:pt x="22250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7454"/>
            <p:cNvSpPr/>
            <p:nvPr/>
          </p:nvSpPr>
          <p:spPr>
            <a:xfrm>
              <a:off x="1641022" y="2078933"/>
              <a:ext cx="69596" cy="70498"/>
            </a:xfrm>
            <a:custGeom>
              <a:avLst/>
              <a:gdLst/>
              <a:ahLst/>
              <a:cxnLst/>
              <a:rect l="0" t="0" r="0" b="0"/>
              <a:pathLst>
                <a:path w="69596" h="70498">
                  <a:moveTo>
                    <a:pt x="0" y="0"/>
                  </a:moveTo>
                  <a:lnTo>
                    <a:pt x="28346" y="0"/>
                  </a:lnTo>
                  <a:lnTo>
                    <a:pt x="28346" y="4776"/>
                  </a:lnTo>
                  <a:lnTo>
                    <a:pt x="23368" y="4776"/>
                  </a:lnTo>
                  <a:cubicBezTo>
                    <a:pt x="23165" y="4776"/>
                    <a:pt x="22962" y="4814"/>
                    <a:pt x="22771" y="4890"/>
                  </a:cubicBezTo>
                  <a:cubicBezTo>
                    <a:pt x="22212" y="4941"/>
                    <a:pt x="21717" y="5118"/>
                    <a:pt x="21273" y="5423"/>
                  </a:cubicBezTo>
                  <a:cubicBezTo>
                    <a:pt x="20828" y="5753"/>
                    <a:pt x="20599" y="6312"/>
                    <a:pt x="20599" y="7100"/>
                  </a:cubicBezTo>
                  <a:cubicBezTo>
                    <a:pt x="20599" y="7595"/>
                    <a:pt x="20688" y="8141"/>
                    <a:pt x="20879" y="8737"/>
                  </a:cubicBezTo>
                  <a:cubicBezTo>
                    <a:pt x="21044" y="9347"/>
                    <a:pt x="21260" y="10033"/>
                    <a:pt x="21514" y="10782"/>
                  </a:cubicBezTo>
                  <a:lnTo>
                    <a:pt x="37605" y="56782"/>
                  </a:lnTo>
                  <a:lnTo>
                    <a:pt x="51283" y="17183"/>
                  </a:lnTo>
                  <a:cubicBezTo>
                    <a:pt x="51371" y="17043"/>
                    <a:pt x="51422" y="16891"/>
                    <a:pt x="51448" y="16726"/>
                  </a:cubicBezTo>
                  <a:cubicBezTo>
                    <a:pt x="51486" y="16548"/>
                    <a:pt x="51537" y="16396"/>
                    <a:pt x="51613" y="16269"/>
                  </a:cubicBezTo>
                  <a:cubicBezTo>
                    <a:pt x="51879" y="15380"/>
                    <a:pt x="52172" y="14466"/>
                    <a:pt x="52476" y="13526"/>
                  </a:cubicBezTo>
                  <a:cubicBezTo>
                    <a:pt x="52781" y="12573"/>
                    <a:pt x="53035" y="11519"/>
                    <a:pt x="53213" y="10389"/>
                  </a:cubicBezTo>
                  <a:cubicBezTo>
                    <a:pt x="53213" y="10237"/>
                    <a:pt x="53238" y="10096"/>
                    <a:pt x="53264" y="9970"/>
                  </a:cubicBezTo>
                  <a:cubicBezTo>
                    <a:pt x="53302" y="9830"/>
                    <a:pt x="53315" y="9652"/>
                    <a:pt x="53315" y="9475"/>
                  </a:cubicBezTo>
                  <a:cubicBezTo>
                    <a:pt x="53391" y="9322"/>
                    <a:pt x="53416" y="9169"/>
                    <a:pt x="53416" y="9055"/>
                  </a:cubicBezTo>
                  <a:lnTo>
                    <a:pt x="53416" y="8281"/>
                  </a:lnTo>
                  <a:cubicBezTo>
                    <a:pt x="53416" y="8179"/>
                    <a:pt x="53391" y="8052"/>
                    <a:pt x="53315" y="7925"/>
                  </a:cubicBezTo>
                  <a:cubicBezTo>
                    <a:pt x="53315" y="7862"/>
                    <a:pt x="53302" y="7760"/>
                    <a:pt x="53264" y="7633"/>
                  </a:cubicBezTo>
                  <a:cubicBezTo>
                    <a:pt x="53238" y="7493"/>
                    <a:pt x="53213" y="7392"/>
                    <a:pt x="53213" y="7341"/>
                  </a:cubicBezTo>
                  <a:cubicBezTo>
                    <a:pt x="52959" y="6591"/>
                    <a:pt x="52591" y="6045"/>
                    <a:pt x="52121" y="5715"/>
                  </a:cubicBezTo>
                  <a:cubicBezTo>
                    <a:pt x="51638" y="5373"/>
                    <a:pt x="51168" y="5118"/>
                    <a:pt x="50698" y="4966"/>
                  </a:cubicBezTo>
                  <a:cubicBezTo>
                    <a:pt x="50343" y="4902"/>
                    <a:pt x="50000" y="4864"/>
                    <a:pt x="49657" y="4838"/>
                  </a:cubicBezTo>
                  <a:cubicBezTo>
                    <a:pt x="49327" y="4800"/>
                    <a:pt x="49022" y="4776"/>
                    <a:pt x="48755" y="4776"/>
                  </a:cubicBezTo>
                  <a:lnTo>
                    <a:pt x="45796" y="4776"/>
                  </a:lnTo>
                  <a:lnTo>
                    <a:pt x="45796" y="0"/>
                  </a:lnTo>
                  <a:lnTo>
                    <a:pt x="69596" y="0"/>
                  </a:lnTo>
                  <a:lnTo>
                    <a:pt x="69596" y="4776"/>
                  </a:lnTo>
                  <a:lnTo>
                    <a:pt x="68148" y="4776"/>
                  </a:lnTo>
                  <a:cubicBezTo>
                    <a:pt x="64376" y="4776"/>
                    <a:pt x="61684" y="5829"/>
                    <a:pt x="60096" y="7925"/>
                  </a:cubicBezTo>
                  <a:cubicBezTo>
                    <a:pt x="58496" y="10033"/>
                    <a:pt x="57264" y="12306"/>
                    <a:pt x="56363" y="14757"/>
                  </a:cubicBezTo>
                  <a:cubicBezTo>
                    <a:pt x="56312" y="14872"/>
                    <a:pt x="56261" y="14999"/>
                    <a:pt x="56236" y="15087"/>
                  </a:cubicBezTo>
                  <a:cubicBezTo>
                    <a:pt x="56198" y="15189"/>
                    <a:pt x="56185" y="15278"/>
                    <a:pt x="56185" y="15354"/>
                  </a:cubicBezTo>
                  <a:lnTo>
                    <a:pt x="36982" y="70498"/>
                  </a:lnTo>
                  <a:lnTo>
                    <a:pt x="32410" y="70498"/>
                  </a:lnTo>
                  <a:lnTo>
                    <a:pt x="12294" y="12624"/>
                  </a:lnTo>
                  <a:cubicBezTo>
                    <a:pt x="11074" y="9144"/>
                    <a:pt x="9728" y="6985"/>
                    <a:pt x="8280" y="6096"/>
                  </a:cubicBezTo>
                  <a:cubicBezTo>
                    <a:pt x="6820" y="5220"/>
                    <a:pt x="5080" y="4776"/>
                    <a:pt x="3048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Shape 7455"/>
            <p:cNvSpPr/>
            <p:nvPr/>
          </p:nvSpPr>
          <p:spPr>
            <a:xfrm>
              <a:off x="2028740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2" y="4776"/>
                  </a:lnTo>
                  <a:cubicBezTo>
                    <a:pt x="24727" y="4776"/>
                    <a:pt x="23266" y="5220"/>
                    <a:pt x="22860" y="6096"/>
                  </a:cubicBezTo>
                  <a:cubicBezTo>
                    <a:pt x="22454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4" y="62116"/>
                    <a:pt x="22860" y="63005"/>
                  </a:cubicBezTo>
                  <a:cubicBezTo>
                    <a:pt x="23266" y="63868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6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6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Shape 7456"/>
            <p:cNvSpPr/>
            <p:nvPr/>
          </p:nvSpPr>
          <p:spPr>
            <a:xfrm>
              <a:off x="1953289" y="2078933"/>
              <a:ext cx="69596" cy="70498"/>
            </a:xfrm>
            <a:custGeom>
              <a:avLst/>
              <a:gdLst/>
              <a:ahLst/>
              <a:cxnLst/>
              <a:rect l="0" t="0" r="0" b="0"/>
              <a:pathLst>
                <a:path w="69596" h="70498">
                  <a:moveTo>
                    <a:pt x="0" y="0"/>
                  </a:moveTo>
                  <a:lnTo>
                    <a:pt x="28346" y="0"/>
                  </a:lnTo>
                  <a:lnTo>
                    <a:pt x="28346" y="4776"/>
                  </a:lnTo>
                  <a:lnTo>
                    <a:pt x="23368" y="4776"/>
                  </a:lnTo>
                  <a:cubicBezTo>
                    <a:pt x="23165" y="4776"/>
                    <a:pt x="22962" y="4814"/>
                    <a:pt x="22771" y="4890"/>
                  </a:cubicBezTo>
                  <a:cubicBezTo>
                    <a:pt x="22212" y="4941"/>
                    <a:pt x="21717" y="5118"/>
                    <a:pt x="21285" y="5423"/>
                  </a:cubicBezTo>
                  <a:cubicBezTo>
                    <a:pt x="20828" y="5753"/>
                    <a:pt x="20599" y="6312"/>
                    <a:pt x="20599" y="7100"/>
                  </a:cubicBezTo>
                  <a:cubicBezTo>
                    <a:pt x="20599" y="7595"/>
                    <a:pt x="20688" y="8141"/>
                    <a:pt x="20879" y="8737"/>
                  </a:cubicBezTo>
                  <a:cubicBezTo>
                    <a:pt x="21044" y="9347"/>
                    <a:pt x="21260" y="10033"/>
                    <a:pt x="21514" y="10782"/>
                  </a:cubicBezTo>
                  <a:lnTo>
                    <a:pt x="37605" y="56782"/>
                  </a:lnTo>
                  <a:lnTo>
                    <a:pt x="51283" y="17183"/>
                  </a:lnTo>
                  <a:cubicBezTo>
                    <a:pt x="51371" y="17043"/>
                    <a:pt x="51422" y="16891"/>
                    <a:pt x="51448" y="16726"/>
                  </a:cubicBezTo>
                  <a:cubicBezTo>
                    <a:pt x="51486" y="16548"/>
                    <a:pt x="51537" y="16396"/>
                    <a:pt x="51613" y="16269"/>
                  </a:cubicBezTo>
                  <a:cubicBezTo>
                    <a:pt x="51879" y="15380"/>
                    <a:pt x="52172" y="14466"/>
                    <a:pt x="52476" y="13526"/>
                  </a:cubicBezTo>
                  <a:cubicBezTo>
                    <a:pt x="52781" y="12573"/>
                    <a:pt x="53035" y="11519"/>
                    <a:pt x="53213" y="10389"/>
                  </a:cubicBezTo>
                  <a:cubicBezTo>
                    <a:pt x="53213" y="10237"/>
                    <a:pt x="53238" y="10096"/>
                    <a:pt x="53264" y="9970"/>
                  </a:cubicBezTo>
                  <a:cubicBezTo>
                    <a:pt x="53302" y="9830"/>
                    <a:pt x="53315" y="9652"/>
                    <a:pt x="53315" y="9475"/>
                  </a:cubicBezTo>
                  <a:cubicBezTo>
                    <a:pt x="53391" y="9322"/>
                    <a:pt x="53416" y="9169"/>
                    <a:pt x="53416" y="9055"/>
                  </a:cubicBezTo>
                  <a:lnTo>
                    <a:pt x="53416" y="8281"/>
                  </a:lnTo>
                  <a:cubicBezTo>
                    <a:pt x="53416" y="8179"/>
                    <a:pt x="53391" y="8052"/>
                    <a:pt x="53315" y="7925"/>
                  </a:cubicBezTo>
                  <a:cubicBezTo>
                    <a:pt x="53315" y="7862"/>
                    <a:pt x="53302" y="7760"/>
                    <a:pt x="53264" y="7633"/>
                  </a:cubicBezTo>
                  <a:cubicBezTo>
                    <a:pt x="53238" y="7493"/>
                    <a:pt x="53213" y="7392"/>
                    <a:pt x="53213" y="7341"/>
                  </a:cubicBezTo>
                  <a:cubicBezTo>
                    <a:pt x="52959" y="6591"/>
                    <a:pt x="52591" y="6045"/>
                    <a:pt x="52121" y="5715"/>
                  </a:cubicBezTo>
                  <a:cubicBezTo>
                    <a:pt x="51638" y="5373"/>
                    <a:pt x="51168" y="5118"/>
                    <a:pt x="50698" y="4966"/>
                  </a:cubicBezTo>
                  <a:cubicBezTo>
                    <a:pt x="50343" y="4902"/>
                    <a:pt x="50000" y="4864"/>
                    <a:pt x="49657" y="4838"/>
                  </a:cubicBezTo>
                  <a:cubicBezTo>
                    <a:pt x="49327" y="4800"/>
                    <a:pt x="49022" y="4776"/>
                    <a:pt x="48768" y="4776"/>
                  </a:cubicBezTo>
                  <a:lnTo>
                    <a:pt x="45796" y="4776"/>
                  </a:lnTo>
                  <a:lnTo>
                    <a:pt x="45796" y="0"/>
                  </a:lnTo>
                  <a:lnTo>
                    <a:pt x="69596" y="0"/>
                  </a:lnTo>
                  <a:lnTo>
                    <a:pt x="69596" y="4776"/>
                  </a:lnTo>
                  <a:lnTo>
                    <a:pt x="68148" y="4776"/>
                  </a:lnTo>
                  <a:cubicBezTo>
                    <a:pt x="64376" y="4776"/>
                    <a:pt x="61684" y="5829"/>
                    <a:pt x="60096" y="7925"/>
                  </a:cubicBezTo>
                  <a:cubicBezTo>
                    <a:pt x="58496" y="10033"/>
                    <a:pt x="57264" y="12306"/>
                    <a:pt x="56363" y="14757"/>
                  </a:cubicBezTo>
                  <a:cubicBezTo>
                    <a:pt x="56312" y="14872"/>
                    <a:pt x="56261" y="14999"/>
                    <a:pt x="56236" y="15087"/>
                  </a:cubicBezTo>
                  <a:cubicBezTo>
                    <a:pt x="56198" y="15189"/>
                    <a:pt x="56185" y="15278"/>
                    <a:pt x="56185" y="15354"/>
                  </a:cubicBezTo>
                  <a:lnTo>
                    <a:pt x="36982" y="70498"/>
                  </a:lnTo>
                  <a:lnTo>
                    <a:pt x="32410" y="70498"/>
                  </a:lnTo>
                  <a:lnTo>
                    <a:pt x="12294" y="12624"/>
                  </a:lnTo>
                  <a:cubicBezTo>
                    <a:pt x="11074" y="9144"/>
                    <a:pt x="9728" y="6985"/>
                    <a:pt x="8280" y="6096"/>
                  </a:cubicBezTo>
                  <a:cubicBezTo>
                    <a:pt x="6820" y="5220"/>
                    <a:pt x="5080" y="4776"/>
                    <a:pt x="3048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Shape 7457"/>
            <p:cNvSpPr/>
            <p:nvPr/>
          </p:nvSpPr>
          <p:spPr>
            <a:xfrm>
              <a:off x="2368719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2" y="4776"/>
                  </a:lnTo>
                  <a:cubicBezTo>
                    <a:pt x="24714" y="4776"/>
                    <a:pt x="23266" y="5220"/>
                    <a:pt x="22860" y="6096"/>
                  </a:cubicBezTo>
                  <a:cubicBezTo>
                    <a:pt x="22454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4" y="62116"/>
                    <a:pt x="22860" y="63005"/>
                  </a:cubicBezTo>
                  <a:cubicBezTo>
                    <a:pt x="23266" y="63868"/>
                    <a:pt x="24714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5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Shape 7458"/>
            <p:cNvSpPr/>
            <p:nvPr/>
          </p:nvSpPr>
          <p:spPr>
            <a:xfrm>
              <a:off x="2328282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2" y="4776"/>
                  </a:lnTo>
                  <a:cubicBezTo>
                    <a:pt x="24727" y="4776"/>
                    <a:pt x="23266" y="5220"/>
                    <a:pt x="22860" y="6096"/>
                  </a:cubicBezTo>
                  <a:cubicBezTo>
                    <a:pt x="22454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4" y="62116"/>
                    <a:pt x="22860" y="63005"/>
                  </a:cubicBezTo>
                  <a:cubicBezTo>
                    <a:pt x="23266" y="63868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6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6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2" name="Shape 7459"/>
            <p:cNvSpPr/>
            <p:nvPr/>
          </p:nvSpPr>
          <p:spPr>
            <a:xfrm>
              <a:off x="2252831" y="2078933"/>
              <a:ext cx="69596" cy="70498"/>
            </a:xfrm>
            <a:custGeom>
              <a:avLst/>
              <a:gdLst/>
              <a:ahLst/>
              <a:cxnLst/>
              <a:rect l="0" t="0" r="0" b="0"/>
              <a:pathLst>
                <a:path w="69596" h="70498">
                  <a:moveTo>
                    <a:pt x="0" y="0"/>
                  </a:moveTo>
                  <a:lnTo>
                    <a:pt x="28346" y="0"/>
                  </a:lnTo>
                  <a:lnTo>
                    <a:pt x="28346" y="4776"/>
                  </a:lnTo>
                  <a:lnTo>
                    <a:pt x="23368" y="4776"/>
                  </a:lnTo>
                  <a:cubicBezTo>
                    <a:pt x="23165" y="4776"/>
                    <a:pt x="22962" y="4814"/>
                    <a:pt x="22771" y="4890"/>
                  </a:cubicBezTo>
                  <a:cubicBezTo>
                    <a:pt x="22212" y="4941"/>
                    <a:pt x="21717" y="5118"/>
                    <a:pt x="21273" y="5423"/>
                  </a:cubicBezTo>
                  <a:cubicBezTo>
                    <a:pt x="20815" y="5753"/>
                    <a:pt x="20599" y="6312"/>
                    <a:pt x="20599" y="7100"/>
                  </a:cubicBezTo>
                  <a:cubicBezTo>
                    <a:pt x="20599" y="7595"/>
                    <a:pt x="20688" y="8141"/>
                    <a:pt x="20879" y="8737"/>
                  </a:cubicBezTo>
                  <a:cubicBezTo>
                    <a:pt x="21044" y="9347"/>
                    <a:pt x="21260" y="10033"/>
                    <a:pt x="21514" y="10782"/>
                  </a:cubicBezTo>
                  <a:lnTo>
                    <a:pt x="37605" y="56782"/>
                  </a:lnTo>
                  <a:lnTo>
                    <a:pt x="51283" y="17183"/>
                  </a:lnTo>
                  <a:cubicBezTo>
                    <a:pt x="51371" y="17043"/>
                    <a:pt x="51422" y="16891"/>
                    <a:pt x="51448" y="16726"/>
                  </a:cubicBezTo>
                  <a:cubicBezTo>
                    <a:pt x="51486" y="16548"/>
                    <a:pt x="51537" y="16396"/>
                    <a:pt x="51613" y="16269"/>
                  </a:cubicBezTo>
                  <a:cubicBezTo>
                    <a:pt x="51879" y="15380"/>
                    <a:pt x="52172" y="14466"/>
                    <a:pt x="52476" y="13526"/>
                  </a:cubicBezTo>
                  <a:cubicBezTo>
                    <a:pt x="52781" y="12573"/>
                    <a:pt x="53035" y="11519"/>
                    <a:pt x="53213" y="10389"/>
                  </a:cubicBezTo>
                  <a:cubicBezTo>
                    <a:pt x="53213" y="10237"/>
                    <a:pt x="53238" y="10096"/>
                    <a:pt x="53264" y="9970"/>
                  </a:cubicBezTo>
                  <a:cubicBezTo>
                    <a:pt x="53302" y="9830"/>
                    <a:pt x="53315" y="9652"/>
                    <a:pt x="53315" y="9475"/>
                  </a:cubicBezTo>
                  <a:cubicBezTo>
                    <a:pt x="53391" y="9322"/>
                    <a:pt x="53416" y="9169"/>
                    <a:pt x="53416" y="9055"/>
                  </a:cubicBezTo>
                  <a:lnTo>
                    <a:pt x="53416" y="8281"/>
                  </a:lnTo>
                  <a:cubicBezTo>
                    <a:pt x="53416" y="8179"/>
                    <a:pt x="53391" y="8052"/>
                    <a:pt x="53315" y="7925"/>
                  </a:cubicBezTo>
                  <a:cubicBezTo>
                    <a:pt x="53315" y="7862"/>
                    <a:pt x="53302" y="7760"/>
                    <a:pt x="53264" y="7633"/>
                  </a:cubicBezTo>
                  <a:cubicBezTo>
                    <a:pt x="53238" y="7493"/>
                    <a:pt x="53213" y="7392"/>
                    <a:pt x="53213" y="7341"/>
                  </a:cubicBezTo>
                  <a:cubicBezTo>
                    <a:pt x="52959" y="6591"/>
                    <a:pt x="52591" y="6045"/>
                    <a:pt x="52121" y="5715"/>
                  </a:cubicBezTo>
                  <a:cubicBezTo>
                    <a:pt x="51638" y="5373"/>
                    <a:pt x="51168" y="5118"/>
                    <a:pt x="50698" y="4966"/>
                  </a:cubicBezTo>
                  <a:cubicBezTo>
                    <a:pt x="50343" y="4902"/>
                    <a:pt x="50000" y="4864"/>
                    <a:pt x="49657" y="4838"/>
                  </a:cubicBezTo>
                  <a:cubicBezTo>
                    <a:pt x="49327" y="4800"/>
                    <a:pt x="49022" y="4776"/>
                    <a:pt x="48755" y="4776"/>
                  </a:cubicBezTo>
                  <a:lnTo>
                    <a:pt x="45796" y="4776"/>
                  </a:lnTo>
                  <a:lnTo>
                    <a:pt x="45796" y="0"/>
                  </a:lnTo>
                  <a:lnTo>
                    <a:pt x="69596" y="0"/>
                  </a:lnTo>
                  <a:lnTo>
                    <a:pt x="69596" y="4776"/>
                  </a:lnTo>
                  <a:lnTo>
                    <a:pt x="68148" y="4776"/>
                  </a:lnTo>
                  <a:cubicBezTo>
                    <a:pt x="64376" y="4776"/>
                    <a:pt x="61684" y="5829"/>
                    <a:pt x="60084" y="7925"/>
                  </a:cubicBezTo>
                  <a:cubicBezTo>
                    <a:pt x="58496" y="10033"/>
                    <a:pt x="57264" y="12306"/>
                    <a:pt x="56363" y="14757"/>
                  </a:cubicBezTo>
                  <a:cubicBezTo>
                    <a:pt x="56312" y="14872"/>
                    <a:pt x="56261" y="14999"/>
                    <a:pt x="56236" y="15087"/>
                  </a:cubicBezTo>
                  <a:cubicBezTo>
                    <a:pt x="56198" y="15189"/>
                    <a:pt x="56185" y="15278"/>
                    <a:pt x="56185" y="15354"/>
                  </a:cubicBezTo>
                  <a:lnTo>
                    <a:pt x="36982" y="70498"/>
                  </a:lnTo>
                  <a:lnTo>
                    <a:pt x="32410" y="70498"/>
                  </a:lnTo>
                  <a:lnTo>
                    <a:pt x="12294" y="12624"/>
                  </a:lnTo>
                  <a:cubicBezTo>
                    <a:pt x="11074" y="9144"/>
                    <a:pt x="9728" y="6985"/>
                    <a:pt x="8280" y="6096"/>
                  </a:cubicBezTo>
                  <a:cubicBezTo>
                    <a:pt x="6820" y="5220"/>
                    <a:pt x="5080" y="4776"/>
                    <a:pt x="3048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3" name="Shape 7460"/>
            <p:cNvSpPr/>
            <p:nvPr/>
          </p:nvSpPr>
          <p:spPr>
            <a:xfrm>
              <a:off x="2724688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1" y="4776"/>
                  </a:lnTo>
                  <a:cubicBezTo>
                    <a:pt x="24714" y="4776"/>
                    <a:pt x="23266" y="5220"/>
                    <a:pt x="22860" y="6096"/>
                  </a:cubicBezTo>
                  <a:cubicBezTo>
                    <a:pt x="22453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3" y="62116"/>
                    <a:pt x="22860" y="63005"/>
                  </a:cubicBezTo>
                  <a:cubicBezTo>
                    <a:pt x="23266" y="63868"/>
                    <a:pt x="24714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5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4" name="Shape 7461"/>
            <p:cNvSpPr/>
            <p:nvPr/>
          </p:nvSpPr>
          <p:spPr>
            <a:xfrm>
              <a:off x="2684252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2" y="4776"/>
                  </a:lnTo>
                  <a:cubicBezTo>
                    <a:pt x="24714" y="4776"/>
                    <a:pt x="23266" y="5220"/>
                    <a:pt x="22860" y="6096"/>
                  </a:cubicBezTo>
                  <a:cubicBezTo>
                    <a:pt x="22454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4" y="62116"/>
                    <a:pt x="22860" y="63005"/>
                  </a:cubicBezTo>
                  <a:cubicBezTo>
                    <a:pt x="23266" y="63868"/>
                    <a:pt x="24714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5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5" name="Shape 7462"/>
            <p:cNvSpPr/>
            <p:nvPr/>
          </p:nvSpPr>
          <p:spPr>
            <a:xfrm>
              <a:off x="2643815" y="2078933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6"/>
                  </a:lnTo>
                  <a:lnTo>
                    <a:pt x="27242" y="4776"/>
                  </a:lnTo>
                  <a:cubicBezTo>
                    <a:pt x="24727" y="4776"/>
                    <a:pt x="23266" y="5220"/>
                    <a:pt x="22860" y="6096"/>
                  </a:cubicBezTo>
                  <a:cubicBezTo>
                    <a:pt x="22454" y="6985"/>
                    <a:pt x="22250" y="8001"/>
                    <a:pt x="22250" y="9131"/>
                  </a:cubicBezTo>
                  <a:lnTo>
                    <a:pt x="22250" y="59931"/>
                  </a:lnTo>
                  <a:cubicBezTo>
                    <a:pt x="22250" y="61100"/>
                    <a:pt x="22454" y="62116"/>
                    <a:pt x="22860" y="63005"/>
                  </a:cubicBezTo>
                  <a:cubicBezTo>
                    <a:pt x="23266" y="63868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6" y="64300"/>
                  </a:lnTo>
                  <a:cubicBezTo>
                    <a:pt x="8395" y="64300"/>
                    <a:pt x="9855" y="63868"/>
                    <a:pt x="10262" y="63005"/>
                  </a:cubicBezTo>
                  <a:cubicBezTo>
                    <a:pt x="10668" y="62116"/>
                    <a:pt x="10871" y="61100"/>
                    <a:pt x="10871" y="59931"/>
                  </a:cubicBezTo>
                  <a:lnTo>
                    <a:pt x="10871" y="9131"/>
                  </a:lnTo>
                  <a:cubicBezTo>
                    <a:pt x="10871" y="8001"/>
                    <a:pt x="10668" y="6985"/>
                    <a:pt x="10262" y="6096"/>
                  </a:cubicBezTo>
                  <a:cubicBezTo>
                    <a:pt x="9855" y="5220"/>
                    <a:pt x="8395" y="4776"/>
                    <a:pt x="5906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Shape 7463"/>
            <p:cNvSpPr/>
            <p:nvPr/>
          </p:nvSpPr>
          <p:spPr>
            <a:xfrm>
              <a:off x="2568364" y="2078933"/>
              <a:ext cx="69596" cy="70498"/>
            </a:xfrm>
            <a:custGeom>
              <a:avLst/>
              <a:gdLst/>
              <a:ahLst/>
              <a:cxnLst/>
              <a:rect l="0" t="0" r="0" b="0"/>
              <a:pathLst>
                <a:path w="69596" h="70498">
                  <a:moveTo>
                    <a:pt x="0" y="0"/>
                  </a:moveTo>
                  <a:lnTo>
                    <a:pt x="28346" y="0"/>
                  </a:lnTo>
                  <a:lnTo>
                    <a:pt x="28346" y="4776"/>
                  </a:lnTo>
                  <a:lnTo>
                    <a:pt x="23368" y="4776"/>
                  </a:lnTo>
                  <a:cubicBezTo>
                    <a:pt x="23165" y="4776"/>
                    <a:pt x="22962" y="4814"/>
                    <a:pt x="22771" y="4890"/>
                  </a:cubicBezTo>
                  <a:cubicBezTo>
                    <a:pt x="22212" y="4941"/>
                    <a:pt x="21717" y="5118"/>
                    <a:pt x="21285" y="5423"/>
                  </a:cubicBezTo>
                  <a:cubicBezTo>
                    <a:pt x="20815" y="5753"/>
                    <a:pt x="20599" y="6312"/>
                    <a:pt x="20599" y="7100"/>
                  </a:cubicBezTo>
                  <a:cubicBezTo>
                    <a:pt x="20599" y="7595"/>
                    <a:pt x="20688" y="8141"/>
                    <a:pt x="20879" y="8737"/>
                  </a:cubicBezTo>
                  <a:cubicBezTo>
                    <a:pt x="21044" y="9347"/>
                    <a:pt x="21260" y="10033"/>
                    <a:pt x="21514" y="10782"/>
                  </a:cubicBezTo>
                  <a:lnTo>
                    <a:pt x="37605" y="56782"/>
                  </a:lnTo>
                  <a:lnTo>
                    <a:pt x="51283" y="17183"/>
                  </a:lnTo>
                  <a:cubicBezTo>
                    <a:pt x="51371" y="17043"/>
                    <a:pt x="51422" y="16891"/>
                    <a:pt x="51448" y="16726"/>
                  </a:cubicBezTo>
                  <a:cubicBezTo>
                    <a:pt x="51486" y="16548"/>
                    <a:pt x="51537" y="16396"/>
                    <a:pt x="51613" y="16269"/>
                  </a:cubicBezTo>
                  <a:cubicBezTo>
                    <a:pt x="51879" y="15380"/>
                    <a:pt x="52172" y="14466"/>
                    <a:pt x="52476" y="13526"/>
                  </a:cubicBezTo>
                  <a:cubicBezTo>
                    <a:pt x="52781" y="12573"/>
                    <a:pt x="53035" y="11519"/>
                    <a:pt x="53213" y="10389"/>
                  </a:cubicBezTo>
                  <a:cubicBezTo>
                    <a:pt x="53213" y="10237"/>
                    <a:pt x="53238" y="10096"/>
                    <a:pt x="53264" y="9970"/>
                  </a:cubicBezTo>
                  <a:cubicBezTo>
                    <a:pt x="53302" y="9830"/>
                    <a:pt x="53315" y="9652"/>
                    <a:pt x="53315" y="9475"/>
                  </a:cubicBezTo>
                  <a:cubicBezTo>
                    <a:pt x="53391" y="9322"/>
                    <a:pt x="53416" y="9169"/>
                    <a:pt x="53416" y="9055"/>
                  </a:cubicBezTo>
                  <a:lnTo>
                    <a:pt x="53416" y="8281"/>
                  </a:lnTo>
                  <a:cubicBezTo>
                    <a:pt x="53416" y="8179"/>
                    <a:pt x="53391" y="8052"/>
                    <a:pt x="53315" y="7925"/>
                  </a:cubicBezTo>
                  <a:cubicBezTo>
                    <a:pt x="53315" y="7862"/>
                    <a:pt x="53302" y="7760"/>
                    <a:pt x="53264" y="7633"/>
                  </a:cubicBezTo>
                  <a:cubicBezTo>
                    <a:pt x="53238" y="7493"/>
                    <a:pt x="53213" y="7392"/>
                    <a:pt x="53213" y="7341"/>
                  </a:cubicBezTo>
                  <a:cubicBezTo>
                    <a:pt x="52959" y="6591"/>
                    <a:pt x="52591" y="6045"/>
                    <a:pt x="52121" y="5715"/>
                  </a:cubicBezTo>
                  <a:cubicBezTo>
                    <a:pt x="51638" y="5373"/>
                    <a:pt x="51168" y="5118"/>
                    <a:pt x="50698" y="4966"/>
                  </a:cubicBezTo>
                  <a:cubicBezTo>
                    <a:pt x="50343" y="4902"/>
                    <a:pt x="50000" y="4864"/>
                    <a:pt x="49657" y="4838"/>
                  </a:cubicBezTo>
                  <a:cubicBezTo>
                    <a:pt x="49327" y="4800"/>
                    <a:pt x="49022" y="4776"/>
                    <a:pt x="48755" y="4776"/>
                  </a:cubicBezTo>
                  <a:lnTo>
                    <a:pt x="45796" y="4776"/>
                  </a:lnTo>
                  <a:lnTo>
                    <a:pt x="45796" y="0"/>
                  </a:lnTo>
                  <a:lnTo>
                    <a:pt x="69596" y="0"/>
                  </a:lnTo>
                  <a:lnTo>
                    <a:pt x="69596" y="4776"/>
                  </a:lnTo>
                  <a:lnTo>
                    <a:pt x="68148" y="4776"/>
                  </a:lnTo>
                  <a:cubicBezTo>
                    <a:pt x="64376" y="4776"/>
                    <a:pt x="61684" y="5829"/>
                    <a:pt x="60096" y="7925"/>
                  </a:cubicBezTo>
                  <a:cubicBezTo>
                    <a:pt x="58496" y="10033"/>
                    <a:pt x="57264" y="12306"/>
                    <a:pt x="56363" y="14757"/>
                  </a:cubicBezTo>
                  <a:cubicBezTo>
                    <a:pt x="56312" y="14872"/>
                    <a:pt x="56261" y="14999"/>
                    <a:pt x="56236" y="15087"/>
                  </a:cubicBezTo>
                  <a:cubicBezTo>
                    <a:pt x="56198" y="15189"/>
                    <a:pt x="56185" y="15278"/>
                    <a:pt x="56185" y="15354"/>
                  </a:cubicBezTo>
                  <a:lnTo>
                    <a:pt x="36982" y="70498"/>
                  </a:lnTo>
                  <a:lnTo>
                    <a:pt x="32410" y="70498"/>
                  </a:lnTo>
                  <a:lnTo>
                    <a:pt x="12294" y="12624"/>
                  </a:lnTo>
                  <a:cubicBezTo>
                    <a:pt x="11074" y="9144"/>
                    <a:pt x="9728" y="6985"/>
                    <a:pt x="8280" y="6096"/>
                  </a:cubicBezTo>
                  <a:cubicBezTo>
                    <a:pt x="6820" y="5220"/>
                    <a:pt x="5080" y="4776"/>
                    <a:pt x="3048" y="4776"/>
                  </a:cubicBezTo>
                  <a:lnTo>
                    <a:pt x="0" y="477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Shape 7464"/>
            <p:cNvSpPr/>
            <p:nvPr/>
          </p:nvSpPr>
          <p:spPr>
            <a:xfrm>
              <a:off x="2972835" y="2078939"/>
              <a:ext cx="76492" cy="69088"/>
            </a:xfrm>
            <a:custGeom>
              <a:avLst/>
              <a:gdLst/>
              <a:ahLst/>
              <a:cxnLst/>
              <a:rect l="0" t="0" r="0" b="0"/>
              <a:pathLst>
                <a:path w="76492" h="69088">
                  <a:moveTo>
                    <a:pt x="2629" y="0"/>
                  </a:moveTo>
                  <a:lnTo>
                    <a:pt x="33922" y="0"/>
                  </a:lnTo>
                  <a:lnTo>
                    <a:pt x="33922" y="4775"/>
                  </a:lnTo>
                  <a:lnTo>
                    <a:pt x="30975" y="4775"/>
                  </a:lnTo>
                  <a:cubicBezTo>
                    <a:pt x="28867" y="4775"/>
                    <a:pt x="27521" y="4991"/>
                    <a:pt x="26924" y="5423"/>
                  </a:cubicBezTo>
                  <a:cubicBezTo>
                    <a:pt x="26314" y="5855"/>
                    <a:pt x="26009" y="6541"/>
                    <a:pt x="26009" y="7417"/>
                  </a:cubicBezTo>
                  <a:cubicBezTo>
                    <a:pt x="26009" y="7887"/>
                    <a:pt x="26073" y="8268"/>
                    <a:pt x="26213" y="8586"/>
                  </a:cubicBezTo>
                  <a:cubicBezTo>
                    <a:pt x="26352" y="8890"/>
                    <a:pt x="26479" y="9182"/>
                    <a:pt x="26607" y="9461"/>
                  </a:cubicBezTo>
                  <a:cubicBezTo>
                    <a:pt x="26670" y="9513"/>
                    <a:pt x="26759" y="9601"/>
                    <a:pt x="26873" y="9703"/>
                  </a:cubicBezTo>
                  <a:cubicBezTo>
                    <a:pt x="26975" y="9804"/>
                    <a:pt x="27063" y="9919"/>
                    <a:pt x="27127" y="10058"/>
                  </a:cubicBezTo>
                  <a:lnTo>
                    <a:pt x="40132" y="27737"/>
                  </a:lnTo>
                  <a:lnTo>
                    <a:pt x="52007" y="12509"/>
                  </a:lnTo>
                  <a:cubicBezTo>
                    <a:pt x="52070" y="12433"/>
                    <a:pt x="52133" y="12332"/>
                    <a:pt x="52210" y="12243"/>
                  </a:cubicBezTo>
                  <a:cubicBezTo>
                    <a:pt x="52273" y="12141"/>
                    <a:pt x="52337" y="12027"/>
                    <a:pt x="52425" y="11887"/>
                  </a:cubicBezTo>
                  <a:cubicBezTo>
                    <a:pt x="52692" y="11417"/>
                    <a:pt x="52972" y="10884"/>
                    <a:pt x="53238" y="10313"/>
                  </a:cubicBezTo>
                  <a:cubicBezTo>
                    <a:pt x="53505" y="9741"/>
                    <a:pt x="53645" y="9106"/>
                    <a:pt x="53645" y="8433"/>
                  </a:cubicBezTo>
                  <a:cubicBezTo>
                    <a:pt x="53645" y="7074"/>
                    <a:pt x="53187" y="6135"/>
                    <a:pt x="52273" y="5588"/>
                  </a:cubicBezTo>
                  <a:cubicBezTo>
                    <a:pt x="51358" y="5042"/>
                    <a:pt x="50140" y="4775"/>
                    <a:pt x="48666" y="4775"/>
                  </a:cubicBezTo>
                  <a:lnTo>
                    <a:pt x="44780" y="4775"/>
                  </a:lnTo>
                  <a:lnTo>
                    <a:pt x="44780" y="0"/>
                  </a:lnTo>
                  <a:lnTo>
                    <a:pt x="72326" y="0"/>
                  </a:lnTo>
                  <a:lnTo>
                    <a:pt x="72326" y="4775"/>
                  </a:lnTo>
                  <a:cubicBezTo>
                    <a:pt x="68796" y="4979"/>
                    <a:pt x="66192" y="5588"/>
                    <a:pt x="64516" y="6604"/>
                  </a:cubicBezTo>
                  <a:cubicBezTo>
                    <a:pt x="62827" y="7620"/>
                    <a:pt x="61468" y="8737"/>
                    <a:pt x="60439" y="9957"/>
                  </a:cubicBezTo>
                  <a:cubicBezTo>
                    <a:pt x="60312" y="10160"/>
                    <a:pt x="60185" y="10351"/>
                    <a:pt x="60046" y="10516"/>
                  </a:cubicBezTo>
                  <a:cubicBezTo>
                    <a:pt x="59906" y="10681"/>
                    <a:pt x="59779" y="10871"/>
                    <a:pt x="59626" y="11075"/>
                  </a:cubicBezTo>
                  <a:lnTo>
                    <a:pt x="43383" y="31382"/>
                  </a:lnTo>
                  <a:lnTo>
                    <a:pt x="62992" y="57607"/>
                  </a:lnTo>
                  <a:cubicBezTo>
                    <a:pt x="64554" y="59703"/>
                    <a:pt x="66205" y="61354"/>
                    <a:pt x="67970" y="62535"/>
                  </a:cubicBezTo>
                  <a:cubicBezTo>
                    <a:pt x="69736" y="63703"/>
                    <a:pt x="71971" y="64300"/>
                    <a:pt x="74676" y="64300"/>
                  </a:cubicBezTo>
                  <a:lnTo>
                    <a:pt x="76492" y="64300"/>
                  </a:lnTo>
                  <a:lnTo>
                    <a:pt x="76492" y="69088"/>
                  </a:lnTo>
                  <a:lnTo>
                    <a:pt x="42761" y="69088"/>
                  </a:lnTo>
                  <a:lnTo>
                    <a:pt x="42761" y="64300"/>
                  </a:lnTo>
                  <a:lnTo>
                    <a:pt x="45910" y="64300"/>
                  </a:lnTo>
                  <a:cubicBezTo>
                    <a:pt x="47485" y="64224"/>
                    <a:pt x="48882" y="64008"/>
                    <a:pt x="50140" y="63627"/>
                  </a:cubicBezTo>
                  <a:cubicBezTo>
                    <a:pt x="51371" y="63259"/>
                    <a:pt x="52007" y="62395"/>
                    <a:pt x="52007" y="61049"/>
                  </a:cubicBezTo>
                  <a:cubicBezTo>
                    <a:pt x="52007" y="60299"/>
                    <a:pt x="51829" y="59627"/>
                    <a:pt x="51498" y="58979"/>
                  </a:cubicBezTo>
                  <a:cubicBezTo>
                    <a:pt x="51155" y="58331"/>
                    <a:pt x="50838" y="57759"/>
                    <a:pt x="50495" y="57201"/>
                  </a:cubicBezTo>
                  <a:cubicBezTo>
                    <a:pt x="50266" y="56935"/>
                    <a:pt x="50089" y="56693"/>
                    <a:pt x="49924" y="56490"/>
                  </a:cubicBezTo>
                  <a:cubicBezTo>
                    <a:pt x="49771" y="56286"/>
                    <a:pt x="49619" y="56083"/>
                    <a:pt x="49479" y="55893"/>
                  </a:cubicBezTo>
                  <a:lnTo>
                    <a:pt x="36678" y="38506"/>
                  </a:lnTo>
                  <a:lnTo>
                    <a:pt x="23063" y="55893"/>
                  </a:lnTo>
                  <a:cubicBezTo>
                    <a:pt x="22098" y="57100"/>
                    <a:pt x="21539" y="58103"/>
                    <a:pt x="21374" y="58865"/>
                  </a:cubicBezTo>
                  <a:cubicBezTo>
                    <a:pt x="21222" y="59639"/>
                    <a:pt x="21133" y="60249"/>
                    <a:pt x="21133" y="60655"/>
                  </a:cubicBezTo>
                  <a:cubicBezTo>
                    <a:pt x="21133" y="62078"/>
                    <a:pt x="21577" y="63030"/>
                    <a:pt x="22441" y="63500"/>
                  </a:cubicBezTo>
                  <a:cubicBezTo>
                    <a:pt x="23317" y="63970"/>
                    <a:pt x="24269" y="64224"/>
                    <a:pt x="25298" y="64300"/>
                  </a:cubicBezTo>
                  <a:lnTo>
                    <a:pt x="29667" y="64300"/>
                  </a:lnTo>
                  <a:lnTo>
                    <a:pt x="29667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1410" y="64300"/>
                  </a:lnTo>
                  <a:cubicBezTo>
                    <a:pt x="3175" y="64300"/>
                    <a:pt x="5245" y="63868"/>
                    <a:pt x="7620" y="63043"/>
                  </a:cubicBezTo>
                  <a:cubicBezTo>
                    <a:pt x="9982" y="62192"/>
                    <a:pt x="12395" y="60490"/>
                    <a:pt x="14834" y="57900"/>
                  </a:cubicBezTo>
                  <a:cubicBezTo>
                    <a:pt x="15087" y="57569"/>
                    <a:pt x="15380" y="57239"/>
                    <a:pt x="15684" y="56896"/>
                  </a:cubicBezTo>
                  <a:cubicBezTo>
                    <a:pt x="15977" y="56553"/>
                    <a:pt x="16268" y="56223"/>
                    <a:pt x="16561" y="55893"/>
                  </a:cubicBezTo>
                  <a:lnTo>
                    <a:pt x="33731" y="34531"/>
                  </a:lnTo>
                  <a:lnTo>
                    <a:pt x="15227" y="10376"/>
                  </a:lnTo>
                  <a:cubicBezTo>
                    <a:pt x="14541" y="9487"/>
                    <a:pt x="13907" y="8737"/>
                    <a:pt x="13297" y="8128"/>
                  </a:cubicBezTo>
                  <a:cubicBezTo>
                    <a:pt x="12700" y="7518"/>
                    <a:pt x="12090" y="7010"/>
                    <a:pt x="11481" y="6604"/>
                  </a:cubicBezTo>
                  <a:cubicBezTo>
                    <a:pt x="10312" y="5855"/>
                    <a:pt x="9144" y="5397"/>
                    <a:pt x="7975" y="5232"/>
                  </a:cubicBezTo>
                  <a:cubicBezTo>
                    <a:pt x="6782" y="5067"/>
                    <a:pt x="5448" y="4928"/>
                    <a:pt x="3962" y="4876"/>
                  </a:cubicBezTo>
                  <a:cubicBezTo>
                    <a:pt x="3746" y="4876"/>
                    <a:pt x="3518" y="4864"/>
                    <a:pt x="3289" y="4826"/>
                  </a:cubicBezTo>
                  <a:cubicBezTo>
                    <a:pt x="3061" y="4788"/>
                    <a:pt x="2845" y="4775"/>
                    <a:pt x="2629" y="4775"/>
                  </a:cubicBezTo>
                  <a:lnTo>
                    <a:pt x="26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Shape 7465"/>
            <p:cNvSpPr/>
            <p:nvPr/>
          </p:nvSpPr>
          <p:spPr>
            <a:xfrm>
              <a:off x="2932906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1" y="4775"/>
                  </a:lnTo>
                  <a:cubicBezTo>
                    <a:pt x="24727" y="4775"/>
                    <a:pt x="23266" y="5220"/>
                    <a:pt x="22860" y="6096"/>
                  </a:cubicBezTo>
                  <a:cubicBezTo>
                    <a:pt x="22454" y="6972"/>
                    <a:pt x="22251" y="7989"/>
                    <a:pt x="22251" y="9131"/>
                  </a:cubicBezTo>
                  <a:lnTo>
                    <a:pt x="22251" y="59931"/>
                  </a:lnTo>
                  <a:cubicBezTo>
                    <a:pt x="22251" y="61099"/>
                    <a:pt x="22454" y="62116"/>
                    <a:pt x="22860" y="62992"/>
                  </a:cubicBezTo>
                  <a:cubicBezTo>
                    <a:pt x="23266" y="63856"/>
                    <a:pt x="24727" y="64300"/>
                    <a:pt x="27241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05" y="64300"/>
                  </a:lnTo>
                  <a:cubicBezTo>
                    <a:pt x="8395" y="64300"/>
                    <a:pt x="9855" y="63856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9"/>
                    <a:pt x="10668" y="6972"/>
                    <a:pt x="10262" y="6096"/>
                  </a:cubicBezTo>
                  <a:cubicBezTo>
                    <a:pt x="9855" y="5220"/>
                    <a:pt x="8395" y="4775"/>
                    <a:pt x="5905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9" name="Shape 7466"/>
            <p:cNvSpPr/>
            <p:nvPr/>
          </p:nvSpPr>
          <p:spPr>
            <a:xfrm>
              <a:off x="3286385" y="2078939"/>
              <a:ext cx="76492" cy="69088"/>
            </a:xfrm>
            <a:custGeom>
              <a:avLst/>
              <a:gdLst/>
              <a:ahLst/>
              <a:cxnLst/>
              <a:rect l="0" t="0" r="0" b="0"/>
              <a:pathLst>
                <a:path w="76492" h="69088">
                  <a:moveTo>
                    <a:pt x="2629" y="0"/>
                  </a:moveTo>
                  <a:lnTo>
                    <a:pt x="33922" y="0"/>
                  </a:lnTo>
                  <a:lnTo>
                    <a:pt x="33922" y="4775"/>
                  </a:lnTo>
                  <a:lnTo>
                    <a:pt x="30975" y="4775"/>
                  </a:lnTo>
                  <a:cubicBezTo>
                    <a:pt x="28880" y="4775"/>
                    <a:pt x="27521" y="5004"/>
                    <a:pt x="26924" y="5423"/>
                  </a:cubicBezTo>
                  <a:cubicBezTo>
                    <a:pt x="26314" y="5867"/>
                    <a:pt x="26010" y="6540"/>
                    <a:pt x="26010" y="7417"/>
                  </a:cubicBezTo>
                  <a:cubicBezTo>
                    <a:pt x="26010" y="7886"/>
                    <a:pt x="26086" y="8268"/>
                    <a:pt x="26213" y="8585"/>
                  </a:cubicBezTo>
                  <a:cubicBezTo>
                    <a:pt x="26353" y="8889"/>
                    <a:pt x="26492" y="9182"/>
                    <a:pt x="26607" y="9461"/>
                  </a:cubicBezTo>
                  <a:cubicBezTo>
                    <a:pt x="26670" y="9525"/>
                    <a:pt x="26759" y="9601"/>
                    <a:pt x="26873" y="9703"/>
                  </a:cubicBezTo>
                  <a:cubicBezTo>
                    <a:pt x="26975" y="9804"/>
                    <a:pt x="27064" y="9919"/>
                    <a:pt x="27127" y="10058"/>
                  </a:cubicBezTo>
                  <a:lnTo>
                    <a:pt x="40132" y="27736"/>
                  </a:lnTo>
                  <a:lnTo>
                    <a:pt x="52007" y="12509"/>
                  </a:lnTo>
                  <a:cubicBezTo>
                    <a:pt x="52070" y="12433"/>
                    <a:pt x="52146" y="12331"/>
                    <a:pt x="52210" y="12243"/>
                  </a:cubicBezTo>
                  <a:cubicBezTo>
                    <a:pt x="52273" y="12141"/>
                    <a:pt x="52350" y="12026"/>
                    <a:pt x="52425" y="11887"/>
                  </a:cubicBezTo>
                  <a:cubicBezTo>
                    <a:pt x="52705" y="11417"/>
                    <a:pt x="52972" y="10884"/>
                    <a:pt x="53238" y="10312"/>
                  </a:cubicBezTo>
                  <a:cubicBezTo>
                    <a:pt x="53518" y="9740"/>
                    <a:pt x="53645" y="9118"/>
                    <a:pt x="53645" y="8433"/>
                  </a:cubicBezTo>
                  <a:cubicBezTo>
                    <a:pt x="53645" y="7074"/>
                    <a:pt x="53187" y="6134"/>
                    <a:pt x="52273" y="5588"/>
                  </a:cubicBezTo>
                  <a:cubicBezTo>
                    <a:pt x="51359" y="5054"/>
                    <a:pt x="50140" y="4775"/>
                    <a:pt x="48666" y="4775"/>
                  </a:cubicBezTo>
                  <a:lnTo>
                    <a:pt x="44793" y="4775"/>
                  </a:lnTo>
                  <a:lnTo>
                    <a:pt x="44793" y="0"/>
                  </a:lnTo>
                  <a:lnTo>
                    <a:pt x="72327" y="0"/>
                  </a:lnTo>
                  <a:lnTo>
                    <a:pt x="72327" y="4775"/>
                  </a:lnTo>
                  <a:cubicBezTo>
                    <a:pt x="68809" y="4978"/>
                    <a:pt x="66192" y="5588"/>
                    <a:pt x="64516" y="6603"/>
                  </a:cubicBezTo>
                  <a:cubicBezTo>
                    <a:pt x="62827" y="7620"/>
                    <a:pt x="61468" y="8737"/>
                    <a:pt x="60439" y="9957"/>
                  </a:cubicBezTo>
                  <a:cubicBezTo>
                    <a:pt x="60325" y="10160"/>
                    <a:pt x="60185" y="10351"/>
                    <a:pt x="60046" y="10516"/>
                  </a:cubicBezTo>
                  <a:cubicBezTo>
                    <a:pt x="59918" y="10681"/>
                    <a:pt x="59779" y="10871"/>
                    <a:pt x="59627" y="11074"/>
                  </a:cubicBezTo>
                  <a:lnTo>
                    <a:pt x="43383" y="31381"/>
                  </a:lnTo>
                  <a:lnTo>
                    <a:pt x="62992" y="57607"/>
                  </a:lnTo>
                  <a:cubicBezTo>
                    <a:pt x="64554" y="59703"/>
                    <a:pt x="66218" y="61354"/>
                    <a:pt x="67970" y="62534"/>
                  </a:cubicBezTo>
                  <a:cubicBezTo>
                    <a:pt x="69736" y="63703"/>
                    <a:pt x="71971" y="64300"/>
                    <a:pt x="74676" y="64300"/>
                  </a:cubicBezTo>
                  <a:lnTo>
                    <a:pt x="76492" y="64300"/>
                  </a:lnTo>
                  <a:lnTo>
                    <a:pt x="76492" y="69088"/>
                  </a:lnTo>
                  <a:lnTo>
                    <a:pt x="42761" y="69088"/>
                  </a:lnTo>
                  <a:lnTo>
                    <a:pt x="42761" y="64300"/>
                  </a:lnTo>
                  <a:lnTo>
                    <a:pt x="45910" y="64300"/>
                  </a:lnTo>
                  <a:cubicBezTo>
                    <a:pt x="47485" y="64224"/>
                    <a:pt x="48895" y="64008"/>
                    <a:pt x="50140" y="63640"/>
                  </a:cubicBezTo>
                  <a:cubicBezTo>
                    <a:pt x="51384" y="63258"/>
                    <a:pt x="52007" y="62395"/>
                    <a:pt x="52007" y="61049"/>
                  </a:cubicBezTo>
                  <a:cubicBezTo>
                    <a:pt x="52007" y="60299"/>
                    <a:pt x="51841" y="59626"/>
                    <a:pt x="51498" y="58979"/>
                  </a:cubicBezTo>
                  <a:cubicBezTo>
                    <a:pt x="51156" y="58331"/>
                    <a:pt x="50838" y="57759"/>
                    <a:pt x="50495" y="57200"/>
                  </a:cubicBezTo>
                  <a:cubicBezTo>
                    <a:pt x="50279" y="56934"/>
                    <a:pt x="50089" y="56693"/>
                    <a:pt x="49924" y="56490"/>
                  </a:cubicBezTo>
                  <a:cubicBezTo>
                    <a:pt x="49771" y="56286"/>
                    <a:pt x="49619" y="56083"/>
                    <a:pt x="49479" y="55893"/>
                  </a:cubicBezTo>
                  <a:lnTo>
                    <a:pt x="36678" y="38506"/>
                  </a:lnTo>
                  <a:lnTo>
                    <a:pt x="23063" y="55893"/>
                  </a:lnTo>
                  <a:cubicBezTo>
                    <a:pt x="22098" y="57099"/>
                    <a:pt x="21539" y="58102"/>
                    <a:pt x="21374" y="58864"/>
                  </a:cubicBezTo>
                  <a:cubicBezTo>
                    <a:pt x="21222" y="59639"/>
                    <a:pt x="21133" y="60248"/>
                    <a:pt x="21133" y="60655"/>
                  </a:cubicBezTo>
                  <a:cubicBezTo>
                    <a:pt x="21133" y="62078"/>
                    <a:pt x="21577" y="63029"/>
                    <a:pt x="22441" y="63500"/>
                  </a:cubicBezTo>
                  <a:cubicBezTo>
                    <a:pt x="23317" y="63970"/>
                    <a:pt x="24270" y="64224"/>
                    <a:pt x="25298" y="64300"/>
                  </a:cubicBezTo>
                  <a:lnTo>
                    <a:pt x="29667" y="64300"/>
                  </a:lnTo>
                  <a:lnTo>
                    <a:pt x="29667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1410" y="64300"/>
                  </a:lnTo>
                  <a:cubicBezTo>
                    <a:pt x="3188" y="64300"/>
                    <a:pt x="5258" y="63868"/>
                    <a:pt x="7620" y="63043"/>
                  </a:cubicBezTo>
                  <a:cubicBezTo>
                    <a:pt x="9995" y="62204"/>
                    <a:pt x="12395" y="60490"/>
                    <a:pt x="14834" y="57899"/>
                  </a:cubicBezTo>
                  <a:cubicBezTo>
                    <a:pt x="15087" y="57582"/>
                    <a:pt x="15380" y="57238"/>
                    <a:pt x="15685" y="56896"/>
                  </a:cubicBezTo>
                  <a:cubicBezTo>
                    <a:pt x="15989" y="56553"/>
                    <a:pt x="16282" y="56223"/>
                    <a:pt x="16561" y="55893"/>
                  </a:cubicBezTo>
                  <a:lnTo>
                    <a:pt x="33731" y="34531"/>
                  </a:lnTo>
                  <a:lnTo>
                    <a:pt x="15227" y="10375"/>
                  </a:lnTo>
                  <a:cubicBezTo>
                    <a:pt x="14554" y="9486"/>
                    <a:pt x="13907" y="8737"/>
                    <a:pt x="13297" y="8127"/>
                  </a:cubicBezTo>
                  <a:cubicBezTo>
                    <a:pt x="12700" y="7518"/>
                    <a:pt x="12090" y="7010"/>
                    <a:pt x="11481" y="6603"/>
                  </a:cubicBezTo>
                  <a:cubicBezTo>
                    <a:pt x="10313" y="5867"/>
                    <a:pt x="9144" y="5410"/>
                    <a:pt x="7975" y="5232"/>
                  </a:cubicBezTo>
                  <a:cubicBezTo>
                    <a:pt x="6795" y="5067"/>
                    <a:pt x="5461" y="4928"/>
                    <a:pt x="3963" y="4876"/>
                  </a:cubicBezTo>
                  <a:cubicBezTo>
                    <a:pt x="3747" y="4876"/>
                    <a:pt x="3531" y="4864"/>
                    <a:pt x="3289" y="4826"/>
                  </a:cubicBezTo>
                  <a:cubicBezTo>
                    <a:pt x="3073" y="4787"/>
                    <a:pt x="2845" y="4775"/>
                    <a:pt x="2629" y="4775"/>
                  </a:cubicBezTo>
                  <a:lnTo>
                    <a:pt x="26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0" name="Shape 7467"/>
            <p:cNvSpPr/>
            <p:nvPr/>
          </p:nvSpPr>
          <p:spPr>
            <a:xfrm>
              <a:off x="3660934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54" y="4775"/>
                  </a:lnTo>
                  <a:cubicBezTo>
                    <a:pt x="24727" y="4775"/>
                    <a:pt x="23266" y="5219"/>
                    <a:pt x="22860" y="6096"/>
                  </a:cubicBezTo>
                  <a:cubicBezTo>
                    <a:pt x="22454" y="6972"/>
                    <a:pt x="22251" y="7988"/>
                    <a:pt x="22251" y="9131"/>
                  </a:cubicBezTo>
                  <a:lnTo>
                    <a:pt x="22251" y="59931"/>
                  </a:lnTo>
                  <a:cubicBezTo>
                    <a:pt x="22251" y="61099"/>
                    <a:pt x="22454" y="62116"/>
                    <a:pt x="22860" y="62992"/>
                  </a:cubicBezTo>
                  <a:cubicBezTo>
                    <a:pt x="23266" y="63855"/>
                    <a:pt x="24727" y="64300"/>
                    <a:pt x="27254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18" y="64300"/>
                  </a:lnTo>
                  <a:cubicBezTo>
                    <a:pt x="8408" y="64300"/>
                    <a:pt x="9855" y="63855"/>
                    <a:pt x="10262" y="62992"/>
                  </a:cubicBezTo>
                  <a:cubicBezTo>
                    <a:pt x="10681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8"/>
                    <a:pt x="10681" y="6972"/>
                    <a:pt x="10262" y="6096"/>
                  </a:cubicBezTo>
                  <a:cubicBezTo>
                    <a:pt x="9855" y="5219"/>
                    <a:pt x="8408" y="4775"/>
                    <a:pt x="5918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1" name="Shape 7468"/>
            <p:cNvSpPr/>
            <p:nvPr/>
          </p:nvSpPr>
          <p:spPr>
            <a:xfrm>
              <a:off x="3577622" y="2078939"/>
              <a:ext cx="76492" cy="69088"/>
            </a:xfrm>
            <a:custGeom>
              <a:avLst/>
              <a:gdLst/>
              <a:ahLst/>
              <a:cxnLst/>
              <a:rect l="0" t="0" r="0" b="0"/>
              <a:pathLst>
                <a:path w="76492" h="69088">
                  <a:moveTo>
                    <a:pt x="2629" y="0"/>
                  </a:moveTo>
                  <a:lnTo>
                    <a:pt x="33922" y="0"/>
                  </a:lnTo>
                  <a:lnTo>
                    <a:pt x="33922" y="4775"/>
                  </a:lnTo>
                  <a:lnTo>
                    <a:pt x="30975" y="4775"/>
                  </a:lnTo>
                  <a:cubicBezTo>
                    <a:pt x="28880" y="4775"/>
                    <a:pt x="27521" y="5004"/>
                    <a:pt x="26924" y="5423"/>
                  </a:cubicBezTo>
                  <a:cubicBezTo>
                    <a:pt x="26314" y="5867"/>
                    <a:pt x="26010" y="6540"/>
                    <a:pt x="26010" y="7417"/>
                  </a:cubicBezTo>
                  <a:cubicBezTo>
                    <a:pt x="26010" y="7886"/>
                    <a:pt x="26086" y="8268"/>
                    <a:pt x="26213" y="8585"/>
                  </a:cubicBezTo>
                  <a:cubicBezTo>
                    <a:pt x="26353" y="8889"/>
                    <a:pt x="26492" y="9182"/>
                    <a:pt x="26607" y="9461"/>
                  </a:cubicBezTo>
                  <a:cubicBezTo>
                    <a:pt x="26670" y="9525"/>
                    <a:pt x="26759" y="9601"/>
                    <a:pt x="26873" y="9703"/>
                  </a:cubicBezTo>
                  <a:cubicBezTo>
                    <a:pt x="26975" y="9804"/>
                    <a:pt x="27064" y="9919"/>
                    <a:pt x="27127" y="10058"/>
                  </a:cubicBezTo>
                  <a:lnTo>
                    <a:pt x="40132" y="27736"/>
                  </a:lnTo>
                  <a:lnTo>
                    <a:pt x="52007" y="12509"/>
                  </a:lnTo>
                  <a:cubicBezTo>
                    <a:pt x="52070" y="12433"/>
                    <a:pt x="52146" y="12331"/>
                    <a:pt x="52210" y="12243"/>
                  </a:cubicBezTo>
                  <a:cubicBezTo>
                    <a:pt x="52273" y="12141"/>
                    <a:pt x="52350" y="12026"/>
                    <a:pt x="52438" y="11887"/>
                  </a:cubicBezTo>
                  <a:cubicBezTo>
                    <a:pt x="52705" y="11417"/>
                    <a:pt x="52972" y="10884"/>
                    <a:pt x="53251" y="10312"/>
                  </a:cubicBezTo>
                  <a:cubicBezTo>
                    <a:pt x="53518" y="9740"/>
                    <a:pt x="53645" y="9118"/>
                    <a:pt x="53645" y="8433"/>
                  </a:cubicBezTo>
                  <a:cubicBezTo>
                    <a:pt x="53645" y="7074"/>
                    <a:pt x="53187" y="6134"/>
                    <a:pt x="52273" y="5588"/>
                  </a:cubicBezTo>
                  <a:cubicBezTo>
                    <a:pt x="51359" y="5054"/>
                    <a:pt x="50152" y="4775"/>
                    <a:pt x="48679" y="4775"/>
                  </a:cubicBezTo>
                  <a:lnTo>
                    <a:pt x="44793" y="4775"/>
                  </a:lnTo>
                  <a:lnTo>
                    <a:pt x="44793" y="0"/>
                  </a:lnTo>
                  <a:lnTo>
                    <a:pt x="72327" y="0"/>
                  </a:lnTo>
                  <a:lnTo>
                    <a:pt x="72327" y="4775"/>
                  </a:lnTo>
                  <a:cubicBezTo>
                    <a:pt x="68809" y="4978"/>
                    <a:pt x="66192" y="5588"/>
                    <a:pt x="64516" y="6603"/>
                  </a:cubicBezTo>
                  <a:cubicBezTo>
                    <a:pt x="62827" y="7620"/>
                    <a:pt x="61468" y="8737"/>
                    <a:pt x="60439" y="9957"/>
                  </a:cubicBezTo>
                  <a:cubicBezTo>
                    <a:pt x="60325" y="10160"/>
                    <a:pt x="60185" y="10351"/>
                    <a:pt x="60046" y="10516"/>
                  </a:cubicBezTo>
                  <a:cubicBezTo>
                    <a:pt x="59918" y="10681"/>
                    <a:pt x="59779" y="10871"/>
                    <a:pt x="59627" y="11074"/>
                  </a:cubicBezTo>
                  <a:lnTo>
                    <a:pt x="43383" y="31381"/>
                  </a:lnTo>
                  <a:lnTo>
                    <a:pt x="62992" y="57607"/>
                  </a:lnTo>
                  <a:cubicBezTo>
                    <a:pt x="64554" y="59703"/>
                    <a:pt x="66218" y="61354"/>
                    <a:pt x="67983" y="62534"/>
                  </a:cubicBezTo>
                  <a:cubicBezTo>
                    <a:pt x="69736" y="63703"/>
                    <a:pt x="71971" y="64300"/>
                    <a:pt x="74676" y="64300"/>
                  </a:cubicBezTo>
                  <a:lnTo>
                    <a:pt x="76492" y="64300"/>
                  </a:lnTo>
                  <a:lnTo>
                    <a:pt x="76492" y="69088"/>
                  </a:lnTo>
                  <a:lnTo>
                    <a:pt x="42761" y="69088"/>
                  </a:lnTo>
                  <a:lnTo>
                    <a:pt x="42761" y="64300"/>
                  </a:lnTo>
                  <a:lnTo>
                    <a:pt x="45910" y="64300"/>
                  </a:lnTo>
                  <a:cubicBezTo>
                    <a:pt x="47485" y="64224"/>
                    <a:pt x="48895" y="64008"/>
                    <a:pt x="50152" y="63640"/>
                  </a:cubicBezTo>
                  <a:cubicBezTo>
                    <a:pt x="51384" y="63258"/>
                    <a:pt x="52007" y="62395"/>
                    <a:pt x="52007" y="61049"/>
                  </a:cubicBezTo>
                  <a:cubicBezTo>
                    <a:pt x="52007" y="60299"/>
                    <a:pt x="51841" y="59626"/>
                    <a:pt x="51498" y="58979"/>
                  </a:cubicBezTo>
                  <a:cubicBezTo>
                    <a:pt x="51156" y="58331"/>
                    <a:pt x="50838" y="57759"/>
                    <a:pt x="50508" y="57200"/>
                  </a:cubicBezTo>
                  <a:cubicBezTo>
                    <a:pt x="50279" y="56934"/>
                    <a:pt x="50089" y="56693"/>
                    <a:pt x="49924" y="56490"/>
                  </a:cubicBezTo>
                  <a:cubicBezTo>
                    <a:pt x="49771" y="56286"/>
                    <a:pt x="49619" y="56083"/>
                    <a:pt x="49479" y="55893"/>
                  </a:cubicBezTo>
                  <a:lnTo>
                    <a:pt x="36678" y="38506"/>
                  </a:lnTo>
                  <a:lnTo>
                    <a:pt x="23076" y="55893"/>
                  </a:lnTo>
                  <a:cubicBezTo>
                    <a:pt x="22098" y="57099"/>
                    <a:pt x="21539" y="58102"/>
                    <a:pt x="21374" y="58864"/>
                  </a:cubicBezTo>
                  <a:cubicBezTo>
                    <a:pt x="21222" y="59639"/>
                    <a:pt x="21133" y="60248"/>
                    <a:pt x="21133" y="60655"/>
                  </a:cubicBezTo>
                  <a:cubicBezTo>
                    <a:pt x="21133" y="62078"/>
                    <a:pt x="21577" y="63029"/>
                    <a:pt x="22441" y="63500"/>
                  </a:cubicBezTo>
                  <a:cubicBezTo>
                    <a:pt x="23317" y="63970"/>
                    <a:pt x="24270" y="64224"/>
                    <a:pt x="25298" y="64300"/>
                  </a:cubicBezTo>
                  <a:lnTo>
                    <a:pt x="29667" y="64300"/>
                  </a:lnTo>
                  <a:lnTo>
                    <a:pt x="29667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1410" y="64300"/>
                  </a:lnTo>
                  <a:cubicBezTo>
                    <a:pt x="3188" y="64300"/>
                    <a:pt x="5258" y="63868"/>
                    <a:pt x="7620" y="63043"/>
                  </a:cubicBezTo>
                  <a:cubicBezTo>
                    <a:pt x="9995" y="62204"/>
                    <a:pt x="12395" y="60490"/>
                    <a:pt x="14846" y="57899"/>
                  </a:cubicBezTo>
                  <a:cubicBezTo>
                    <a:pt x="15087" y="57582"/>
                    <a:pt x="15380" y="57238"/>
                    <a:pt x="15685" y="56896"/>
                  </a:cubicBezTo>
                  <a:cubicBezTo>
                    <a:pt x="15989" y="56553"/>
                    <a:pt x="16282" y="56223"/>
                    <a:pt x="16561" y="55893"/>
                  </a:cubicBezTo>
                  <a:lnTo>
                    <a:pt x="33731" y="34531"/>
                  </a:lnTo>
                  <a:lnTo>
                    <a:pt x="15227" y="10375"/>
                  </a:lnTo>
                  <a:cubicBezTo>
                    <a:pt x="14554" y="9486"/>
                    <a:pt x="13907" y="8737"/>
                    <a:pt x="13297" y="8127"/>
                  </a:cubicBezTo>
                  <a:cubicBezTo>
                    <a:pt x="12700" y="7518"/>
                    <a:pt x="12103" y="7010"/>
                    <a:pt x="11481" y="6603"/>
                  </a:cubicBezTo>
                  <a:cubicBezTo>
                    <a:pt x="10325" y="5867"/>
                    <a:pt x="9144" y="5410"/>
                    <a:pt x="7988" y="5232"/>
                  </a:cubicBezTo>
                  <a:cubicBezTo>
                    <a:pt x="6795" y="5067"/>
                    <a:pt x="5461" y="4928"/>
                    <a:pt x="3963" y="4876"/>
                  </a:cubicBezTo>
                  <a:cubicBezTo>
                    <a:pt x="3747" y="4876"/>
                    <a:pt x="3531" y="4864"/>
                    <a:pt x="3289" y="4826"/>
                  </a:cubicBezTo>
                  <a:cubicBezTo>
                    <a:pt x="3073" y="4787"/>
                    <a:pt x="2845" y="4775"/>
                    <a:pt x="2629" y="4775"/>
                  </a:cubicBezTo>
                  <a:lnTo>
                    <a:pt x="26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Shape 7469"/>
            <p:cNvSpPr/>
            <p:nvPr/>
          </p:nvSpPr>
          <p:spPr>
            <a:xfrm>
              <a:off x="3987877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42" y="4775"/>
                  </a:lnTo>
                  <a:cubicBezTo>
                    <a:pt x="24727" y="4775"/>
                    <a:pt x="23266" y="5219"/>
                    <a:pt x="22860" y="6096"/>
                  </a:cubicBezTo>
                  <a:cubicBezTo>
                    <a:pt x="22454" y="6972"/>
                    <a:pt x="22251" y="7988"/>
                    <a:pt x="22251" y="9131"/>
                  </a:cubicBezTo>
                  <a:lnTo>
                    <a:pt x="22251" y="59931"/>
                  </a:lnTo>
                  <a:cubicBezTo>
                    <a:pt x="22251" y="61099"/>
                    <a:pt x="22454" y="62116"/>
                    <a:pt x="22860" y="62992"/>
                  </a:cubicBezTo>
                  <a:cubicBezTo>
                    <a:pt x="23266" y="63855"/>
                    <a:pt x="24727" y="64300"/>
                    <a:pt x="27242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18" y="64300"/>
                  </a:lnTo>
                  <a:cubicBezTo>
                    <a:pt x="8395" y="64300"/>
                    <a:pt x="9855" y="63855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8"/>
                    <a:pt x="10668" y="6972"/>
                    <a:pt x="10262" y="6096"/>
                  </a:cubicBezTo>
                  <a:cubicBezTo>
                    <a:pt x="9855" y="5219"/>
                    <a:pt x="8395" y="4775"/>
                    <a:pt x="5918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Shape 7470"/>
            <p:cNvSpPr/>
            <p:nvPr/>
          </p:nvSpPr>
          <p:spPr>
            <a:xfrm>
              <a:off x="3947441" y="2078939"/>
              <a:ext cx="33122" cy="69088"/>
            </a:xfrm>
            <a:custGeom>
              <a:avLst/>
              <a:gdLst/>
              <a:ahLst/>
              <a:cxnLst/>
              <a:rect l="0" t="0" r="0" b="0"/>
              <a:pathLst>
                <a:path w="33122" h="69088">
                  <a:moveTo>
                    <a:pt x="0" y="0"/>
                  </a:moveTo>
                  <a:lnTo>
                    <a:pt x="33122" y="0"/>
                  </a:lnTo>
                  <a:lnTo>
                    <a:pt x="33122" y="4775"/>
                  </a:lnTo>
                  <a:lnTo>
                    <a:pt x="27254" y="4775"/>
                  </a:lnTo>
                  <a:cubicBezTo>
                    <a:pt x="24727" y="4775"/>
                    <a:pt x="23266" y="5219"/>
                    <a:pt x="22860" y="6096"/>
                  </a:cubicBezTo>
                  <a:cubicBezTo>
                    <a:pt x="22454" y="6972"/>
                    <a:pt x="22251" y="7988"/>
                    <a:pt x="22251" y="9131"/>
                  </a:cubicBezTo>
                  <a:lnTo>
                    <a:pt x="22251" y="59931"/>
                  </a:lnTo>
                  <a:cubicBezTo>
                    <a:pt x="22251" y="61099"/>
                    <a:pt x="22454" y="62116"/>
                    <a:pt x="22860" y="62992"/>
                  </a:cubicBezTo>
                  <a:cubicBezTo>
                    <a:pt x="23266" y="63855"/>
                    <a:pt x="24727" y="64300"/>
                    <a:pt x="27254" y="64300"/>
                  </a:cubicBezTo>
                  <a:lnTo>
                    <a:pt x="33122" y="64300"/>
                  </a:lnTo>
                  <a:lnTo>
                    <a:pt x="33122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5918" y="64300"/>
                  </a:lnTo>
                  <a:cubicBezTo>
                    <a:pt x="8408" y="64300"/>
                    <a:pt x="9855" y="63855"/>
                    <a:pt x="10262" y="62992"/>
                  </a:cubicBezTo>
                  <a:cubicBezTo>
                    <a:pt x="10668" y="62116"/>
                    <a:pt x="10871" y="61099"/>
                    <a:pt x="10871" y="59931"/>
                  </a:cubicBezTo>
                  <a:lnTo>
                    <a:pt x="10871" y="9131"/>
                  </a:lnTo>
                  <a:cubicBezTo>
                    <a:pt x="10871" y="7988"/>
                    <a:pt x="10668" y="6972"/>
                    <a:pt x="10262" y="6096"/>
                  </a:cubicBezTo>
                  <a:cubicBezTo>
                    <a:pt x="9855" y="5219"/>
                    <a:pt x="8408" y="4775"/>
                    <a:pt x="5918" y="4775"/>
                  </a:cubicBezTo>
                  <a:lnTo>
                    <a:pt x="0" y="477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4" name="Shape 7471"/>
            <p:cNvSpPr/>
            <p:nvPr/>
          </p:nvSpPr>
          <p:spPr>
            <a:xfrm>
              <a:off x="3864129" y="2078939"/>
              <a:ext cx="76492" cy="69088"/>
            </a:xfrm>
            <a:custGeom>
              <a:avLst/>
              <a:gdLst/>
              <a:ahLst/>
              <a:cxnLst/>
              <a:rect l="0" t="0" r="0" b="0"/>
              <a:pathLst>
                <a:path w="76492" h="69088">
                  <a:moveTo>
                    <a:pt x="2629" y="0"/>
                  </a:moveTo>
                  <a:lnTo>
                    <a:pt x="33922" y="0"/>
                  </a:lnTo>
                  <a:lnTo>
                    <a:pt x="33922" y="4775"/>
                  </a:lnTo>
                  <a:lnTo>
                    <a:pt x="30975" y="4775"/>
                  </a:lnTo>
                  <a:cubicBezTo>
                    <a:pt x="28880" y="4775"/>
                    <a:pt x="27521" y="5004"/>
                    <a:pt x="26924" y="5423"/>
                  </a:cubicBezTo>
                  <a:cubicBezTo>
                    <a:pt x="26314" y="5867"/>
                    <a:pt x="26010" y="6540"/>
                    <a:pt x="26010" y="7417"/>
                  </a:cubicBezTo>
                  <a:cubicBezTo>
                    <a:pt x="26010" y="7886"/>
                    <a:pt x="26086" y="8268"/>
                    <a:pt x="26213" y="8585"/>
                  </a:cubicBezTo>
                  <a:cubicBezTo>
                    <a:pt x="26353" y="8889"/>
                    <a:pt x="26492" y="9182"/>
                    <a:pt x="26607" y="9461"/>
                  </a:cubicBezTo>
                  <a:cubicBezTo>
                    <a:pt x="26670" y="9525"/>
                    <a:pt x="26759" y="9601"/>
                    <a:pt x="26873" y="9703"/>
                  </a:cubicBezTo>
                  <a:cubicBezTo>
                    <a:pt x="26975" y="9804"/>
                    <a:pt x="27064" y="9919"/>
                    <a:pt x="27127" y="10058"/>
                  </a:cubicBezTo>
                  <a:lnTo>
                    <a:pt x="40132" y="27736"/>
                  </a:lnTo>
                  <a:lnTo>
                    <a:pt x="52007" y="12509"/>
                  </a:lnTo>
                  <a:cubicBezTo>
                    <a:pt x="52070" y="12433"/>
                    <a:pt x="52146" y="12331"/>
                    <a:pt x="52210" y="12243"/>
                  </a:cubicBezTo>
                  <a:cubicBezTo>
                    <a:pt x="52273" y="12141"/>
                    <a:pt x="52350" y="12026"/>
                    <a:pt x="52425" y="11887"/>
                  </a:cubicBezTo>
                  <a:cubicBezTo>
                    <a:pt x="52705" y="11417"/>
                    <a:pt x="52972" y="10884"/>
                    <a:pt x="53238" y="10312"/>
                  </a:cubicBezTo>
                  <a:cubicBezTo>
                    <a:pt x="53518" y="9740"/>
                    <a:pt x="53645" y="9118"/>
                    <a:pt x="53645" y="8433"/>
                  </a:cubicBezTo>
                  <a:cubicBezTo>
                    <a:pt x="53645" y="7074"/>
                    <a:pt x="53187" y="6134"/>
                    <a:pt x="52273" y="5588"/>
                  </a:cubicBezTo>
                  <a:cubicBezTo>
                    <a:pt x="51359" y="5054"/>
                    <a:pt x="50140" y="4775"/>
                    <a:pt x="48679" y="4775"/>
                  </a:cubicBezTo>
                  <a:lnTo>
                    <a:pt x="44793" y="4775"/>
                  </a:lnTo>
                  <a:lnTo>
                    <a:pt x="44793" y="0"/>
                  </a:lnTo>
                  <a:lnTo>
                    <a:pt x="72327" y="0"/>
                  </a:lnTo>
                  <a:lnTo>
                    <a:pt x="72327" y="4775"/>
                  </a:lnTo>
                  <a:cubicBezTo>
                    <a:pt x="68809" y="4978"/>
                    <a:pt x="66192" y="5588"/>
                    <a:pt x="64516" y="6603"/>
                  </a:cubicBezTo>
                  <a:cubicBezTo>
                    <a:pt x="62827" y="7620"/>
                    <a:pt x="61468" y="8737"/>
                    <a:pt x="60439" y="9957"/>
                  </a:cubicBezTo>
                  <a:cubicBezTo>
                    <a:pt x="60325" y="10160"/>
                    <a:pt x="60185" y="10351"/>
                    <a:pt x="60046" y="10516"/>
                  </a:cubicBezTo>
                  <a:cubicBezTo>
                    <a:pt x="59918" y="10681"/>
                    <a:pt x="59779" y="10871"/>
                    <a:pt x="59627" y="11074"/>
                  </a:cubicBezTo>
                  <a:lnTo>
                    <a:pt x="43383" y="31381"/>
                  </a:lnTo>
                  <a:lnTo>
                    <a:pt x="62992" y="57607"/>
                  </a:lnTo>
                  <a:cubicBezTo>
                    <a:pt x="64554" y="59703"/>
                    <a:pt x="66218" y="61354"/>
                    <a:pt x="67970" y="62534"/>
                  </a:cubicBezTo>
                  <a:cubicBezTo>
                    <a:pt x="69736" y="63703"/>
                    <a:pt x="71971" y="64300"/>
                    <a:pt x="74676" y="64300"/>
                  </a:cubicBezTo>
                  <a:lnTo>
                    <a:pt x="76492" y="64300"/>
                  </a:lnTo>
                  <a:lnTo>
                    <a:pt x="76492" y="69088"/>
                  </a:lnTo>
                  <a:lnTo>
                    <a:pt x="42761" y="69088"/>
                  </a:lnTo>
                  <a:lnTo>
                    <a:pt x="42761" y="64300"/>
                  </a:lnTo>
                  <a:lnTo>
                    <a:pt x="45910" y="64300"/>
                  </a:lnTo>
                  <a:cubicBezTo>
                    <a:pt x="47485" y="64224"/>
                    <a:pt x="48895" y="64008"/>
                    <a:pt x="50140" y="63640"/>
                  </a:cubicBezTo>
                  <a:cubicBezTo>
                    <a:pt x="51384" y="63258"/>
                    <a:pt x="52007" y="62395"/>
                    <a:pt x="52007" y="61049"/>
                  </a:cubicBezTo>
                  <a:cubicBezTo>
                    <a:pt x="52007" y="60299"/>
                    <a:pt x="51841" y="59626"/>
                    <a:pt x="51498" y="58979"/>
                  </a:cubicBezTo>
                  <a:cubicBezTo>
                    <a:pt x="51156" y="58331"/>
                    <a:pt x="50838" y="57759"/>
                    <a:pt x="50495" y="57200"/>
                  </a:cubicBezTo>
                  <a:cubicBezTo>
                    <a:pt x="50279" y="56934"/>
                    <a:pt x="50089" y="56693"/>
                    <a:pt x="49924" y="56490"/>
                  </a:cubicBezTo>
                  <a:cubicBezTo>
                    <a:pt x="49771" y="56286"/>
                    <a:pt x="49619" y="56083"/>
                    <a:pt x="49479" y="55893"/>
                  </a:cubicBezTo>
                  <a:lnTo>
                    <a:pt x="36678" y="38506"/>
                  </a:lnTo>
                  <a:lnTo>
                    <a:pt x="23063" y="55893"/>
                  </a:lnTo>
                  <a:cubicBezTo>
                    <a:pt x="22098" y="57099"/>
                    <a:pt x="21539" y="58102"/>
                    <a:pt x="21374" y="58864"/>
                  </a:cubicBezTo>
                  <a:cubicBezTo>
                    <a:pt x="21222" y="59639"/>
                    <a:pt x="21133" y="60248"/>
                    <a:pt x="21133" y="60655"/>
                  </a:cubicBezTo>
                  <a:cubicBezTo>
                    <a:pt x="21133" y="62078"/>
                    <a:pt x="21577" y="63029"/>
                    <a:pt x="22441" y="63500"/>
                  </a:cubicBezTo>
                  <a:cubicBezTo>
                    <a:pt x="23317" y="63970"/>
                    <a:pt x="24270" y="64224"/>
                    <a:pt x="25298" y="64300"/>
                  </a:cubicBezTo>
                  <a:lnTo>
                    <a:pt x="29667" y="64300"/>
                  </a:lnTo>
                  <a:lnTo>
                    <a:pt x="29667" y="69088"/>
                  </a:lnTo>
                  <a:lnTo>
                    <a:pt x="0" y="69088"/>
                  </a:lnTo>
                  <a:lnTo>
                    <a:pt x="0" y="64300"/>
                  </a:lnTo>
                  <a:lnTo>
                    <a:pt x="1410" y="64300"/>
                  </a:lnTo>
                  <a:cubicBezTo>
                    <a:pt x="3188" y="64300"/>
                    <a:pt x="5258" y="63868"/>
                    <a:pt x="7620" y="63043"/>
                  </a:cubicBezTo>
                  <a:cubicBezTo>
                    <a:pt x="9995" y="62204"/>
                    <a:pt x="12395" y="60490"/>
                    <a:pt x="14834" y="57899"/>
                  </a:cubicBezTo>
                  <a:cubicBezTo>
                    <a:pt x="15087" y="57582"/>
                    <a:pt x="15380" y="57238"/>
                    <a:pt x="15685" y="56896"/>
                  </a:cubicBezTo>
                  <a:cubicBezTo>
                    <a:pt x="15989" y="56553"/>
                    <a:pt x="16282" y="56223"/>
                    <a:pt x="16561" y="55893"/>
                  </a:cubicBezTo>
                  <a:lnTo>
                    <a:pt x="33731" y="34531"/>
                  </a:lnTo>
                  <a:lnTo>
                    <a:pt x="15227" y="10375"/>
                  </a:lnTo>
                  <a:cubicBezTo>
                    <a:pt x="14554" y="9486"/>
                    <a:pt x="13907" y="8737"/>
                    <a:pt x="13297" y="8127"/>
                  </a:cubicBezTo>
                  <a:cubicBezTo>
                    <a:pt x="12700" y="7518"/>
                    <a:pt x="12103" y="7010"/>
                    <a:pt x="11481" y="6603"/>
                  </a:cubicBezTo>
                  <a:cubicBezTo>
                    <a:pt x="10313" y="5867"/>
                    <a:pt x="9144" y="5410"/>
                    <a:pt x="7988" y="5232"/>
                  </a:cubicBezTo>
                  <a:cubicBezTo>
                    <a:pt x="6795" y="5067"/>
                    <a:pt x="5461" y="4928"/>
                    <a:pt x="3963" y="4876"/>
                  </a:cubicBezTo>
                  <a:cubicBezTo>
                    <a:pt x="3747" y="4876"/>
                    <a:pt x="3531" y="4864"/>
                    <a:pt x="3289" y="4826"/>
                  </a:cubicBezTo>
                  <a:cubicBezTo>
                    <a:pt x="3073" y="4787"/>
                    <a:pt x="2845" y="4775"/>
                    <a:pt x="2629" y="4775"/>
                  </a:cubicBezTo>
                  <a:lnTo>
                    <a:pt x="262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5" name="Shape 7472"/>
            <p:cNvSpPr/>
            <p:nvPr/>
          </p:nvSpPr>
          <p:spPr>
            <a:xfrm>
              <a:off x="3481874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6" name="Shape 7473"/>
            <p:cNvSpPr/>
            <p:nvPr/>
          </p:nvSpPr>
          <p:spPr>
            <a:xfrm>
              <a:off x="203090" y="2058603"/>
              <a:ext cx="0" cy="99809"/>
            </a:xfrm>
            <a:custGeom>
              <a:avLst/>
              <a:gdLst/>
              <a:ahLst/>
              <a:cxnLst/>
              <a:rect l="0" t="0" r="0" b="0"/>
              <a:pathLst>
                <a:path h="99809">
                  <a:moveTo>
                    <a:pt x="0" y="0"/>
                  </a:moveTo>
                  <a:lnTo>
                    <a:pt x="0" y="99809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7" name="Shape 7474"/>
            <p:cNvSpPr/>
            <p:nvPr/>
          </p:nvSpPr>
          <p:spPr>
            <a:xfrm>
              <a:off x="203090" y="1825393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8" name="Shape 7475"/>
            <p:cNvSpPr/>
            <p:nvPr/>
          </p:nvSpPr>
          <p:spPr>
            <a:xfrm>
              <a:off x="203090" y="1620275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9" name="Shape 7476"/>
            <p:cNvSpPr/>
            <p:nvPr/>
          </p:nvSpPr>
          <p:spPr>
            <a:xfrm>
              <a:off x="203090" y="1403499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0" name="Shape 7477"/>
            <p:cNvSpPr/>
            <p:nvPr/>
          </p:nvSpPr>
          <p:spPr>
            <a:xfrm>
              <a:off x="203090" y="1190431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1" name="Shape 7478"/>
            <p:cNvSpPr/>
            <p:nvPr/>
          </p:nvSpPr>
          <p:spPr>
            <a:xfrm>
              <a:off x="203090" y="976296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2" name="Shape 7479"/>
            <p:cNvSpPr/>
            <p:nvPr/>
          </p:nvSpPr>
          <p:spPr>
            <a:xfrm>
              <a:off x="203090" y="764816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3" name="Shape 7480"/>
            <p:cNvSpPr/>
            <p:nvPr/>
          </p:nvSpPr>
          <p:spPr>
            <a:xfrm>
              <a:off x="203090" y="553513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4" name="Shape 7481"/>
            <p:cNvSpPr/>
            <p:nvPr/>
          </p:nvSpPr>
          <p:spPr>
            <a:xfrm>
              <a:off x="203090" y="337613"/>
              <a:ext cx="43777" cy="0"/>
            </a:xfrm>
            <a:custGeom>
              <a:avLst/>
              <a:gdLst/>
              <a:ahLst/>
              <a:cxnLst/>
              <a:rect l="0" t="0" r="0" b="0"/>
              <a:pathLst>
                <a:path w="43777">
                  <a:moveTo>
                    <a:pt x="0" y="0"/>
                  </a:moveTo>
                  <a:lnTo>
                    <a:pt x="43777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5" name="Shape 7482"/>
            <p:cNvSpPr/>
            <p:nvPr/>
          </p:nvSpPr>
          <p:spPr>
            <a:xfrm>
              <a:off x="203090" y="122424"/>
              <a:ext cx="43777" cy="2035988"/>
            </a:xfrm>
            <a:custGeom>
              <a:avLst/>
              <a:gdLst/>
              <a:ahLst/>
              <a:cxnLst/>
              <a:rect l="0" t="0" r="0" b="0"/>
              <a:pathLst>
                <a:path w="43777" h="2035988">
                  <a:moveTo>
                    <a:pt x="43777" y="13"/>
                  </a:moveTo>
                  <a:lnTo>
                    <a:pt x="0" y="0"/>
                  </a:lnTo>
                  <a:lnTo>
                    <a:pt x="0" y="2035988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6" name="Shape 7483"/>
            <p:cNvSpPr/>
            <p:nvPr/>
          </p:nvSpPr>
          <p:spPr>
            <a:xfrm>
              <a:off x="30255" y="26929"/>
              <a:ext cx="23571" cy="53053"/>
            </a:xfrm>
            <a:custGeom>
              <a:avLst/>
              <a:gdLst/>
              <a:ahLst/>
              <a:cxnLst/>
              <a:rect l="0" t="0" r="0" b="0"/>
              <a:pathLst>
                <a:path w="23571" h="53053">
                  <a:moveTo>
                    <a:pt x="23571" y="0"/>
                  </a:moveTo>
                  <a:lnTo>
                    <a:pt x="23571" y="3260"/>
                  </a:lnTo>
                  <a:lnTo>
                    <a:pt x="21755" y="3473"/>
                  </a:lnTo>
                  <a:cubicBezTo>
                    <a:pt x="20599" y="3702"/>
                    <a:pt x="19418" y="4172"/>
                    <a:pt x="18212" y="4883"/>
                  </a:cubicBezTo>
                  <a:cubicBezTo>
                    <a:pt x="16078" y="6102"/>
                    <a:pt x="14110" y="8325"/>
                    <a:pt x="12306" y="11550"/>
                  </a:cubicBezTo>
                  <a:cubicBezTo>
                    <a:pt x="10490" y="14776"/>
                    <a:pt x="9589" y="19615"/>
                    <a:pt x="9589" y="26067"/>
                  </a:cubicBezTo>
                  <a:cubicBezTo>
                    <a:pt x="9589" y="27286"/>
                    <a:pt x="9639" y="28556"/>
                    <a:pt x="9741" y="29876"/>
                  </a:cubicBezTo>
                  <a:cubicBezTo>
                    <a:pt x="9843" y="31197"/>
                    <a:pt x="10020" y="32518"/>
                    <a:pt x="10287" y="33851"/>
                  </a:cubicBezTo>
                  <a:cubicBezTo>
                    <a:pt x="10528" y="35427"/>
                    <a:pt x="10922" y="36976"/>
                    <a:pt x="11455" y="38525"/>
                  </a:cubicBezTo>
                  <a:cubicBezTo>
                    <a:pt x="11989" y="40075"/>
                    <a:pt x="12662" y="41535"/>
                    <a:pt x="13487" y="42907"/>
                  </a:cubicBezTo>
                  <a:lnTo>
                    <a:pt x="13945" y="42907"/>
                  </a:lnTo>
                  <a:lnTo>
                    <a:pt x="13945" y="42221"/>
                  </a:lnTo>
                  <a:cubicBezTo>
                    <a:pt x="13945" y="39782"/>
                    <a:pt x="14834" y="37687"/>
                    <a:pt x="16612" y="35896"/>
                  </a:cubicBezTo>
                  <a:cubicBezTo>
                    <a:pt x="18377" y="34118"/>
                    <a:pt x="20587" y="33229"/>
                    <a:pt x="23228" y="33229"/>
                  </a:cubicBezTo>
                  <a:lnTo>
                    <a:pt x="23571" y="33348"/>
                  </a:lnTo>
                  <a:lnTo>
                    <a:pt x="23571" y="36874"/>
                  </a:lnTo>
                  <a:lnTo>
                    <a:pt x="22784" y="36811"/>
                  </a:lnTo>
                  <a:cubicBezTo>
                    <a:pt x="21044" y="36811"/>
                    <a:pt x="19634" y="37433"/>
                    <a:pt x="18542" y="38677"/>
                  </a:cubicBezTo>
                  <a:cubicBezTo>
                    <a:pt x="17450" y="39922"/>
                    <a:pt x="16904" y="41434"/>
                    <a:pt x="16904" y="43199"/>
                  </a:cubicBezTo>
                  <a:cubicBezTo>
                    <a:pt x="16904" y="45142"/>
                    <a:pt x="17577" y="46729"/>
                    <a:pt x="18923" y="47974"/>
                  </a:cubicBezTo>
                  <a:lnTo>
                    <a:pt x="23571" y="49687"/>
                  </a:lnTo>
                  <a:lnTo>
                    <a:pt x="23571" y="53053"/>
                  </a:lnTo>
                  <a:lnTo>
                    <a:pt x="7607" y="45802"/>
                  </a:lnTo>
                  <a:cubicBezTo>
                    <a:pt x="2540" y="40773"/>
                    <a:pt x="0" y="34169"/>
                    <a:pt x="0" y="25990"/>
                  </a:cubicBezTo>
                  <a:cubicBezTo>
                    <a:pt x="0" y="18878"/>
                    <a:pt x="2286" y="12693"/>
                    <a:pt x="6883" y="7436"/>
                  </a:cubicBezTo>
                  <a:lnTo>
                    <a:pt x="23571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7" name="Shape 7484"/>
            <p:cNvSpPr/>
            <p:nvPr/>
          </p:nvSpPr>
          <p:spPr>
            <a:xfrm>
              <a:off x="233607" y="43547"/>
              <a:ext cx="28575" cy="36805"/>
            </a:xfrm>
            <a:custGeom>
              <a:avLst/>
              <a:gdLst/>
              <a:ahLst/>
              <a:cxnLst/>
              <a:rect l="0" t="0" r="0" b="0"/>
              <a:pathLst>
                <a:path w="28575" h="36805">
                  <a:moveTo>
                    <a:pt x="12725" y="0"/>
                  </a:moveTo>
                  <a:cubicBezTo>
                    <a:pt x="13894" y="0"/>
                    <a:pt x="15304" y="191"/>
                    <a:pt x="16942" y="572"/>
                  </a:cubicBezTo>
                  <a:cubicBezTo>
                    <a:pt x="18593" y="953"/>
                    <a:pt x="20383" y="1880"/>
                    <a:pt x="22327" y="3353"/>
                  </a:cubicBezTo>
                  <a:lnTo>
                    <a:pt x="23622" y="1067"/>
                  </a:lnTo>
                  <a:lnTo>
                    <a:pt x="26505" y="1067"/>
                  </a:lnTo>
                  <a:lnTo>
                    <a:pt x="26505" y="13272"/>
                  </a:lnTo>
                  <a:lnTo>
                    <a:pt x="23622" y="13272"/>
                  </a:lnTo>
                  <a:cubicBezTo>
                    <a:pt x="22606" y="10465"/>
                    <a:pt x="21260" y="8115"/>
                    <a:pt x="19583" y="6210"/>
                  </a:cubicBezTo>
                  <a:cubicBezTo>
                    <a:pt x="17920" y="4306"/>
                    <a:pt x="15570" y="3353"/>
                    <a:pt x="12573" y="3353"/>
                  </a:cubicBezTo>
                  <a:cubicBezTo>
                    <a:pt x="10846" y="3353"/>
                    <a:pt x="9271" y="3797"/>
                    <a:pt x="7849" y="4687"/>
                  </a:cubicBezTo>
                  <a:cubicBezTo>
                    <a:pt x="6426" y="5563"/>
                    <a:pt x="5715" y="6998"/>
                    <a:pt x="5715" y="8992"/>
                  </a:cubicBezTo>
                  <a:cubicBezTo>
                    <a:pt x="5715" y="11176"/>
                    <a:pt x="6579" y="12598"/>
                    <a:pt x="8306" y="13259"/>
                  </a:cubicBezTo>
                  <a:cubicBezTo>
                    <a:pt x="10033" y="13919"/>
                    <a:pt x="12065" y="14427"/>
                    <a:pt x="14402" y="14796"/>
                  </a:cubicBezTo>
                  <a:cubicBezTo>
                    <a:pt x="14808" y="14846"/>
                    <a:pt x="15202" y="14897"/>
                    <a:pt x="15583" y="14935"/>
                  </a:cubicBezTo>
                  <a:cubicBezTo>
                    <a:pt x="15964" y="14986"/>
                    <a:pt x="16332" y="15037"/>
                    <a:pt x="16688" y="15088"/>
                  </a:cubicBezTo>
                  <a:cubicBezTo>
                    <a:pt x="17297" y="15189"/>
                    <a:pt x="17958" y="15316"/>
                    <a:pt x="18669" y="15469"/>
                  </a:cubicBezTo>
                  <a:cubicBezTo>
                    <a:pt x="19380" y="15621"/>
                    <a:pt x="20091" y="15799"/>
                    <a:pt x="20803" y="16002"/>
                  </a:cubicBezTo>
                  <a:cubicBezTo>
                    <a:pt x="22784" y="16561"/>
                    <a:pt x="24575" y="17500"/>
                    <a:pt x="26175" y="18821"/>
                  </a:cubicBezTo>
                  <a:cubicBezTo>
                    <a:pt x="27775" y="20142"/>
                    <a:pt x="28575" y="22174"/>
                    <a:pt x="28575" y="24917"/>
                  </a:cubicBezTo>
                  <a:cubicBezTo>
                    <a:pt x="28575" y="25578"/>
                    <a:pt x="28524" y="26365"/>
                    <a:pt x="28423" y="27242"/>
                  </a:cubicBezTo>
                  <a:cubicBezTo>
                    <a:pt x="28321" y="28130"/>
                    <a:pt x="28118" y="29032"/>
                    <a:pt x="27813" y="29959"/>
                  </a:cubicBezTo>
                  <a:cubicBezTo>
                    <a:pt x="27203" y="31674"/>
                    <a:pt x="26073" y="33249"/>
                    <a:pt x="24422" y="34671"/>
                  </a:cubicBezTo>
                  <a:cubicBezTo>
                    <a:pt x="22771" y="36094"/>
                    <a:pt x="20218" y="36805"/>
                    <a:pt x="16764" y="36805"/>
                  </a:cubicBezTo>
                  <a:cubicBezTo>
                    <a:pt x="14681" y="36805"/>
                    <a:pt x="12662" y="36550"/>
                    <a:pt x="10706" y="36043"/>
                  </a:cubicBezTo>
                  <a:cubicBezTo>
                    <a:pt x="8750" y="35535"/>
                    <a:pt x="6833" y="34671"/>
                    <a:pt x="4953" y="33452"/>
                  </a:cubicBezTo>
                  <a:lnTo>
                    <a:pt x="3416" y="35814"/>
                  </a:lnTo>
                  <a:lnTo>
                    <a:pt x="0" y="35814"/>
                  </a:lnTo>
                  <a:lnTo>
                    <a:pt x="0" y="23089"/>
                  </a:lnTo>
                  <a:lnTo>
                    <a:pt x="3416" y="23089"/>
                  </a:lnTo>
                  <a:cubicBezTo>
                    <a:pt x="4445" y="25730"/>
                    <a:pt x="5613" y="27775"/>
                    <a:pt x="6934" y="29223"/>
                  </a:cubicBezTo>
                  <a:cubicBezTo>
                    <a:pt x="8255" y="30658"/>
                    <a:pt x="9601" y="31725"/>
                    <a:pt x="10973" y="32385"/>
                  </a:cubicBezTo>
                  <a:cubicBezTo>
                    <a:pt x="11836" y="32791"/>
                    <a:pt x="12687" y="33058"/>
                    <a:pt x="13564" y="33223"/>
                  </a:cubicBezTo>
                  <a:cubicBezTo>
                    <a:pt x="14427" y="33375"/>
                    <a:pt x="15265" y="33452"/>
                    <a:pt x="16078" y="33452"/>
                  </a:cubicBezTo>
                  <a:cubicBezTo>
                    <a:pt x="18618" y="33452"/>
                    <a:pt x="20511" y="32969"/>
                    <a:pt x="21755" y="32004"/>
                  </a:cubicBezTo>
                  <a:cubicBezTo>
                    <a:pt x="23000" y="31039"/>
                    <a:pt x="23622" y="29693"/>
                    <a:pt x="23622" y="27965"/>
                  </a:cubicBezTo>
                  <a:cubicBezTo>
                    <a:pt x="23622" y="25832"/>
                    <a:pt x="22847" y="24384"/>
                    <a:pt x="21298" y="23622"/>
                  </a:cubicBezTo>
                  <a:cubicBezTo>
                    <a:pt x="19749" y="22860"/>
                    <a:pt x="18059" y="22301"/>
                    <a:pt x="16218" y="21958"/>
                  </a:cubicBezTo>
                  <a:cubicBezTo>
                    <a:pt x="15977" y="21895"/>
                    <a:pt x="15735" y="21831"/>
                    <a:pt x="15507" y="21780"/>
                  </a:cubicBezTo>
                  <a:cubicBezTo>
                    <a:pt x="15278" y="21742"/>
                    <a:pt x="15037" y="21692"/>
                    <a:pt x="14783" y="21641"/>
                  </a:cubicBezTo>
                  <a:cubicBezTo>
                    <a:pt x="14021" y="21489"/>
                    <a:pt x="13170" y="21324"/>
                    <a:pt x="12230" y="21146"/>
                  </a:cubicBezTo>
                  <a:cubicBezTo>
                    <a:pt x="11290" y="20968"/>
                    <a:pt x="10338" y="20752"/>
                    <a:pt x="9373" y="20498"/>
                  </a:cubicBezTo>
                  <a:cubicBezTo>
                    <a:pt x="7137" y="19901"/>
                    <a:pt x="5080" y="18885"/>
                    <a:pt x="3200" y="17450"/>
                  </a:cubicBezTo>
                  <a:cubicBezTo>
                    <a:pt x="1308" y="16027"/>
                    <a:pt x="368" y="13792"/>
                    <a:pt x="368" y="10732"/>
                  </a:cubicBezTo>
                  <a:cubicBezTo>
                    <a:pt x="368" y="7900"/>
                    <a:pt x="1448" y="5398"/>
                    <a:pt x="3619" y="3239"/>
                  </a:cubicBezTo>
                  <a:cubicBezTo>
                    <a:pt x="5779" y="1079"/>
                    <a:pt x="8814" y="0"/>
                    <a:pt x="12725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8" name="Shape 7485"/>
            <p:cNvSpPr/>
            <p:nvPr/>
          </p:nvSpPr>
          <p:spPr>
            <a:xfrm>
              <a:off x="106976" y="43547"/>
              <a:ext cx="61112" cy="35814"/>
            </a:xfrm>
            <a:custGeom>
              <a:avLst/>
              <a:gdLst/>
              <a:ahLst/>
              <a:cxnLst/>
              <a:rect l="0" t="0" r="0" b="0"/>
              <a:pathLst>
                <a:path w="61112" h="35814">
                  <a:moveTo>
                    <a:pt x="12179" y="0"/>
                  </a:moveTo>
                  <a:lnTo>
                    <a:pt x="12179" y="7315"/>
                  </a:lnTo>
                  <a:lnTo>
                    <a:pt x="12573" y="7315"/>
                  </a:lnTo>
                  <a:cubicBezTo>
                    <a:pt x="12827" y="6909"/>
                    <a:pt x="13132" y="6439"/>
                    <a:pt x="13487" y="5905"/>
                  </a:cubicBezTo>
                  <a:cubicBezTo>
                    <a:pt x="13843" y="5372"/>
                    <a:pt x="14275" y="4826"/>
                    <a:pt x="14783" y="4267"/>
                  </a:cubicBezTo>
                  <a:cubicBezTo>
                    <a:pt x="15812" y="3201"/>
                    <a:pt x="17069" y="2223"/>
                    <a:pt x="18593" y="1334"/>
                  </a:cubicBezTo>
                  <a:cubicBezTo>
                    <a:pt x="20117" y="445"/>
                    <a:pt x="21920" y="0"/>
                    <a:pt x="24003" y="0"/>
                  </a:cubicBezTo>
                  <a:cubicBezTo>
                    <a:pt x="26543" y="0"/>
                    <a:pt x="28651" y="775"/>
                    <a:pt x="30328" y="2324"/>
                  </a:cubicBezTo>
                  <a:cubicBezTo>
                    <a:pt x="31991" y="3873"/>
                    <a:pt x="33020" y="5690"/>
                    <a:pt x="33376" y="7772"/>
                  </a:cubicBezTo>
                  <a:lnTo>
                    <a:pt x="33909" y="7772"/>
                  </a:lnTo>
                  <a:cubicBezTo>
                    <a:pt x="34773" y="5690"/>
                    <a:pt x="36259" y="3873"/>
                    <a:pt x="38392" y="2324"/>
                  </a:cubicBezTo>
                  <a:cubicBezTo>
                    <a:pt x="40526" y="775"/>
                    <a:pt x="43078" y="0"/>
                    <a:pt x="46025" y="0"/>
                  </a:cubicBezTo>
                  <a:cubicBezTo>
                    <a:pt x="48565" y="0"/>
                    <a:pt x="50470" y="648"/>
                    <a:pt x="51740" y="1943"/>
                  </a:cubicBezTo>
                  <a:cubicBezTo>
                    <a:pt x="53010" y="3239"/>
                    <a:pt x="53912" y="4674"/>
                    <a:pt x="54420" y="6248"/>
                  </a:cubicBezTo>
                  <a:cubicBezTo>
                    <a:pt x="54661" y="7163"/>
                    <a:pt x="54839" y="8039"/>
                    <a:pt x="54940" y="8915"/>
                  </a:cubicBezTo>
                  <a:cubicBezTo>
                    <a:pt x="55029" y="9779"/>
                    <a:pt x="55080" y="10516"/>
                    <a:pt x="55080" y="11125"/>
                  </a:cubicBezTo>
                  <a:lnTo>
                    <a:pt x="55080" y="30099"/>
                  </a:lnTo>
                  <a:cubicBezTo>
                    <a:pt x="55080" y="31267"/>
                    <a:pt x="55321" y="31953"/>
                    <a:pt x="55804" y="32157"/>
                  </a:cubicBezTo>
                  <a:cubicBezTo>
                    <a:pt x="56299" y="32360"/>
                    <a:pt x="56896" y="32461"/>
                    <a:pt x="57620" y="32461"/>
                  </a:cubicBezTo>
                  <a:lnTo>
                    <a:pt x="61112" y="32461"/>
                  </a:lnTo>
                  <a:lnTo>
                    <a:pt x="61112" y="35814"/>
                  </a:lnTo>
                  <a:lnTo>
                    <a:pt x="43739" y="35814"/>
                  </a:lnTo>
                  <a:lnTo>
                    <a:pt x="43739" y="32461"/>
                  </a:lnTo>
                  <a:lnTo>
                    <a:pt x="46025" y="32461"/>
                  </a:lnTo>
                  <a:cubicBezTo>
                    <a:pt x="46736" y="32461"/>
                    <a:pt x="47320" y="32360"/>
                    <a:pt x="47815" y="32157"/>
                  </a:cubicBezTo>
                  <a:cubicBezTo>
                    <a:pt x="48298" y="31953"/>
                    <a:pt x="48539" y="31267"/>
                    <a:pt x="48539" y="30099"/>
                  </a:cubicBezTo>
                  <a:lnTo>
                    <a:pt x="48539" y="12332"/>
                  </a:lnTo>
                  <a:cubicBezTo>
                    <a:pt x="48539" y="9855"/>
                    <a:pt x="48260" y="7734"/>
                    <a:pt x="47701" y="5982"/>
                  </a:cubicBezTo>
                  <a:cubicBezTo>
                    <a:pt x="47142" y="4229"/>
                    <a:pt x="45796" y="3353"/>
                    <a:pt x="43663" y="3353"/>
                  </a:cubicBezTo>
                  <a:cubicBezTo>
                    <a:pt x="41326" y="3353"/>
                    <a:pt x="39497" y="4051"/>
                    <a:pt x="38151" y="5449"/>
                  </a:cubicBezTo>
                  <a:cubicBezTo>
                    <a:pt x="36805" y="6845"/>
                    <a:pt x="35789" y="8382"/>
                    <a:pt x="35128" y="10071"/>
                  </a:cubicBezTo>
                  <a:cubicBezTo>
                    <a:pt x="34620" y="11328"/>
                    <a:pt x="34277" y="12548"/>
                    <a:pt x="34100" y="13716"/>
                  </a:cubicBezTo>
                  <a:cubicBezTo>
                    <a:pt x="33922" y="14884"/>
                    <a:pt x="33833" y="15710"/>
                    <a:pt x="33833" y="16231"/>
                  </a:cubicBezTo>
                  <a:lnTo>
                    <a:pt x="33833" y="30099"/>
                  </a:lnTo>
                  <a:cubicBezTo>
                    <a:pt x="33833" y="31267"/>
                    <a:pt x="34074" y="31953"/>
                    <a:pt x="34557" y="32157"/>
                  </a:cubicBezTo>
                  <a:cubicBezTo>
                    <a:pt x="35027" y="32360"/>
                    <a:pt x="35636" y="32461"/>
                    <a:pt x="36347" y="32461"/>
                  </a:cubicBezTo>
                  <a:lnTo>
                    <a:pt x="38633" y="32461"/>
                  </a:lnTo>
                  <a:lnTo>
                    <a:pt x="38633" y="35814"/>
                  </a:lnTo>
                  <a:lnTo>
                    <a:pt x="22466" y="35814"/>
                  </a:lnTo>
                  <a:lnTo>
                    <a:pt x="22466" y="32461"/>
                  </a:lnTo>
                  <a:lnTo>
                    <a:pt x="24765" y="32461"/>
                  </a:lnTo>
                  <a:cubicBezTo>
                    <a:pt x="25476" y="32461"/>
                    <a:pt x="26073" y="32360"/>
                    <a:pt x="26556" y="32157"/>
                  </a:cubicBezTo>
                  <a:cubicBezTo>
                    <a:pt x="27038" y="31953"/>
                    <a:pt x="27267" y="31267"/>
                    <a:pt x="27267" y="30099"/>
                  </a:cubicBezTo>
                  <a:lnTo>
                    <a:pt x="27267" y="11493"/>
                  </a:lnTo>
                  <a:cubicBezTo>
                    <a:pt x="27216" y="9474"/>
                    <a:pt x="26861" y="7620"/>
                    <a:pt x="26175" y="5905"/>
                  </a:cubicBezTo>
                  <a:cubicBezTo>
                    <a:pt x="25489" y="4204"/>
                    <a:pt x="24079" y="3353"/>
                    <a:pt x="21946" y="3353"/>
                  </a:cubicBezTo>
                  <a:cubicBezTo>
                    <a:pt x="19863" y="3353"/>
                    <a:pt x="18174" y="4077"/>
                    <a:pt x="16878" y="5524"/>
                  </a:cubicBezTo>
                  <a:cubicBezTo>
                    <a:pt x="15583" y="6972"/>
                    <a:pt x="14580" y="8547"/>
                    <a:pt x="13856" y="10211"/>
                  </a:cubicBezTo>
                  <a:cubicBezTo>
                    <a:pt x="13411" y="11430"/>
                    <a:pt x="13081" y="12598"/>
                    <a:pt x="12878" y="13716"/>
                  </a:cubicBezTo>
                  <a:cubicBezTo>
                    <a:pt x="12675" y="14834"/>
                    <a:pt x="12573" y="15697"/>
                    <a:pt x="12573" y="16294"/>
                  </a:cubicBezTo>
                  <a:lnTo>
                    <a:pt x="12573" y="30099"/>
                  </a:lnTo>
                  <a:cubicBezTo>
                    <a:pt x="12573" y="31267"/>
                    <a:pt x="12814" y="31953"/>
                    <a:pt x="13297" y="32157"/>
                  </a:cubicBezTo>
                  <a:cubicBezTo>
                    <a:pt x="13780" y="32360"/>
                    <a:pt x="14376" y="32461"/>
                    <a:pt x="15088" y="32461"/>
                  </a:cubicBezTo>
                  <a:lnTo>
                    <a:pt x="17374" y="32461"/>
                  </a:lnTo>
                  <a:lnTo>
                    <a:pt x="17374" y="35814"/>
                  </a:lnTo>
                  <a:lnTo>
                    <a:pt x="0" y="35814"/>
                  </a:lnTo>
                  <a:lnTo>
                    <a:pt x="0" y="32461"/>
                  </a:lnTo>
                  <a:lnTo>
                    <a:pt x="3493" y="32461"/>
                  </a:lnTo>
                  <a:cubicBezTo>
                    <a:pt x="4216" y="32461"/>
                    <a:pt x="4813" y="32360"/>
                    <a:pt x="5296" y="32157"/>
                  </a:cubicBezTo>
                  <a:cubicBezTo>
                    <a:pt x="5779" y="31953"/>
                    <a:pt x="6033" y="31267"/>
                    <a:pt x="6033" y="30099"/>
                  </a:cubicBezTo>
                  <a:lnTo>
                    <a:pt x="6033" y="6172"/>
                  </a:lnTo>
                  <a:cubicBezTo>
                    <a:pt x="6033" y="5309"/>
                    <a:pt x="5702" y="4800"/>
                    <a:pt x="5067" y="4648"/>
                  </a:cubicBezTo>
                  <a:cubicBezTo>
                    <a:pt x="4432" y="4483"/>
                    <a:pt x="3708" y="4407"/>
                    <a:pt x="2896" y="4407"/>
                  </a:cubicBezTo>
                  <a:lnTo>
                    <a:pt x="0" y="4407"/>
                  </a:lnTo>
                  <a:lnTo>
                    <a:pt x="0" y="1067"/>
                  </a:lnTo>
                  <a:lnTo>
                    <a:pt x="12179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59" name="Shape 7486"/>
            <p:cNvSpPr/>
            <p:nvPr/>
          </p:nvSpPr>
          <p:spPr>
            <a:xfrm>
              <a:off x="196193" y="27545"/>
              <a:ext cx="30785" cy="66739"/>
            </a:xfrm>
            <a:custGeom>
              <a:avLst/>
              <a:gdLst/>
              <a:ahLst/>
              <a:cxnLst/>
              <a:rect l="0" t="0" r="0" b="0"/>
              <a:pathLst>
                <a:path w="30785" h="66739">
                  <a:moveTo>
                    <a:pt x="27584" y="0"/>
                  </a:moveTo>
                  <a:lnTo>
                    <a:pt x="30785" y="1283"/>
                  </a:lnTo>
                  <a:lnTo>
                    <a:pt x="3048" y="66739"/>
                  </a:lnTo>
                  <a:lnTo>
                    <a:pt x="0" y="65532"/>
                  </a:lnTo>
                  <a:lnTo>
                    <a:pt x="27584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0" name="Shape 7487"/>
            <p:cNvSpPr/>
            <p:nvPr/>
          </p:nvSpPr>
          <p:spPr>
            <a:xfrm>
              <a:off x="53826" y="26465"/>
              <a:ext cx="25654" cy="65621"/>
            </a:xfrm>
            <a:custGeom>
              <a:avLst/>
              <a:gdLst/>
              <a:ahLst/>
              <a:cxnLst/>
              <a:rect l="0" t="0" r="0" b="0"/>
              <a:pathLst>
                <a:path w="25654" h="65621">
                  <a:moveTo>
                    <a:pt x="1041" y="0"/>
                  </a:moveTo>
                  <a:cubicBezTo>
                    <a:pt x="8255" y="0"/>
                    <a:pt x="14160" y="2629"/>
                    <a:pt x="18758" y="7900"/>
                  </a:cubicBezTo>
                  <a:cubicBezTo>
                    <a:pt x="23355" y="13157"/>
                    <a:pt x="25654" y="19342"/>
                    <a:pt x="25654" y="26454"/>
                  </a:cubicBezTo>
                  <a:cubicBezTo>
                    <a:pt x="25654" y="27165"/>
                    <a:pt x="25629" y="27877"/>
                    <a:pt x="25578" y="28588"/>
                  </a:cubicBezTo>
                  <a:cubicBezTo>
                    <a:pt x="25527" y="29299"/>
                    <a:pt x="25451" y="30010"/>
                    <a:pt x="25349" y="30721"/>
                  </a:cubicBezTo>
                  <a:cubicBezTo>
                    <a:pt x="24841" y="34480"/>
                    <a:pt x="23647" y="38113"/>
                    <a:pt x="21768" y="41618"/>
                  </a:cubicBezTo>
                  <a:cubicBezTo>
                    <a:pt x="19888" y="45110"/>
                    <a:pt x="17323" y="47879"/>
                    <a:pt x="14059" y="49924"/>
                  </a:cubicBezTo>
                  <a:cubicBezTo>
                    <a:pt x="14173" y="50432"/>
                    <a:pt x="14249" y="50889"/>
                    <a:pt x="14300" y="51295"/>
                  </a:cubicBezTo>
                  <a:cubicBezTo>
                    <a:pt x="14351" y="51702"/>
                    <a:pt x="14402" y="52108"/>
                    <a:pt x="14453" y="52527"/>
                  </a:cubicBezTo>
                  <a:lnTo>
                    <a:pt x="14453" y="52896"/>
                  </a:lnTo>
                  <a:cubicBezTo>
                    <a:pt x="14453" y="52997"/>
                    <a:pt x="14478" y="53099"/>
                    <a:pt x="14529" y="53188"/>
                  </a:cubicBezTo>
                  <a:cubicBezTo>
                    <a:pt x="14529" y="53391"/>
                    <a:pt x="14542" y="53581"/>
                    <a:pt x="14567" y="53759"/>
                  </a:cubicBezTo>
                  <a:cubicBezTo>
                    <a:pt x="14580" y="53937"/>
                    <a:pt x="14592" y="54127"/>
                    <a:pt x="14592" y="54331"/>
                  </a:cubicBezTo>
                  <a:lnTo>
                    <a:pt x="14592" y="54610"/>
                  </a:lnTo>
                  <a:cubicBezTo>
                    <a:pt x="14592" y="54686"/>
                    <a:pt x="14618" y="54750"/>
                    <a:pt x="14668" y="54788"/>
                  </a:cubicBezTo>
                  <a:lnTo>
                    <a:pt x="14668" y="55410"/>
                  </a:lnTo>
                  <a:cubicBezTo>
                    <a:pt x="14821" y="56820"/>
                    <a:pt x="15088" y="58115"/>
                    <a:pt x="15469" y="59284"/>
                  </a:cubicBezTo>
                  <a:cubicBezTo>
                    <a:pt x="15862" y="60452"/>
                    <a:pt x="16739" y="61049"/>
                    <a:pt x="18110" y="61049"/>
                  </a:cubicBezTo>
                  <a:cubicBezTo>
                    <a:pt x="19177" y="61049"/>
                    <a:pt x="20066" y="60490"/>
                    <a:pt x="20777" y="59373"/>
                  </a:cubicBezTo>
                  <a:cubicBezTo>
                    <a:pt x="21476" y="58255"/>
                    <a:pt x="21882" y="56858"/>
                    <a:pt x="21984" y="55169"/>
                  </a:cubicBezTo>
                  <a:lnTo>
                    <a:pt x="21984" y="55245"/>
                  </a:lnTo>
                  <a:lnTo>
                    <a:pt x="25654" y="55245"/>
                  </a:lnTo>
                  <a:cubicBezTo>
                    <a:pt x="25603" y="55753"/>
                    <a:pt x="25527" y="56337"/>
                    <a:pt x="25425" y="56998"/>
                  </a:cubicBezTo>
                  <a:cubicBezTo>
                    <a:pt x="25324" y="57658"/>
                    <a:pt x="25171" y="58319"/>
                    <a:pt x="24956" y="58979"/>
                  </a:cubicBezTo>
                  <a:cubicBezTo>
                    <a:pt x="24447" y="60655"/>
                    <a:pt x="23520" y="62179"/>
                    <a:pt x="22174" y="63551"/>
                  </a:cubicBezTo>
                  <a:cubicBezTo>
                    <a:pt x="20828" y="64935"/>
                    <a:pt x="18834" y="65621"/>
                    <a:pt x="16192" y="65621"/>
                  </a:cubicBezTo>
                  <a:cubicBezTo>
                    <a:pt x="12344" y="65621"/>
                    <a:pt x="9944" y="64529"/>
                    <a:pt x="9004" y="62332"/>
                  </a:cubicBezTo>
                  <a:cubicBezTo>
                    <a:pt x="8052" y="60147"/>
                    <a:pt x="7417" y="57226"/>
                    <a:pt x="7061" y="53569"/>
                  </a:cubicBezTo>
                  <a:cubicBezTo>
                    <a:pt x="7061" y="53467"/>
                    <a:pt x="7049" y="53353"/>
                    <a:pt x="7023" y="53226"/>
                  </a:cubicBezTo>
                  <a:cubicBezTo>
                    <a:pt x="6985" y="53111"/>
                    <a:pt x="6972" y="52997"/>
                    <a:pt x="6972" y="52896"/>
                  </a:cubicBezTo>
                  <a:cubicBezTo>
                    <a:pt x="6871" y="52946"/>
                    <a:pt x="6769" y="52984"/>
                    <a:pt x="6667" y="53010"/>
                  </a:cubicBezTo>
                  <a:cubicBezTo>
                    <a:pt x="6579" y="53035"/>
                    <a:pt x="6452" y="53048"/>
                    <a:pt x="6299" y="53048"/>
                  </a:cubicBezTo>
                  <a:cubicBezTo>
                    <a:pt x="5893" y="53149"/>
                    <a:pt x="5474" y="53239"/>
                    <a:pt x="5042" y="53340"/>
                  </a:cubicBezTo>
                  <a:cubicBezTo>
                    <a:pt x="4597" y="53442"/>
                    <a:pt x="4153" y="53543"/>
                    <a:pt x="3696" y="53645"/>
                  </a:cubicBezTo>
                  <a:cubicBezTo>
                    <a:pt x="3251" y="53696"/>
                    <a:pt x="2794" y="53759"/>
                    <a:pt x="2337" y="53810"/>
                  </a:cubicBezTo>
                  <a:cubicBezTo>
                    <a:pt x="1880" y="53861"/>
                    <a:pt x="1448" y="53886"/>
                    <a:pt x="1041" y="53886"/>
                  </a:cubicBezTo>
                  <a:lnTo>
                    <a:pt x="813" y="53886"/>
                  </a:lnTo>
                  <a:lnTo>
                    <a:pt x="0" y="53517"/>
                  </a:lnTo>
                  <a:lnTo>
                    <a:pt x="0" y="50150"/>
                  </a:lnTo>
                  <a:lnTo>
                    <a:pt x="419" y="50305"/>
                  </a:lnTo>
                  <a:cubicBezTo>
                    <a:pt x="1537" y="50305"/>
                    <a:pt x="2515" y="50216"/>
                    <a:pt x="3365" y="50038"/>
                  </a:cubicBezTo>
                  <a:cubicBezTo>
                    <a:pt x="4204" y="49860"/>
                    <a:pt x="4902" y="49670"/>
                    <a:pt x="5461" y="49467"/>
                  </a:cubicBezTo>
                  <a:cubicBezTo>
                    <a:pt x="5715" y="49365"/>
                    <a:pt x="5956" y="49251"/>
                    <a:pt x="6185" y="49162"/>
                  </a:cubicBezTo>
                  <a:cubicBezTo>
                    <a:pt x="6413" y="49060"/>
                    <a:pt x="6579" y="48959"/>
                    <a:pt x="6667" y="48857"/>
                  </a:cubicBezTo>
                  <a:cubicBezTo>
                    <a:pt x="6579" y="45047"/>
                    <a:pt x="5956" y="42316"/>
                    <a:pt x="4813" y="40665"/>
                  </a:cubicBezTo>
                  <a:cubicBezTo>
                    <a:pt x="3670" y="39002"/>
                    <a:pt x="2438" y="37986"/>
                    <a:pt x="1105" y="37579"/>
                  </a:cubicBezTo>
                  <a:cubicBezTo>
                    <a:pt x="813" y="37490"/>
                    <a:pt x="495" y="37414"/>
                    <a:pt x="165" y="37351"/>
                  </a:cubicBezTo>
                  <a:lnTo>
                    <a:pt x="0" y="37338"/>
                  </a:lnTo>
                  <a:lnTo>
                    <a:pt x="0" y="33812"/>
                  </a:lnTo>
                  <a:lnTo>
                    <a:pt x="7239" y="36322"/>
                  </a:lnTo>
                  <a:cubicBezTo>
                    <a:pt x="9550" y="38075"/>
                    <a:pt x="11125" y="40577"/>
                    <a:pt x="11938" y="43840"/>
                  </a:cubicBezTo>
                  <a:lnTo>
                    <a:pt x="12230" y="43840"/>
                  </a:lnTo>
                  <a:cubicBezTo>
                    <a:pt x="13665" y="41288"/>
                    <a:pt x="14656" y="38595"/>
                    <a:pt x="15215" y="35751"/>
                  </a:cubicBezTo>
                  <a:cubicBezTo>
                    <a:pt x="15773" y="32906"/>
                    <a:pt x="16053" y="29832"/>
                    <a:pt x="16053" y="26531"/>
                  </a:cubicBezTo>
                  <a:cubicBezTo>
                    <a:pt x="16053" y="20028"/>
                    <a:pt x="15164" y="15164"/>
                    <a:pt x="13373" y="11964"/>
                  </a:cubicBezTo>
                  <a:cubicBezTo>
                    <a:pt x="11595" y="8763"/>
                    <a:pt x="9614" y="6541"/>
                    <a:pt x="7429" y="5271"/>
                  </a:cubicBezTo>
                  <a:cubicBezTo>
                    <a:pt x="6274" y="4610"/>
                    <a:pt x="5131" y="4166"/>
                    <a:pt x="4013" y="3937"/>
                  </a:cubicBezTo>
                  <a:cubicBezTo>
                    <a:pt x="2896" y="3708"/>
                    <a:pt x="1930" y="3594"/>
                    <a:pt x="1105" y="3594"/>
                  </a:cubicBezTo>
                  <a:lnTo>
                    <a:pt x="0" y="3724"/>
                  </a:lnTo>
                  <a:lnTo>
                    <a:pt x="0" y="464"/>
                  </a:lnTo>
                  <a:lnTo>
                    <a:pt x="1041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1" name="Shape 7488"/>
            <p:cNvSpPr/>
            <p:nvPr/>
          </p:nvSpPr>
          <p:spPr>
            <a:xfrm>
              <a:off x="172698" y="14832"/>
              <a:ext cx="17589" cy="26937"/>
            </a:xfrm>
            <a:custGeom>
              <a:avLst/>
              <a:gdLst/>
              <a:ahLst/>
              <a:cxnLst/>
              <a:rect l="0" t="0" r="0" b="0"/>
              <a:pathLst>
                <a:path w="17589" h="26937">
                  <a:moveTo>
                    <a:pt x="8649" y="0"/>
                  </a:moveTo>
                  <a:cubicBezTo>
                    <a:pt x="11113" y="0"/>
                    <a:pt x="13119" y="622"/>
                    <a:pt x="14694" y="1879"/>
                  </a:cubicBezTo>
                  <a:cubicBezTo>
                    <a:pt x="16281" y="3149"/>
                    <a:pt x="17069" y="4673"/>
                    <a:pt x="17069" y="6477"/>
                  </a:cubicBezTo>
                  <a:cubicBezTo>
                    <a:pt x="17069" y="8103"/>
                    <a:pt x="16459" y="9449"/>
                    <a:pt x="15253" y="10503"/>
                  </a:cubicBezTo>
                  <a:cubicBezTo>
                    <a:pt x="14046" y="11557"/>
                    <a:pt x="12713" y="12230"/>
                    <a:pt x="11265" y="12535"/>
                  </a:cubicBezTo>
                  <a:cubicBezTo>
                    <a:pt x="11239" y="12560"/>
                    <a:pt x="11227" y="12573"/>
                    <a:pt x="11214" y="12573"/>
                  </a:cubicBezTo>
                  <a:lnTo>
                    <a:pt x="11151" y="12573"/>
                  </a:lnTo>
                  <a:lnTo>
                    <a:pt x="11151" y="12802"/>
                  </a:lnTo>
                  <a:cubicBezTo>
                    <a:pt x="12802" y="12979"/>
                    <a:pt x="14288" y="13640"/>
                    <a:pt x="15608" y="14783"/>
                  </a:cubicBezTo>
                  <a:cubicBezTo>
                    <a:pt x="16929" y="15926"/>
                    <a:pt x="17589" y="17475"/>
                    <a:pt x="17589" y="19431"/>
                  </a:cubicBezTo>
                  <a:cubicBezTo>
                    <a:pt x="17589" y="21437"/>
                    <a:pt x="16726" y="23190"/>
                    <a:pt x="14999" y="24689"/>
                  </a:cubicBezTo>
                  <a:cubicBezTo>
                    <a:pt x="13271" y="26187"/>
                    <a:pt x="11011" y="26937"/>
                    <a:pt x="8230" y="26937"/>
                  </a:cubicBezTo>
                  <a:cubicBezTo>
                    <a:pt x="6286" y="26937"/>
                    <a:pt x="4712" y="26568"/>
                    <a:pt x="3492" y="25845"/>
                  </a:cubicBezTo>
                  <a:cubicBezTo>
                    <a:pt x="2273" y="25133"/>
                    <a:pt x="1372" y="24320"/>
                    <a:pt x="800" y="23432"/>
                  </a:cubicBezTo>
                  <a:cubicBezTo>
                    <a:pt x="533" y="23025"/>
                    <a:pt x="343" y="22631"/>
                    <a:pt x="203" y="22237"/>
                  </a:cubicBezTo>
                  <a:cubicBezTo>
                    <a:pt x="63" y="21844"/>
                    <a:pt x="0" y="21475"/>
                    <a:pt x="0" y="21145"/>
                  </a:cubicBezTo>
                  <a:cubicBezTo>
                    <a:pt x="0" y="20917"/>
                    <a:pt x="0" y="20675"/>
                    <a:pt x="13" y="20422"/>
                  </a:cubicBezTo>
                  <a:cubicBezTo>
                    <a:pt x="25" y="20167"/>
                    <a:pt x="51" y="19914"/>
                    <a:pt x="102" y="19660"/>
                  </a:cubicBezTo>
                  <a:cubicBezTo>
                    <a:pt x="267" y="18948"/>
                    <a:pt x="559" y="18300"/>
                    <a:pt x="1003" y="17716"/>
                  </a:cubicBezTo>
                  <a:cubicBezTo>
                    <a:pt x="1448" y="17132"/>
                    <a:pt x="2159" y="16840"/>
                    <a:pt x="3162" y="16840"/>
                  </a:cubicBezTo>
                  <a:cubicBezTo>
                    <a:pt x="3899" y="16840"/>
                    <a:pt x="4534" y="17094"/>
                    <a:pt x="5067" y="17589"/>
                  </a:cubicBezTo>
                  <a:cubicBezTo>
                    <a:pt x="5601" y="18085"/>
                    <a:pt x="5867" y="18771"/>
                    <a:pt x="5867" y="19660"/>
                  </a:cubicBezTo>
                  <a:cubicBezTo>
                    <a:pt x="5867" y="19761"/>
                    <a:pt x="5855" y="19850"/>
                    <a:pt x="5842" y="19939"/>
                  </a:cubicBezTo>
                  <a:cubicBezTo>
                    <a:pt x="5829" y="20028"/>
                    <a:pt x="5817" y="20117"/>
                    <a:pt x="5791" y="20193"/>
                  </a:cubicBezTo>
                  <a:cubicBezTo>
                    <a:pt x="5728" y="20320"/>
                    <a:pt x="5677" y="20447"/>
                    <a:pt x="5613" y="20561"/>
                  </a:cubicBezTo>
                  <a:cubicBezTo>
                    <a:pt x="5550" y="20675"/>
                    <a:pt x="5448" y="20803"/>
                    <a:pt x="5321" y="20955"/>
                  </a:cubicBezTo>
                  <a:cubicBezTo>
                    <a:pt x="5194" y="21107"/>
                    <a:pt x="5067" y="21234"/>
                    <a:pt x="4915" y="21336"/>
                  </a:cubicBezTo>
                  <a:cubicBezTo>
                    <a:pt x="4763" y="21437"/>
                    <a:pt x="4559" y="21526"/>
                    <a:pt x="4305" y="21603"/>
                  </a:cubicBezTo>
                  <a:cubicBezTo>
                    <a:pt x="4229" y="21628"/>
                    <a:pt x="4140" y="21653"/>
                    <a:pt x="4051" y="21679"/>
                  </a:cubicBezTo>
                  <a:cubicBezTo>
                    <a:pt x="3962" y="21704"/>
                    <a:pt x="3874" y="21730"/>
                    <a:pt x="3772" y="21755"/>
                  </a:cubicBezTo>
                  <a:cubicBezTo>
                    <a:pt x="3619" y="21831"/>
                    <a:pt x="3467" y="21920"/>
                    <a:pt x="3327" y="22022"/>
                  </a:cubicBezTo>
                  <a:cubicBezTo>
                    <a:pt x="3188" y="22123"/>
                    <a:pt x="3124" y="22276"/>
                    <a:pt x="3124" y="22479"/>
                  </a:cubicBezTo>
                  <a:cubicBezTo>
                    <a:pt x="3124" y="22631"/>
                    <a:pt x="3175" y="22796"/>
                    <a:pt x="3277" y="22974"/>
                  </a:cubicBezTo>
                  <a:cubicBezTo>
                    <a:pt x="3378" y="23152"/>
                    <a:pt x="3518" y="23330"/>
                    <a:pt x="3683" y="23507"/>
                  </a:cubicBezTo>
                  <a:cubicBezTo>
                    <a:pt x="4115" y="23914"/>
                    <a:pt x="4712" y="24282"/>
                    <a:pt x="5461" y="24638"/>
                  </a:cubicBezTo>
                  <a:cubicBezTo>
                    <a:pt x="6210" y="24981"/>
                    <a:pt x="7023" y="25146"/>
                    <a:pt x="7887" y="25146"/>
                  </a:cubicBezTo>
                  <a:lnTo>
                    <a:pt x="8128" y="25146"/>
                  </a:lnTo>
                  <a:cubicBezTo>
                    <a:pt x="8217" y="25146"/>
                    <a:pt x="8306" y="25133"/>
                    <a:pt x="8369" y="25108"/>
                  </a:cubicBezTo>
                  <a:cubicBezTo>
                    <a:pt x="9461" y="25006"/>
                    <a:pt x="10477" y="24524"/>
                    <a:pt x="11405" y="23660"/>
                  </a:cubicBezTo>
                  <a:cubicBezTo>
                    <a:pt x="12332" y="22796"/>
                    <a:pt x="12789" y="21425"/>
                    <a:pt x="12789" y="19545"/>
                  </a:cubicBezTo>
                  <a:cubicBezTo>
                    <a:pt x="12789" y="17615"/>
                    <a:pt x="12357" y="16256"/>
                    <a:pt x="11481" y="15468"/>
                  </a:cubicBezTo>
                  <a:cubicBezTo>
                    <a:pt x="10604" y="14681"/>
                    <a:pt x="9639" y="14186"/>
                    <a:pt x="8572" y="13982"/>
                  </a:cubicBezTo>
                  <a:cubicBezTo>
                    <a:pt x="8090" y="13881"/>
                    <a:pt x="7607" y="13817"/>
                    <a:pt x="7137" y="13792"/>
                  </a:cubicBezTo>
                  <a:cubicBezTo>
                    <a:pt x="6667" y="13767"/>
                    <a:pt x="6236" y="13754"/>
                    <a:pt x="5867" y="13754"/>
                  </a:cubicBezTo>
                  <a:lnTo>
                    <a:pt x="4788" y="13754"/>
                  </a:lnTo>
                  <a:lnTo>
                    <a:pt x="4788" y="12078"/>
                  </a:lnTo>
                  <a:lnTo>
                    <a:pt x="5486" y="12078"/>
                  </a:lnTo>
                  <a:cubicBezTo>
                    <a:pt x="5855" y="12078"/>
                    <a:pt x="6337" y="12052"/>
                    <a:pt x="6934" y="12001"/>
                  </a:cubicBezTo>
                  <a:cubicBezTo>
                    <a:pt x="7518" y="11950"/>
                    <a:pt x="8128" y="11824"/>
                    <a:pt x="8750" y="11620"/>
                  </a:cubicBezTo>
                  <a:cubicBezTo>
                    <a:pt x="9779" y="11316"/>
                    <a:pt x="10706" y="10782"/>
                    <a:pt x="11532" y="10008"/>
                  </a:cubicBezTo>
                  <a:cubicBezTo>
                    <a:pt x="12370" y="9233"/>
                    <a:pt x="12789" y="8052"/>
                    <a:pt x="12789" y="6477"/>
                  </a:cubicBezTo>
                  <a:cubicBezTo>
                    <a:pt x="12789" y="5207"/>
                    <a:pt x="12433" y="4115"/>
                    <a:pt x="11709" y="3187"/>
                  </a:cubicBezTo>
                  <a:cubicBezTo>
                    <a:pt x="10985" y="2260"/>
                    <a:pt x="9893" y="1791"/>
                    <a:pt x="8407" y="1791"/>
                  </a:cubicBezTo>
                  <a:cubicBezTo>
                    <a:pt x="7595" y="1791"/>
                    <a:pt x="6871" y="1918"/>
                    <a:pt x="6223" y="2159"/>
                  </a:cubicBezTo>
                  <a:cubicBezTo>
                    <a:pt x="5575" y="2400"/>
                    <a:pt x="5067" y="2654"/>
                    <a:pt x="4724" y="2934"/>
                  </a:cubicBezTo>
                  <a:cubicBezTo>
                    <a:pt x="4534" y="3061"/>
                    <a:pt x="4407" y="3187"/>
                    <a:pt x="4318" y="3327"/>
                  </a:cubicBezTo>
                  <a:cubicBezTo>
                    <a:pt x="4229" y="3467"/>
                    <a:pt x="4191" y="3594"/>
                    <a:pt x="4191" y="3696"/>
                  </a:cubicBezTo>
                  <a:cubicBezTo>
                    <a:pt x="4191" y="3797"/>
                    <a:pt x="4242" y="3886"/>
                    <a:pt x="4343" y="3962"/>
                  </a:cubicBezTo>
                  <a:cubicBezTo>
                    <a:pt x="4432" y="4039"/>
                    <a:pt x="4559" y="4102"/>
                    <a:pt x="4724" y="4153"/>
                  </a:cubicBezTo>
                  <a:cubicBezTo>
                    <a:pt x="4750" y="4178"/>
                    <a:pt x="4775" y="4204"/>
                    <a:pt x="4826" y="4229"/>
                  </a:cubicBezTo>
                  <a:cubicBezTo>
                    <a:pt x="4877" y="4254"/>
                    <a:pt x="4915" y="4280"/>
                    <a:pt x="4940" y="4305"/>
                  </a:cubicBezTo>
                  <a:cubicBezTo>
                    <a:pt x="5232" y="4483"/>
                    <a:pt x="5461" y="4699"/>
                    <a:pt x="5639" y="4940"/>
                  </a:cubicBezTo>
                  <a:cubicBezTo>
                    <a:pt x="5817" y="5181"/>
                    <a:pt x="5931" y="5435"/>
                    <a:pt x="5969" y="5715"/>
                  </a:cubicBezTo>
                  <a:cubicBezTo>
                    <a:pt x="5969" y="5740"/>
                    <a:pt x="5982" y="5778"/>
                    <a:pt x="5994" y="5829"/>
                  </a:cubicBezTo>
                  <a:cubicBezTo>
                    <a:pt x="6007" y="5880"/>
                    <a:pt x="6007" y="5918"/>
                    <a:pt x="6007" y="5943"/>
                  </a:cubicBezTo>
                  <a:lnTo>
                    <a:pt x="6007" y="6629"/>
                  </a:lnTo>
                  <a:cubicBezTo>
                    <a:pt x="6007" y="6731"/>
                    <a:pt x="5994" y="6858"/>
                    <a:pt x="5956" y="7023"/>
                  </a:cubicBezTo>
                  <a:cubicBezTo>
                    <a:pt x="5918" y="7201"/>
                    <a:pt x="5842" y="7366"/>
                    <a:pt x="5740" y="7544"/>
                  </a:cubicBezTo>
                  <a:cubicBezTo>
                    <a:pt x="5588" y="7823"/>
                    <a:pt x="5359" y="8077"/>
                    <a:pt x="5016" y="8306"/>
                  </a:cubicBezTo>
                  <a:cubicBezTo>
                    <a:pt x="4686" y="8534"/>
                    <a:pt x="4242" y="8649"/>
                    <a:pt x="3683" y="8649"/>
                  </a:cubicBezTo>
                  <a:lnTo>
                    <a:pt x="3581" y="8649"/>
                  </a:lnTo>
                  <a:cubicBezTo>
                    <a:pt x="2946" y="8623"/>
                    <a:pt x="2349" y="8394"/>
                    <a:pt x="1803" y="7988"/>
                  </a:cubicBezTo>
                  <a:cubicBezTo>
                    <a:pt x="1257" y="7569"/>
                    <a:pt x="978" y="6960"/>
                    <a:pt x="978" y="6172"/>
                  </a:cubicBezTo>
                  <a:cubicBezTo>
                    <a:pt x="978" y="4445"/>
                    <a:pt x="1714" y="2984"/>
                    <a:pt x="3188" y="1791"/>
                  </a:cubicBezTo>
                  <a:cubicBezTo>
                    <a:pt x="4674" y="597"/>
                    <a:pt x="6490" y="0"/>
                    <a:pt x="8649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2" name="Shape 7489"/>
            <p:cNvSpPr/>
            <p:nvPr/>
          </p:nvSpPr>
          <p:spPr>
            <a:xfrm>
              <a:off x="159307" y="2007500"/>
              <a:ext cx="15615" cy="44951"/>
            </a:xfrm>
            <a:custGeom>
              <a:avLst/>
              <a:gdLst/>
              <a:ahLst/>
              <a:cxnLst/>
              <a:rect l="0" t="0" r="0" b="0"/>
              <a:pathLst>
                <a:path w="15615" h="44951">
                  <a:moveTo>
                    <a:pt x="15615" y="0"/>
                  </a:moveTo>
                  <a:lnTo>
                    <a:pt x="15615" y="2999"/>
                  </a:lnTo>
                  <a:lnTo>
                    <a:pt x="9423" y="8328"/>
                  </a:lnTo>
                  <a:cubicBezTo>
                    <a:pt x="8560" y="11884"/>
                    <a:pt x="8077" y="15796"/>
                    <a:pt x="8001" y="20075"/>
                  </a:cubicBezTo>
                  <a:lnTo>
                    <a:pt x="8001" y="24444"/>
                  </a:lnTo>
                  <a:cubicBezTo>
                    <a:pt x="8026" y="28813"/>
                    <a:pt x="8484" y="32814"/>
                    <a:pt x="9360" y="36458"/>
                  </a:cubicBezTo>
                  <a:lnTo>
                    <a:pt x="15615" y="41914"/>
                  </a:lnTo>
                  <a:lnTo>
                    <a:pt x="15615" y="44951"/>
                  </a:lnTo>
                  <a:lnTo>
                    <a:pt x="4293" y="38579"/>
                  </a:lnTo>
                  <a:cubicBezTo>
                    <a:pt x="1435" y="34375"/>
                    <a:pt x="0" y="29003"/>
                    <a:pt x="0" y="22476"/>
                  </a:cubicBezTo>
                  <a:cubicBezTo>
                    <a:pt x="0" y="15910"/>
                    <a:pt x="1435" y="10525"/>
                    <a:pt x="4293" y="6321"/>
                  </a:cubicBezTo>
                  <a:lnTo>
                    <a:pt x="1561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3" name="Shape 7490"/>
            <p:cNvSpPr/>
            <p:nvPr/>
          </p:nvSpPr>
          <p:spPr>
            <a:xfrm>
              <a:off x="174922" y="2007497"/>
              <a:ext cx="15615" cy="44958"/>
            </a:xfrm>
            <a:custGeom>
              <a:avLst/>
              <a:gdLst/>
              <a:ahLst/>
              <a:cxnLst/>
              <a:rect l="0" t="0" r="0" b="0"/>
              <a:pathLst>
                <a:path w="15615" h="44958">
                  <a:moveTo>
                    <a:pt x="6" y="0"/>
                  </a:moveTo>
                  <a:cubicBezTo>
                    <a:pt x="4705" y="0"/>
                    <a:pt x="8477" y="2108"/>
                    <a:pt x="11335" y="6325"/>
                  </a:cubicBezTo>
                  <a:cubicBezTo>
                    <a:pt x="14192" y="10528"/>
                    <a:pt x="15615" y="15913"/>
                    <a:pt x="15615" y="22479"/>
                  </a:cubicBezTo>
                  <a:cubicBezTo>
                    <a:pt x="15615" y="29007"/>
                    <a:pt x="14192" y="34379"/>
                    <a:pt x="11335" y="38583"/>
                  </a:cubicBezTo>
                  <a:cubicBezTo>
                    <a:pt x="8477" y="42799"/>
                    <a:pt x="4705" y="44907"/>
                    <a:pt x="6" y="44907"/>
                  </a:cubicBezTo>
                  <a:lnTo>
                    <a:pt x="6" y="44958"/>
                  </a:lnTo>
                  <a:lnTo>
                    <a:pt x="0" y="44955"/>
                  </a:lnTo>
                  <a:lnTo>
                    <a:pt x="0" y="41917"/>
                  </a:lnTo>
                  <a:lnTo>
                    <a:pt x="6" y="41923"/>
                  </a:lnTo>
                  <a:cubicBezTo>
                    <a:pt x="3308" y="41923"/>
                    <a:pt x="5391" y="40107"/>
                    <a:pt x="6267" y="36462"/>
                  </a:cubicBezTo>
                  <a:cubicBezTo>
                    <a:pt x="7131" y="32817"/>
                    <a:pt x="7588" y="28816"/>
                    <a:pt x="7614" y="24448"/>
                  </a:cubicBezTo>
                  <a:lnTo>
                    <a:pt x="7614" y="21844"/>
                  </a:lnTo>
                  <a:cubicBezTo>
                    <a:pt x="7614" y="20841"/>
                    <a:pt x="7601" y="19723"/>
                    <a:pt x="7601" y="18491"/>
                  </a:cubicBezTo>
                  <a:cubicBezTo>
                    <a:pt x="7576" y="17272"/>
                    <a:pt x="7525" y="16027"/>
                    <a:pt x="7436" y="14758"/>
                  </a:cubicBezTo>
                  <a:cubicBezTo>
                    <a:pt x="7169" y="11824"/>
                    <a:pt x="6534" y="9131"/>
                    <a:pt x="5531" y="6680"/>
                  </a:cubicBezTo>
                  <a:cubicBezTo>
                    <a:pt x="4515" y="4229"/>
                    <a:pt x="2673" y="2997"/>
                    <a:pt x="6" y="2997"/>
                  </a:cubicBezTo>
                  <a:lnTo>
                    <a:pt x="0" y="3003"/>
                  </a:lnTo>
                  <a:lnTo>
                    <a:pt x="0" y="3"/>
                  </a:lnTo>
                  <a:lnTo>
                    <a:pt x="6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4" name="Shape 7491"/>
            <p:cNvSpPr/>
            <p:nvPr/>
          </p:nvSpPr>
          <p:spPr>
            <a:xfrm>
              <a:off x="162547" y="1593540"/>
              <a:ext cx="24117" cy="44082"/>
            </a:xfrm>
            <a:custGeom>
              <a:avLst/>
              <a:gdLst/>
              <a:ahLst/>
              <a:cxnLst/>
              <a:rect l="0" t="0" r="0" b="0"/>
              <a:pathLst>
                <a:path w="24117" h="44082">
                  <a:moveTo>
                    <a:pt x="13017" y="0"/>
                  </a:moveTo>
                  <a:lnTo>
                    <a:pt x="15811" y="0"/>
                  </a:lnTo>
                  <a:lnTo>
                    <a:pt x="15811" y="38354"/>
                  </a:lnTo>
                  <a:cubicBezTo>
                    <a:pt x="15811" y="39078"/>
                    <a:pt x="15938" y="39713"/>
                    <a:pt x="16192" y="40272"/>
                  </a:cubicBezTo>
                  <a:cubicBezTo>
                    <a:pt x="16446" y="40805"/>
                    <a:pt x="17361" y="41084"/>
                    <a:pt x="18923" y="41084"/>
                  </a:cubicBezTo>
                  <a:lnTo>
                    <a:pt x="24117" y="41084"/>
                  </a:lnTo>
                  <a:lnTo>
                    <a:pt x="24117" y="44082"/>
                  </a:lnTo>
                  <a:lnTo>
                    <a:pt x="381" y="44082"/>
                  </a:lnTo>
                  <a:lnTo>
                    <a:pt x="381" y="41084"/>
                  </a:lnTo>
                  <a:lnTo>
                    <a:pt x="5575" y="41084"/>
                  </a:lnTo>
                  <a:cubicBezTo>
                    <a:pt x="7150" y="41084"/>
                    <a:pt x="8064" y="40805"/>
                    <a:pt x="8318" y="40272"/>
                  </a:cubicBezTo>
                  <a:cubicBezTo>
                    <a:pt x="8572" y="39713"/>
                    <a:pt x="8699" y="39078"/>
                    <a:pt x="8699" y="38354"/>
                  </a:cubicBezTo>
                  <a:lnTo>
                    <a:pt x="8699" y="9792"/>
                  </a:lnTo>
                  <a:cubicBezTo>
                    <a:pt x="8699" y="9703"/>
                    <a:pt x="8687" y="9601"/>
                    <a:pt x="8661" y="9474"/>
                  </a:cubicBezTo>
                  <a:cubicBezTo>
                    <a:pt x="8649" y="9347"/>
                    <a:pt x="8636" y="9220"/>
                    <a:pt x="8636" y="9093"/>
                  </a:cubicBezTo>
                  <a:cubicBezTo>
                    <a:pt x="8547" y="8788"/>
                    <a:pt x="8357" y="8509"/>
                    <a:pt x="8064" y="8255"/>
                  </a:cubicBezTo>
                  <a:cubicBezTo>
                    <a:pt x="7772" y="8014"/>
                    <a:pt x="7277" y="7887"/>
                    <a:pt x="6604" y="7887"/>
                  </a:cubicBezTo>
                  <a:lnTo>
                    <a:pt x="0" y="7887"/>
                  </a:lnTo>
                  <a:lnTo>
                    <a:pt x="0" y="4902"/>
                  </a:lnTo>
                  <a:cubicBezTo>
                    <a:pt x="2502" y="4775"/>
                    <a:pt x="4839" y="4382"/>
                    <a:pt x="7010" y="3721"/>
                  </a:cubicBezTo>
                  <a:cubicBezTo>
                    <a:pt x="9195" y="3061"/>
                    <a:pt x="11201" y="1829"/>
                    <a:pt x="13017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5" name="Shape 7492"/>
            <p:cNvSpPr/>
            <p:nvPr/>
          </p:nvSpPr>
          <p:spPr>
            <a:xfrm>
              <a:off x="159245" y="331489"/>
              <a:ext cx="10192" cy="17056"/>
            </a:xfrm>
            <a:custGeom>
              <a:avLst/>
              <a:gdLst/>
              <a:ahLst/>
              <a:cxnLst/>
              <a:rect l="0" t="0" r="0" b="0"/>
              <a:pathLst>
                <a:path w="10192" h="17056">
                  <a:moveTo>
                    <a:pt x="10192" y="0"/>
                  </a:moveTo>
                  <a:lnTo>
                    <a:pt x="10192" y="4673"/>
                  </a:lnTo>
                  <a:lnTo>
                    <a:pt x="3365" y="14072"/>
                  </a:lnTo>
                  <a:lnTo>
                    <a:pt x="10192" y="14072"/>
                  </a:lnTo>
                  <a:lnTo>
                    <a:pt x="10192" y="17056"/>
                  </a:lnTo>
                  <a:lnTo>
                    <a:pt x="0" y="17056"/>
                  </a:lnTo>
                  <a:lnTo>
                    <a:pt x="0" y="14072"/>
                  </a:lnTo>
                  <a:lnTo>
                    <a:pt x="10192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6" name="Shape 7493"/>
            <p:cNvSpPr/>
            <p:nvPr/>
          </p:nvSpPr>
          <p:spPr>
            <a:xfrm>
              <a:off x="169437" y="315576"/>
              <a:ext cx="20618" cy="44081"/>
            </a:xfrm>
            <a:custGeom>
              <a:avLst/>
              <a:gdLst/>
              <a:ahLst/>
              <a:cxnLst/>
              <a:rect l="0" t="0" r="0" b="0"/>
              <a:pathLst>
                <a:path w="20618" h="44081">
                  <a:moveTo>
                    <a:pt x="11525" y="0"/>
                  </a:moveTo>
                  <a:lnTo>
                    <a:pt x="13926" y="0"/>
                  </a:lnTo>
                  <a:lnTo>
                    <a:pt x="13926" y="29985"/>
                  </a:lnTo>
                  <a:lnTo>
                    <a:pt x="20618" y="29985"/>
                  </a:lnTo>
                  <a:lnTo>
                    <a:pt x="20618" y="32969"/>
                  </a:lnTo>
                  <a:lnTo>
                    <a:pt x="13926" y="32969"/>
                  </a:lnTo>
                  <a:lnTo>
                    <a:pt x="13926" y="39319"/>
                  </a:lnTo>
                  <a:cubicBezTo>
                    <a:pt x="13926" y="39827"/>
                    <a:pt x="14078" y="40246"/>
                    <a:pt x="14383" y="40589"/>
                  </a:cubicBezTo>
                  <a:cubicBezTo>
                    <a:pt x="14675" y="40919"/>
                    <a:pt x="15107" y="41084"/>
                    <a:pt x="15653" y="41084"/>
                  </a:cubicBezTo>
                  <a:lnTo>
                    <a:pt x="20618" y="41084"/>
                  </a:lnTo>
                  <a:lnTo>
                    <a:pt x="20618" y="44081"/>
                  </a:lnTo>
                  <a:lnTo>
                    <a:pt x="349" y="44081"/>
                  </a:lnTo>
                  <a:lnTo>
                    <a:pt x="349" y="41084"/>
                  </a:lnTo>
                  <a:lnTo>
                    <a:pt x="5112" y="41084"/>
                  </a:lnTo>
                  <a:cubicBezTo>
                    <a:pt x="5670" y="41084"/>
                    <a:pt x="6090" y="40919"/>
                    <a:pt x="6382" y="40589"/>
                  </a:cubicBezTo>
                  <a:cubicBezTo>
                    <a:pt x="6674" y="40246"/>
                    <a:pt x="6826" y="39827"/>
                    <a:pt x="6826" y="39319"/>
                  </a:cubicBezTo>
                  <a:lnTo>
                    <a:pt x="6826" y="32969"/>
                  </a:lnTo>
                  <a:lnTo>
                    <a:pt x="0" y="32969"/>
                  </a:lnTo>
                  <a:lnTo>
                    <a:pt x="0" y="29985"/>
                  </a:lnTo>
                  <a:lnTo>
                    <a:pt x="6826" y="29985"/>
                  </a:lnTo>
                  <a:lnTo>
                    <a:pt x="6826" y="11188"/>
                  </a:lnTo>
                  <a:lnTo>
                    <a:pt x="0" y="20586"/>
                  </a:lnTo>
                  <a:lnTo>
                    <a:pt x="0" y="15913"/>
                  </a:lnTo>
                  <a:lnTo>
                    <a:pt x="11525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7" name="Shape 7494"/>
            <p:cNvSpPr/>
            <p:nvPr/>
          </p:nvSpPr>
          <p:spPr>
            <a:xfrm>
              <a:off x="160250" y="738710"/>
              <a:ext cx="29337" cy="44907"/>
            </a:xfrm>
            <a:custGeom>
              <a:avLst/>
              <a:gdLst/>
              <a:ahLst/>
              <a:cxnLst/>
              <a:rect l="0" t="0" r="0" b="0"/>
              <a:pathLst>
                <a:path w="29337" h="44907">
                  <a:moveTo>
                    <a:pt x="14415" y="0"/>
                  </a:moveTo>
                  <a:cubicBezTo>
                    <a:pt x="18517" y="0"/>
                    <a:pt x="21882" y="1067"/>
                    <a:pt x="24511" y="3162"/>
                  </a:cubicBezTo>
                  <a:cubicBezTo>
                    <a:pt x="27140" y="5258"/>
                    <a:pt x="28448" y="7798"/>
                    <a:pt x="28448" y="10808"/>
                  </a:cubicBezTo>
                  <a:cubicBezTo>
                    <a:pt x="28448" y="13513"/>
                    <a:pt x="27445" y="15748"/>
                    <a:pt x="25438" y="17513"/>
                  </a:cubicBezTo>
                  <a:cubicBezTo>
                    <a:pt x="23419" y="19266"/>
                    <a:pt x="21209" y="20396"/>
                    <a:pt x="18783" y="20904"/>
                  </a:cubicBezTo>
                  <a:cubicBezTo>
                    <a:pt x="18758" y="20955"/>
                    <a:pt x="18720" y="20968"/>
                    <a:pt x="18694" y="20968"/>
                  </a:cubicBezTo>
                  <a:lnTo>
                    <a:pt x="18606" y="20968"/>
                  </a:lnTo>
                  <a:lnTo>
                    <a:pt x="18606" y="21361"/>
                  </a:lnTo>
                  <a:cubicBezTo>
                    <a:pt x="21361" y="21641"/>
                    <a:pt x="23825" y="22746"/>
                    <a:pt x="26035" y="24651"/>
                  </a:cubicBezTo>
                  <a:cubicBezTo>
                    <a:pt x="28232" y="26556"/>
                    <a:pt x="29337" y="29134"/>
                    <a:pt x="29337" y="32385"/>
                  </a:cubicBezTo>
                  <a:cubicBezTo>
                    <a:pt x="29337" y="35738"/>
                    <a:pt x="27902" y="38659"/>
                    <a:pt x="25019" y="41161"/>
                  </a:cubicBezTo>
                  <a:cubicBezTo>
                    <a:pt x="22136" y="43662"/>
                    <a:pt x="18377" y="44907"/>
                    <a:pt x="13716" y="44907"/>
                  </a:cubicBezTo>
                  <a:cubicBezTo>
                    <a:pt x="10503" y="44907"/>
                    <a:pt x="7861" y="44310"/>
                    <a:pt x="5842" y="43104"/>
                  </a:cubicBezTo>
                  <a:cubicBezTo>
                    <a:pt x="3810" y="41885"/>
                    <a:pt x="2311" y="40551"/>
                    <a:pt x="1333" y="39053"/>
                  </a:cubicBezTo>
                  <a:cubicBezTo>
                    <a:pt x="914" y="38392"/>
                    <a:pt x="584" y="37719"/>
                    <a:pt x="356" y="37071"/>
                  </a:cubicBezTo>
                  <a:cubicBezTo>
                    <a:pt x="114" y="36411"/>
                    <a:pt x="0" y="35801"/>
                    <a:pt x="0" y="35255"/>
                  </a:cubicBezTo>
                  <a:cubicBezTo>
                    <a:pt x="0" y="34874"/>
                    <a:pt x="13" y="34468"/>
                    <a:pt x="38" y="34049"/>
                  </a:cubicBezTo>
                  <a:cubicBezTo>
                    <a:pt x="51" y="33630"/>
                    <a:pt x="102" y="33198"/>
                    <a:pt x="190" y="32779"/>
                  </a:cubicBezTo>
                  <a:cubicBezTo>
                    <a:pt x="444" y="31598"/>
                    <a:pt x="940" y="30518"/>
                    <a:pt x="1689" y="29540"/>
                  </a:cubicBezTo>
                  <a:cubicBezTo>
                    <a:pt x="2426" y="28562"/>
                    <a:pt x="3619" y="28080"/>
                    <a:pt x="5271" y="28080"/>
                  </a:cubicBezTo>
                  <a:cubicBezTo>
                    <a:pt x="6502" y="28080"/>
                    <a:pt x="7557" y="28499"/>
                    <a:pt x="8446" y="29324"/>
                  </a:cubicBezTo>
                  <a:cubicBezTo>
                    <a:pt x="9335" y="30150"/>
                    <a:pt x="9779" y="31293"/>
                    <a:pt x="9779" y="32779"/>
                  </a:cubicBezTo>
                  <a:cubicBezTo>
                    <a:pt x="9779" y="32944"/>
                    <a:pt x="9766" y="33109"/>
                    <a:pt x="9741" y="33261"/>
                  </a:cubicBezTo>
                  <a:cubicBezTo>
                    <a:pt x="9728" y="33401"/>
                    <a:pt x="9703" y="33541"/>
                    <a:pt x="9665" y="33668"/>
                  </a:cubicBezTo>
                  <a:cubicBezTo>
                    <a:pt x="9563" y="33884"/>
                    <a:pt x="9474" y="34087"/>
                    <a:pt x="9373" y="34277"/>
                  </a:cubicBezTo>
                  <a:cubicBezTo>
                    <a:pt x="9258" y="34468"/>
                    <a:pt x="9106" y="34684"/>
                    <a:pt x="8877" y="34938"/>
                  </a:cubicBezTo>
                  <a:cubicBezTo>
                    <a:pt x="8674" y="35192"/>
                    <a:pt x="8446" y="35408"/>
                    <a:pt x="8192" y="35585"/>
                  </a:cubicBezTo>
                  <a:cubicBezTo>
                    <a:pt x="7938" y="35751"/>
                    <a:pt x="7607" y="35903"/>
                    <a:pt x="7176" y="36017"/>
                  </a:cubicBezTo>
                  <a:cubicBezTo>
                    <a:pt x="7061" y="36068"/>
                    <a:pt x="6922" y="36106"/>
                    <a:pt x="6756" y="36144"/>
                  </a:cubicBezTo>
                  <a:cubicBezTo>
                    <a:pt x="6617" y="36182"/>
                    <a:pt x="6452" y="36233"/>
                    <a:pt x="6299" y="36271"/>
                  </a:cubicBezTo>
                  <a:cubicBezTo>
                    <a:pt x="6033" y="36385"/>
                    <a:pt x="5791" y="36538"/>
                    <a:pt x="5563" y="36703"/>
                  </a:cubicBezTo>
                  <a:cubicBezTo>
                    <a:pt x="5321" y="36881"/>
                    <a:pt x="5207" y="37135"/>
                    <a:pt x="5207" y="37478"/>
                  </a:cubicBezTo>
                  <a:cubicBezTo>
                    <a:pt x="5207" y="37732"/>
                    <a:pt x="5296" y="38011"/>
                    <a:pt x="5461" y="38303"/>
                  </a:cubicBezTo>
                  <a:cubicBezTo>
                    <a:pt x="5639" y="38595"/>
                    <a:pt x="5867" y="38900"/>
                    <a:pt x="6160" y="39205"/>
                  </a:cubicBezTo>
                  <a:cubicBezTo>
                    <a:pt x="6883" y="39865"/>
                    <a:pt x="7861" y="40487"/>
                    <a:pt x="9119" y="41072"/>
                  </a:cubicBezTo>
                  <a:cubicBezTo>
                    <a:pt x="10376" y="41643"/>
                    <a:pt x="11709" y="41923"/>
                    <a:pt x="13144" y="41923"/>
                  </a:cubicBezTo>
                  <a:lnTo>
                    <a:pt x="13564" y="41923"/>
                  </a:lnTo>
                  <a:cubicBezTo>
                    <a:pt x="13703" y="41923"/>
                    <a:pt x="13843" y="41897"/>
                    <a:pt x="13970" y="41872"/>
                  </a:cubicBezTo>
                  <a:cubicBezTo>
                    <a:pt x="15786" y="41694"/>
                    <a:pt x="17475" y="40881"/>
                    <a:pt x="19025" y="39446"/>
                  </a:cubicBezTo>
                  <a:cubicBezTo>
                    <a:pt x="20561" y="38011"/>
                    <a:pt x="21336" y="35725"/>
                    <a:pt x="21336" y="32601"/>
                  </a:cubicBezTo>
                  <a:cubicBezTo>
                    <a:pt x="21336" y="29375"/>
                    <a:pt x="20612" y="27102"/>
                    <a:pt x="19152" y="25781"/>
                  </a:cubicBezTo>
                  <a:cubicBezTo>
                    <a:pt x="17678" y="24473"/>
                    <a:pt x="16078" y="23660"/>
                    <a:pt x="14300" y="23330"/>
                  </a:cubicBezTo>
                  <a:cubicBezTo>
                    <a:pt x="13487" y="23152"/>
                    <a:pt x="12687" y="23038"/>
                    <a:pt x="11913" y="23000"/>
                  </a:cubicBezTo>
                  <a:cubicBezTo>
                    <a:pt x="11125" y="22962"/>
                    <a:pt x="10414" y="22936"/>
                    <a:pt x="9779" y="22936"/>
                  </a:cubicBezTo>
                  <a:lnTo>
                    <a:pt x="8001" y="22936"/>
                  </a:lnTo>
                  <a:lnTo>
                    <a:pt x="8001" y="20142"/>
                  </a:lnTo>
                  <a:lnTo>
                    <a:pt x="9144" y="20142"/>
                  </a:lnTo>
                  <a:cubicBezTo>
                    <a:pt x="9779" y="20142"/>
                    <a:pt x="10592" y="20104"/>
                    <a:pt x="11557" y="20015"/>
                  </a:cubicBezTo>
                  <a:cubicBezTo>
                    <a:pt x="12535" y="19926"/>
                    <a:pt x="13551" y="19723"/>
                    <a:pt x="14605" y="19380"/>
                  </a:cubicBezTo>
                  <a:cubicBezTo>
                    <a:pt x="16294" y="18885"/>
                    <a:pt x="17844" y="17983"/>
                    <a:pt x="19240" y="16688"/>
                  </a:cubicBezTo>
                  <a:cubicBezTo>
                    <a:pt x="20638" y="15405"/>
                    <a:pt x="21336" y="13437"/>
                    <a:pt x="21336" y="10808"/>
                  </a:cubicBezTo>
                  <a:cubicBezTo>
                    <a:pt x="21336" y="8687"/>
                    <a:pt x="20739" y="6858"/>
                    <a:pt x="19533" y="5309"/>
                  </a:cubicBezTo>
                  <a:cubicBezTo>
                    <a:pt x="18326" y="3772"/>
                    <a:pt x="16485" y="2997"/>
                    <a:pt x="14033" y="2997"/>
                  </a:cubicBezTo>
                  <a:cubicBezTo>
                    <a:pt x="12675" y="2997"/>
                    <a:pt x="11468" y="3201"/>
                    <a:pt x="10389" y="3607"/>
                  </a:cubicBezTo>
                  <a:cubicBezTo>
                    <a:pt x="9309" y="4001"/>
                    <a:pt x="8471" y="4432"/>
                    <a:pt x="7874" y="4902"/>
                  </a:cubicBezTo>
                  <a:cubicBezTo>
                    <a:pt x="7582" y="5118"/>
                    <a:pt x="7353" y="5334"/>
                    <a:pt x="7214" y="5575"/>
                  </a:cubicBezTo>
                  <a:cubicBezTo>
                    <a:pt x="7074" y="5804"/>
                    <a:pt x="6998" y="6007"/>
                    <a:pt x="6998" y="6172"/>
                  </a:cubicBezTo>
                  <a:cubicBezTo>
                    <a:pt x="6998" y="6350"/>
                    <a:pt x="7074" y="6490"/>
                    <a:pt x="7239" y="6617"/>
                  </a:cubicBezTo>
                  <a:cubicBezTo>
                    <a:pt x="7417" y="6744"/>
                    <a:pt x="7620" y="6845"/>
                    <a:pt x="7874" y="6934"/>
                  </a:cubicBezTo>
                  <a:cubicBezTo>
                    <a:pt x="7912" y="6972"/>
                    <a:pt x="7976" y="7023"/>
                    <a:pt x="8065" y="7061"/>
                  </a:cubicBezTo>
                  <a:cubicBezTo>
                    <a:pt x="8153" y="7099"/>
                    <a:pt x="8204" y="7150"/>
                    <a:pt x="8242" y="7188"/>
                  </a:cubicBezTo>
                  <a:cubicBezTo>
                    <a:pt x="8725" y="7480"/>
                    <a:pt x="9119" y="7836"/>
                    <a:pt x="9398" y="8242"/>
                  </a:cubicBezTo>
                  <a:cubicBezTo>
                    <a:pt x="9690" y="8636"/>
                    <a:pt x="9893" y="9068"/>
                    <a:pt x="9969" y="9538"/>
                  </a:cubicBezTo>
                  <a:cubicBezTo>
                    <a:pt x="9969" y="9576"/>
                    <a:pt x="9982" y="9639"/>
                    <a:pt x="10008" y="9728"/>
                  </a:cubicBezTo>
                  <a:cubicBezTo>
                    <a:pt x="10020" y="9817"/>
                    <a:pt x="10033" y="9880"/>
                    <a:pt x="10033" y="9906"/>
                  </a:cubicBezTo>
                  <a:lnTo>
                    <a:pt x="10033" y="11062"/>
                  </a:lnTo>
                  <a:cubicBezTo>
                    <a:pt x="10033" y="11227"/>
                    <a:pt x="10008" y="11443"/>
                    <a:pt x="9931" y="11735"/>
                  </a:cubicBezTo>
                  <a:cubicBezTo>
                    <a:pt x="9881" y="12002"/>
                    <a:pt x="9754" y="12293"/>
                    <a:pt x="9576" y="12573"/>
                  </a:cubicBezTo>
                  <a:cubicBezTo>
                    <a:pt x="9335" y="13043"/>
                    <a:pt x="8928" y="13462"/>
                    <a:pt x="8382" y="13856"/>
                  </a:cubicBezTo>
                  <a:cubicBezTo>
                    <a:pt x="7836" y="14237"/>
                    <a:pt x="7087" y="14427"/>
                    <a:pt x="6160" y="14427"/>
                  </a:cubicBezTo>
                  <a:lnTo>
                    <a:pt x="5969" y="14427"/>
                  </a:lnTo>
                  <a:cubicBezTo>
                    <a:pt x="4915" y="14389"/>
                    <a:pt x="3924" y="14021"/>
                    <a:pt x="3023" y="13322"/>
                  </a:cubicBezTo>
                  <a:cubicBezTo>
                    <a:pt x="2108" y="12624"/>
                    <a:pt x="1638" y="11608"/>
                    <a:pt x="1638" y="10300"/>
                  </a:cubicBezTo>
                  <a:cubicBezTo>
                    <a:pt x="1638" y="7417"/>
                    <a:pt x="2883" y="4978"/>
                    <a:pt x="5334" y="2984"/>
                  </a:cubicBezTo>
                  <a:cubicBezTo>
                    <a:pt x="7785" y="1003"/>
                    <a:pt x="10820" y="0"/>
                    <a:pt x="14415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8" name="Shape 7495"/>
            <p:cNvSpPr/>
            <p:nvPr/>
          </p:nvSpPr>
          <p:spPr>
            <a:xfrm>
              <a:off x="160580" y="1165525"/>
              <a:ext cx="28753" cy="44082"/>
            </a:xfrm>
            <a:custGeom>
              <a:avLst/>
              <a:gdLst/>
              <a:ahLst/>
              <a:cxnLst/>
              <a:rect l="0" t="0" r="0" b="0"/>
              <a:pathLst>
                <a:path w="28753" h="44082">
                  <a:moveTo>
                    <a:pt x="15570" y="0"/>
                  </a:moveTo>
                  <a:cubicBezTo>
                    <a:pt x="15939" y="0"/>
                    <a:pt x="16307" y="13"/>
                    <a:pt x="16701" y="38"/>
                  </a:cubicBezTo>
                  <a:cubicBezTo>
                    <a:pt x="17082" y="51"/>
                    <a:pt x="17488" y="102"/>
                    <a:pt x="17907" y="153"/>
                  </a:cubicBezTo>
                  <a:cubicBezTo>
                    <a:pt x="20612" y="483"/>
                    <a:pt x="23101" y="1524"/>
                    <a:pt x="25362" y="3289"/>
                  </a:cubicBezTo>
                  <a:cubicBezTo>
                    <a:pt x="27622" y="5042"/>
                    <a:pt x="28753" y="7887"/>
                    <a:pt x="28753" y="11824"/>
                  </a:cubicBezTo>
                  <a:cubicBezTo>
                    <a:pt x="28753" y="15304"/>
                    <a:pt x="27915" y="18021"/>
                    <a:pt x="26226" y="19990"/>
                  </a:cubicBezTo>
                  <a:cubicBezTo>
                    <a:pt x="24536" y="21958"/>
                    <a:pt x="22543" y="23762"/>
                    <a:pt x="20257" y="25413"/>
                  </a:cubicBezTo>
                  <a:cubicBezTo>
                    <a:pt x="20003" y="25629"/>
                    <a:pt x="19723" y="25845"/>
                    <a:pt x="19431" y="26048"/>
                  </a:cubicBezTo>
                  <a:cubicBezTo>
                    <a:pt x="19139" y="26264"/>
                    <a:pt x="18834" y="26467"/>
                    <a:pt x="18542" y="26683"/>
                  </a:cubicBezTo>
                  <a:cubicBezTo>
                    <a:pt x="13297" y="30455"/>
                    <a:pt x="9944" y="33224"/>
                    <a:pt x="8509" y="35001"/>
                  </a:cubicBezTo>
                  <a:cubicBezTo>
                    <a:pt x="7074" y="36780"/>
                    <a:pt x="6248" y="37986"/>
                    <a:pt x="6033" y="38621"/>
                  </a:cubicBezTo>
                  <a:lnTo>
                    <a:pt x="19749" y="38621"/>
                  </a:lnTo>
                  <a:cubicBezTo>
                    <a:pt x="21107" y="38545"/>
                    <a:pt x="22352" y="38126"/>
                    <a:pt x="23495" y="37351"/>
                  </a:cubicBezTo>
                  <a:cubicBezTo>
                    <a:pt x="24638" y="36589"/>
                    <a:pt x="25210" y="34709"/>
                    <a:pt x="25210" y="31699"/>
                  </a:cubicBezTo>
                  <a:lnTo>
                    <a:pt x="25210" y="30569"/>
                  </a:lnTo>
                  <a:lnTo>
                    <a:pt x="27876" y="30569"/>
                  </a:lnTo>
                  <a:lnTo>
                    <a:pt x="27876" y="44082"/>
                  </a:lnTo>
                  <a:lnTo>
                    <a:pt x="0" y="44082"/>
                  </a:lnTo>
                  <a:lnTo>
                    <a:pt x="0" y="41542"/>
                  </a:lnTo>
                  <a:cubicBezTo>
                    <a:pt x="470" y="40488"/>
                    <a:pt x="1346" y="39167"/>
                    <a:pt x="2629" y="37579"/>
                  </a:cubicBezTo>
                  <a:cubicBezTo>
                    <a:pt x="3924" y="35992"/>
                    <a:pt x="6629" y="33211"/>
                    <a:pt x="10732" y="29235"/>
                  </a:cubicBezTo>
                  <a:cubicBezTo>
                    <a:pt x="10986" y="28969"/>
                    <a:pt x="11265" y="28702"/>
                    <a:pt x="11557" y="28435"/>
                  </a:cubicBezTo>
                  <a:cubicBezTo>
                    <a:pt x="11849" y="28156"/>
                    <a:pt x="12129" y="27864"/>
                    <a:pt x="12383" y="27572"/>
                  </a:cubicBezTo>
                  <a:cubicBezTo>
                    <a:pt x="14668" y="25286"/>
                    <a:pt x="16751" y="22759"/>
                    <a:pt x="18631" y="19990"/>
                  </a:cubicBezTo>
                  <a:cubicBezTo>
                    <a:pt x="20511" y="17209"/>
                    <a:pt x="21450" y="14262"/>
                    <a:pt x="21450" y="11125"/>
                  </a:cubicBezTo>
                  <a:cubicBezTo>
                    <a:pt x="21450" y="8712"/>
                    <a:pt x="20917" y="6909"/>
                    <a:pt x="19876" y="5728"/>
                  </a:cubicBezTo>
                  <a:cubicBezTo>
                    <a:pt x="18821" y="4547"/>
                    <a:pt x="17678" y="3734"/>
                    <a:pt x="16447" y="3302"/>
                  </a:cubicBezTo>
                  <a:cubicBezTo>
                    <a:pt x="16027" y="3226"/>
                    <a:pt x="15621" y="3163"/>
                    <a:pt x="15240" y="3099"/>
                  </a:cubicBezTo>
                  <a:cubicBezTo>
                    <a:pt x="14859" y="3035"/>
                    <a:pt x="14503" y="2997"/>
                    <a:pt x="14148" y="2997"/>
                  </a:cubicBezTo>
                  <a:cubicBezTo>
                    <a:pt x="12421" y="2997"/>
                    <a:pt x="10960" y="3340"/>
                    <a:pt x="9804" y="4013"/>
                  </a:cubicBezTo>
                  <a:cubicBezTo>
                    <a:pt x="8649" y="4687"/>
                    <a:pt x="7772" y="5436"/>
                    <a:pt x="7176" y="6236"/>
                  </a:cubicBezTo>
                  <a:cubicBezTo>
                    <a:pt x="6794" y="6744"/>
                    <a:pt x="6515" y="7226"/>
                    <a:pt x="6350" y="7671"/>
                  </a:cubicBezTo>
                  <a:cubicBezTo>
                    <a:pt x="6185" y="8115"/>
                    <a:pt x="6096" y="8484"/>
                    <a:pt x="6096" y="8789"/>
                  </a:cubicBezTo>
                  <a:cubicBezTo>
                    <a:pt x="6096" y="9068"/>
                    <a:pt x="6198" y="9258"/>
                    <a:pt x="6414" y="9322"/>
                  </a:cubicBezTo>
                  <a:cubicBezTo>
                    <a:pt x="6629" y="9385"/>
                    <a:pt x="6858" y="9449"/>
                    <a:pt x="7112" y="9474"/>
                  </a:cubicBezTo>
                  <a:lnTo>
                    <a:pt x="7480" y="9474"/>
                  </a:lnTo>
                  <a:cubicBezTo>
                    <a:pt x="8369" y="9525"/>
                    <a:pt x="9119" y="9881"/>
                    <a:pt x="9754" y="10554"/>
                  </a:cubicBezTo>
                  <a:cubicBezTo>
                    <a:pt x="10363" y="11240"/>
                    <a:pt x="10668" y="12078"/>
                    <a:pt x="10668" y="13094"/>
                  </a:cubicBezTo>
                  <a:lnTo>
                    <a:pt x="10668" y="13475"/>
                  </a:lnTo>
                  <a:cubicBezTo>
                    <a:pt x="10668" y="13602"/>
                    <a:pt x="10643" y="13716"/>
                    <a:pt x="10604" y="13792"/>
                  </a:cubicBezTo>
                  <a:cubicBezTo>
                    <a:pt x="10478" y="14681"/>
                    <a:pt x="10084" y="15494"/>
                    <a:pt x="9436" y="16244"/>
                  </a:cubicBezTo>
                  <a:cubicBezTo>
                    <a:pt x="8776" y="16980"/>
                    <a:pt x="7849" y="17361"/>
                    <a:pt x="6668" y="17361"/>
                  </a:cubicBezTo>
                  <a:cubicBezTo>
                    <a:pt x="5309" y="17361"/>
                    <a:pt x="4166" y="16878"/>
                    <a:pt x="3200" y="15926"/>
                  </a:cubicBezTo>
                  <a:cubicBezTo>
                    <a:pt x="2248" y="14974"/>
                    <a:pt x="1778" y="13576"/>
                    <a:pt x="1778" y="11761"/>
                  </a:cubicBezTo>
                  <a:cubicBezTo>
                    <a:pt x="1778" y="11545"/>
                    <a:pt x="1791" y="11354"/>
                    <a:pt x="1803" y="11163"/>
                  </a:cubicBezTo>
                  <a:cubicBezTo>
                    <a:pt x="1829" y="10973"/>
                    <a:pt x="1842" y="10782"/>
                    <a:pt x="1842" y="10605"/>
                  </a:cubicBezTo>
                  <a:cubicBezTo>
                    <a:pt x="2184" y="7938"/>
                    <a:pt x="3556" y="5512"/>
                    <a:pt x="5969" y="3302"/>
                  </a:cubicBezTo>
                  <a:cubicBezTo>
                    <a:pt x="8369" y="1105"/>
                    <a:pt x="11582" y="0"/>
                    <a:pt x="15570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9" name="Shape 7496"/>
            <p:cNvSpPr/>
            <p:nvPr/>
          </p:nvSpPr>
          <p:spPr>
            <a:xfrm>
              <a:off x="230256" y="257938"/>
              <a:ext cx="3855073" cy="1765326"/>
            </a:xfrm>
            <a:custGeom>
              <a:avLst/>
              <a:gdLst/>
              <a:ahLst/>
              <a:cxnLst/>
              <a:rect l="0" t="0" r="0" b="0"/>
              <a:pathLst>
                <a:path w="3855073" h="1765326">
                  <a:moveTo>
                    <a:pt x="0" y="1763916"/>
                  </a:moveTo>
                  <a:cubicBezTo>
                    <a:pt x="131280" y="1763916"/>
                    <a:pt x="830021" y="1742720"/>
                    <a:pt x="1014946" y="1742720"/>
                  </a:cubicBezTo>
                  <a:cubicBezTo>
                    <a:pt x="1199858" y="1742720"/>
                    <a:pt x="1409472" y="1754708"/>
                    <a:pt x="1427125" y="1737056"/>
                  </a:cubicBezTo>
                  <a:cubicBezTo>
                    <a:pt x="1444790" y="1719402"/>
                    <a:pt x="1448308" y="1568869"/>
                    <a:pt x="1463828" y="1568869"/>
                  </a:cubicBezTo>
                  <a:cubicBezTo>
                    <a:pt x="1479360" y="1568869"/>
                    <a:pt x="1455357" y="1741297"/>
                    <a:pt x="1487831" y="1741297"/>
                  </a:cubicBezTo>
                  <a:cubicBezTo>
                    <a:pt x="1520292" y="1741297"/>
                    <a:pt x="1514640" y="1717269"/>
                    <a:pt x="1535824" y="1717269"/>
                  </a:cubicBezTo>
                  <a:cubicBezTo>
                    <a:pt x="1556995" y="1717269"/>
                    <a:pt x="1876019" y="1751203"/>
                    <a:pt x="2007298" y="1751203"/>
                  </a:cubicBezTo>
                  <a:cubicBezTo>
                    <a:pt x="2138579" y="1751203"/>
                    <a:pt x="2244433" y="1754010"/>
                    <a:pt x="2261387" y="1737056"/>
                  </a:cubicBezTo>
                  <a:cubicBezTo>
                    <a:pt x="2278329" y="1720114"/>
                    <a:pt x="2265617" y="0"/>
                    <a:pt x="2282558" y="0"/>
                  </a:cubicBezTo>
                  <a:cubicBezTo>
                    <a:pt x="2299500" y="0"/>
                    <a:pt x="2278329" y="1736852"/>
                    <a:pt x="2300211" y="1742720"/>
                  </a:cubicBezTo>
                  <a:cubicBezTo>
                    <a:pt x="2322081" y="1748574"/>
                    <a:pt x="3712502" y="1765326"/>
                    <a:pt x="3855073" y="1765326"/>
                  </a:cubicBezTo>
                </a:path>
              </a:pathLst>
            </a:custGeom>
            <a:ln w="17996" cap="flat">
              <a:custDash>
                <a:ds d="708700" sp="425200"/>
              </a:custDash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0" name="Shape 7497"/>
            <p:cNvSpPr/>
            <p:nvPr/>
          </p:nvSpPr>
          <p:spPr>
            <a:xfrm>
              <a:off x="233107" y="1153719"/>
              <a:ext cx="3845167" cy="842696"/>
            </a:xfrm>
            <a:custGeom>
              <a:avLst/>
              <a:gdLst/>
              <a:ahLst/>
              <a:cxnLst/>
              <a:rect l="0" t="0" r="0" b="0"/>
              <a:pathLst>
                <a:path w="3845167" h="842696">
                  <a:moveTo>
                    <a:pt x="0" y="836333"/>
                  </a:moveTo>
                  <a:cubicBezTo>
                    <a:pt x="40234" y="836333"/>
                    <a:pt x="221323" y="841400"/>
                    <a:pt x="274549" y="827151"/>
                  </a:cubicBezTo>
                  <a:cubicBezTo>
                    <a:pt x="327774" y="812889"/>
                    <a:pt x="747205" y="830783"/>
                    <a:pt x="760844" y="822909"/>
                  </a:cubicBezTo>
                  <a:cubicBezTo>
                    <a:pt x="774497" y="815035"/>
                    <a:pt x="775818" y="775729"/>
                    <a:pt x="788365" y="779094"/>
                  </a:cubicBezTo>
                  <a:cubicBezTo>
                    <a:pt x="800926" y="782460"/>
                    <a:pt x="814464" y="759308"/>
                    <a:pt x="814464" y="705599"/>
                  </a:cubicBezTo>
                  <a:cubicBezTo>
                    <a:pt x="814464" y="651891"/>
                    <a:pt x="810374" y="372910"/>
                    <a:pt x="822935" y="376275"/>
                  </a:cubicBezTo>
                  <a:cubicBezTo>
                    <a:pt x="835495" y="379641"/>
                    <a:pt x="830986" y="561162"/>
                    <a:pt x="839889" y="563550"/>
                  </a:cubicBezTo>
                  <a:cubicBezTo>
                    <a:pt x="848805" y="565937"/>
                    <a:pt x="851192" y="615137"/>
                    <a:pt x="858952" y="615137"/>
                  </a:cubicBezTo>
                  <a:cubicBezTo>
                    <a:pt x="866712" y="615137"/>
                    <a:pt x="881812" y="319431"/>
                    <a:pt x="893534" y="322567"/>
                  </a:cubicBezTo>
                  <a:cubicBezTo>
                    <a:pt x="905256" y="325704"/>
                    <a:pt x="903415" y="373444"/>
                    <a:pt x="910476" y="373444"/>
                  </a:cubicBezTo>
                  <a:cubicBezTo>
                    <a:pt x="917537" y="373444"/>
                    <a:pt x="919645" y="358610"/>
                    <a:pt x="929526" y="358610"/>
                  </a:cubicBezTo>
                  <a:cubicBezTo>
                    <a:pt x="939419" y="358610"/>
                    <a:pt x="925297" y="482981"/>
                    <a:pt x="942238" y="482981"/>
                  </a:cubicBezTo>
                  <a:cubicBezTo>
                    <a:pt x="959167" y="482981"/>
                    <a:pt x="969061" y="379806"/>
                    <a:pt x="980351" y="379806"/>
                  </a:cubicBezTo>
                  <a:cubicBezTo>
                    <a:pt x="991641" y="379806"/>
                    <a:pt x="988377" y="154102"/>
                    <a:pt x="997280" y="156489"/>
                  </a:cubicBezTo>
                  <a:cubicBezTo>
                    <a:pt x="1006196" y="158877"/>
                    <a:pt x="1009993" y="262496"/>
                    <a:pt x="1017753" y="262496"/>
                  </a:cubicBezTo>
                  <a:cubicBezTo>
                    <a:pt x="1025512" y="262496"/>
                    <a:pt x="1021283" y="237757"/>
                    <a:pt x="1025512" y="237757"/>
                  </a:cubicBezTo>
                  <a:cubicBezTo>
                    <a:pt x="1029754" y="237757"/>
                    <a:pt x="1032586" y="306311"/>
                    <a:pt x="1042454" y="306311"/>
                  </a:cubicBezTo>
                  <a:cubicBezTo>
                    <a:pt x="1052335" y="306311"/>
                    <a:pt x="1052347" y="247663"/>
                    <a:pt x="1057986" y="247663"/>
                  </a:cubicBezTo>
                  <a:cubicBezTo>
                    <a:pt x="1063625" y="247663"/>
                    <a:pt x="1062228" y="282994"/>
                    <a:pt x="1070686" y="282994"/>
                  </a:cubicBezTo>
                  <a:cubicBezTo>
                    <a:pt x="1079157" y="282994"/>
                    <a:pt x="1088339" y="198184"/>
                    <a:pt x="1088339" y="162852"/>
                  </a:cubicBezTo>
                  <a:cubicBezTo>
                    <a:pt x="1088339" y="127521"/>
                    <a:pt x="1094867" y="74473"/>
                    <a:pt x="1105268" y="71691"/>
                  </a:cubicBezTo>
                  <a:cubicBezTo>
                    <a:pt x="1115682" y="68897"/>
                    <a:pt x="1128459" y="3454"/>
                    <a:pt x="1134923" y="1727"/>
                  </a:cubicBezTo>
                  <a:cubicBezTo>
                    <a:pt x="1141375" y="0"/>
                    <a:pt x="1333373" y="662089"/>
                    <a:pt x="1385469" y="692163"/>
                  </a:cubicBezTo>
                  <a:cubicBezTo>
                    <a:pt x="1437577" y="722249"/>
                    <a:pt x="1480960" y="717118"/>
                    <a:pt x="1520990" y="744461"/>
                  </a:cubicBezTo>
                  <a:cubicBezTo>
                    <a:pt x="1561008" y="771817"/>
                    <a:pt x="1818119" y="813016"/>
                    <a:pt x="2281123" y="813016"/>
                  </a:cubicBezTo>
                  <a:cubicBezTo>
                    <a:pt x="2744127" y="813016"/>
                    <a:pt x="3845167" y="842696"/>
                    <a:pt x="3845167" y="842696"/>
                  </a:cubicBezTo>
                </a:path>
              </a:pathLst>
            </a:custGeom>
            <a:ln w="17996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1" name="Shape 7498"/>
            <p:cNvSpPr/>
            <p:nvPr/>
          </p:nvSpPr>
          <p:spPr>
            <a:xfrm>
              <a:off x="1654773" y="1036356"/>
              <a:ext cx="36436" cy="94412"/>
            </a:xfrm>
            <a:custGeom>
              <a:avLst/>
              <a:gdLst/>
              <a:ahLst/>
              <a:cxnLst/>
              <a:rect l="0" t="0" r="0" b="0"/>
              <a:pathLst>
                <a:path w="36436" h="94412">
                  <a:moveTo>
                    <a:pt x="22517" y="0"/>
                  </a:moveTo>
                  <a:lnTo>
                    <a:pt x="24778" y="0"/>
                  </a:lnTo>
                  <a:lnTo>
                    <a:pt x="24778" y="78118"/>
                  </a:lnTo>
                  <a:cubicBezTo>
                    <a:pt x="24778" y="83286"/>
                    <a:pt x="24981" y="86512"/>
                    <a:pt x="25400" y="87795"/>
                  </a:cubicBezTo>
                  <a:cubicBezTo>
                    <a:pt x="25845" y="89052"/>
                    <a:pt x="26746" y="90030"/>
                    <a:pt x="28105" y="90729"/>
                  </a:cubicBezTo>
                  <a:cubicBezTo>
                    <a:pt x="29477" y="91415"/>
                    <a:pt x="32245" y="91808"/>
                    <a:pt x="36436" y="91897"/>
                  </a:cubicBezTo>
                  <a:lnTo>
                    <a:pt x="36436" y="94412"/>
                  </a:lnTo>
                  <a:lnTo>
                    <a:pt x="1626" y="94412"/>
                  </a:lnTo>
                  <a:lnTo>
                    <a:pt x="1626" y="91897"/>
                  </a:lnTo>
                  <a:cubicBezTo>
                    <a:pt x="6007" y="91808"/>
                    <a:pt x="8827" y="91427"/>
                    <a:pt x="10109" y="90754"/>
                  </a:cubicBezTo>
                  <a:cubicBezTo>
                    <a:pt x="11367" y="90107"/>
                    <a:pt x="12243" y="89217"/>
                    <a:pt x="12764" y="88100"/>
                  </a:cubicBezTo>
                  <a:cubicBezTo>
                    <a:pt x="13246" y="86982"/>
                    <a:pt x="13500" y="83655"/>
                    <a:pt x="13500" y="78118"/>
                  </a:cubicBezTo>
                  <a:lnTo>
                    <a:pt x="13500" y="28168"/>
                  </a:lnTo>
                  <a:cubicBezTo>
                    <a:pt x="13500" y="21437"/>
                    <a:pt x="13271" y="17132"/>
                    <a:pt x="12827" y="15227"/>
                  </a:cubicBezTo>
                  <a:cubicBezTo>
                    <a:pt x="12497" y="13754"/>
                    <a:pt x="11925" y="12687"/>
                    <a:pt x="11074" y="12014"/>
                  </a:cubicBezTo>
                  <a:cubicBezTo>
                    <a:pt x="10249" y="11328"/>
                    <a:pt x="9246" y="10985"/>
                    <a:pt x="8052" y="10985"/>
                  </a:cubicBezTo>
                  <a:cubicBezTo>
                    <a:pt x="6375" y="10985"/>
                    <a:pt x="4026" y="11684"/>
                    <a:pt x="1029" y="13106"/>
                  </a:cubicBezTo>
                  <a:lnTo>
                    <a:pt x="0" y="10985"/>
                  </a:lnTo>
                  <a:lnTo>
                    <a:pt x="22517" y="0"/>
                  </a:ln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2" name="Shape 7499"/>
            <p:cNvSpPr/>
            <p:nvPr/>
          </p:nvSpPr>
          <p:spPr>
            <a:xfrm>
              <a:off x="1673683" y="1488185"/>
              <a:ext cx="61049" cy="94425"/>
            </a:xfrm>
            <a:custGeom>
              <a:avLst/>
              <a:gdLst/>
              <a:ahLst/>
              <a:cxnLst/>
              <a:rect l="0" t="0" r="0" b="0"/>
              <a:pathLst>
                <a:path w="61049" h="94425">
                  <a:moveTo>
                    <a:pt x="29058" y="0"/>
                  </a:moveTo>
                  <a:cubicBezTo>
                    <a:pt x="36551" y="0"/>
                    <a:pt x="42812" y="2426"/>
                    <a:pt x="47841" y="7239"/>
                  </a:cubicBezTo>
                  <a:cubicBezTo>
                    <a:pt x="52870" y="12065"/>
                    <a:pt x="55385" y="17742"/>
                    <a:pt x="55385" y="24283"/>
                  </a:cubicBezTo>
                  <a:cubicBezTo>
                    <a:pt x="55385" y="28969"/>
                    <a:pt x="54293" y="33668"/>
                    <a:pt x="52108" y="38354"/>
                  </a:cubicBezTo>
                  <a:cubicBezTo>
                    <a:pt x="48755" y="45707"/>
                    <a:pt x="43282" y="53505"/>
                    <a:pt x="35738" y="61747"/>
                  </a:cubicBezTo>
                  <a:cubicBezTo>
                    <a:pt x="24422" y="74117"/>
                    <a:pt x="17348" y="81572"/>
                    <a:pt x="14529" y="84125"/>
                  </a:cubicBezTo>
                  <a:lnTo>
                    <a:pt x="38672" y="84125"/>
                  </a:lnTo>
                  <a:cubicBezTo>
                    <a:pt x="43586" y="84125"/>
                    <a:pt x="47028" y="83947"/>
                    <a:pt x="49009" y="83566"/>
                  </a:cubicBezTo>
                  <a:cubicBezTo>
                    <a:pt x="50990" y="83223"/>
                    <a:pt x="52781" y="82474"/>
                    <a:pt x="54369" y="81356"/>
                  </a:cubicBezTo>
                  <a:cubicBezTo>
                    <a:pt x="55944" y="80239"/>
                    <a:pt x="57340" y="78651"/>
                    <a:pt x="58534" y="76607"/>
                  </a:cubicBezTo>
                  <a:lnTo>
                    <a:pt x="61049" y="76607"/>
                  </a:lnTo>
                  <a:lnTo>
                    <a:pt x="54572" y="94425"/>
                  </a:lnTo>
                  <a:lnTo>
                    <a:pt x="0" y="94425"/>
                  </a:lnTo>
                  <a:lnTo>
                    <a:pt x="0" y="91897"/>
                  </a:lnTo>
                  <a:cubicBezTo>
                    <a:pt x="16040" y="77254"/>
                    <a:pt x="27356" y="65291"/>
                    <a:pt x="33896" y="56020"/>
                  </a:cubicBezTo>
                  <a:cubicBezTo>
                    <a:pt x="40437" y="46736"/>
                    <a:pt x="43726" y="38253"/>
                    <a:pt x="43726" y="30582"/>
                  </a:cubicBezTo>
                  <a:cubicBezTo>
                    <a:pt x="43726" y="24714"/>
                    <a:pt x="41935" y="19888"/>
                    <a:pt x="38329" y="16116"/>
                  </a:cubicBezTo>
                  <a:cubicBezTo>
                    <a:pt x="34735" y="12345"/>
                    <a:pt x="30455" y="10465"/>
                    <a:pt x="25451" y="10465"/>
                  </a:cubicBezTo>
                  <a:cubicBezTo>
                    <a:pt x="20879" y="10465"/>
                    <a:pt x="16815" y="11786"/>
                    <a:pt x="13195" y="14440"/>
                  </a:cubicBezTo>
                  <a:cubicBezTo>
                    <a:pt x="9589" y="17094"/>
                    <a:pt x="6909" y="21006"/>
                    <a:pt x="5194" y="26124"/>
                  </a:cubicBezTo>
                  <a:lnTo>
                    <a:pt x="2654" y="26124"/>
                  </a:lnTo>
                  <a:cubicBezTo>
                    <a:pt x="3797" y="17730"/>
                    <a:pt x="6706" y="11278"/>
                    <a:pt x="11430" y="6757"/>
                  </a:cubicBezTo>
                  <a:cubicBezTo>
                    <a:pt x="16129" y="2261"/>
                    <a:pt x="21997" y="0"/>
                    <a:pt x="29058" y="0"/>
                  </a:cubicBezTo>
                  <a:close/>
                </a:path>
              </a:pathLst>
            </a:custGeom>
            <a:ln w="0" cap="flat">
              <a:miter lim="29116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3" name="Shape 7500"/>
            <p:cNvSpPr/>
            <p:nvPr/>
          </p:nvSpPr>
          <p:spPr>
            <a:xfrm>
              <a:off x="1461021" y="1159845"/>
              <a:ext cx="161366" cy="280569"/>
            </a:xfrm>
            <a:custGeom>
              <a:avLst/>
              <a:gdLst/>
              <a:ahLst/>
              <a:cxnLst/>
              <a:rect l="0" t="0" r="0" b="0"/>
              <a:pathLst>
                <a:path w="161366" h="280569">
                  <a:moveTo>
                    <a:pt x="0" y="271526"/>
                  </a:moveTo>
                  <a:cubicBezTo>
                    <a:pt x="711" y="280569"/>
                    <a:pt x="0" y="0"/>
                    <a:pt x="0" y="0"/>
                  </a:cubicBezTo>
                  <a:lnTo>
                    <a:pt x="161366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4" name="Shape 7501"/>
            <p:cNvSpPr/>
            <p:nvPr/>
          </p:nvSpPr>
          <p:spPr>
            <a:xfrm>
              <a:off x="1434490" y="1552999"/>
              <a:ext cx="212712" cy="458597"/>
            </a:xfrm>
            <a:custGeom>
              <a:avLst/>
              <a:gdLst/>
              <a:ahLst/>
              <a:cxnLst/>
              <a:rect l="0" t="0" r="0" b="0"/>
              <a:pathLst>
                <a:path w="212712" h="458597">
                  <a:moveTo>
                    <a:pt x="0" y="443827"/>
                  </a:moveTo>
                  <a:cubicBezTo>
                    <a:pt x="927" y="458597"/>
                    <a:pt x="0" y="0"/>
                    <a:pt x="0" y="0"/>
                  </a:cubicBezTo>
                  <a:lnTo>
                    <a:pt x="212712" y="0"/>
                  </a:lnTo>
                </a:path>
              </a:pathLst>
            </a:custGeom>
            <a:ln w="12598" cap="flat">
              <a:miter lim="29116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5" name="Shape 7502"/>
            <p:cNvSpPr/>
            <p:nvPr/>
          </p:nvSpPr>
          <p:spPr>
            <a:xfrm>
              <a:off x="6871" y="9995"/>
              <a:ext cx="4136403" cy="2173503"/>
            </a:xfrm>
            <a:custGeom>
              <a:avLst/>
              <a:gdLst/>
              <a:ahLst/>
              <a:cxnLst/>
              <a:rect l="0" t="0" r="0" b="0"/>
              <a:pathLst>
                <a:path w="4136403" h="2173503">
                  <a:moveTo>
                    <a:pt x="0" y="2173503"/>
                  </a:moveTo>
                  <a:lnTo>
                    <a:pt x="4136403" y="2173503"/>
                  </a:lnTo>
                  <a:lnTo>
                    <a:pt x="4136403" y="0"/>
                  </a:lnTo>
                  <a:lnTo>
                    <a:pt x="0" y="0"/>
                  </a:lnTo>
                  <a:close/>
                </a:path>
              </a:pathLst>
            </a:custGeom>
            <a:ln w="6350" cap="flat">
              <a:miter lim="100000"/>
            </a:ln>
          </p:spPr>
          <p:style>
            <a:lnRef idx="1">
              <a:srgbClr val="009ED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4457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43718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220393"/>
            <a:ext cx="8915400" cy="690829"/>
          </a:xfrm>
        </p:spPr>
        <p:txBody>
          <a:bodyPr/>
          <a:lstStyle/>
          <a:p>
            <a:pPr algn="ctr"/>
            <a:r>
              <a:rPr lang="tk-TM" b="1" dirty="0" smtClean="0"/>
              <a:t>Jerenli jarda köpýyllyk gözegçilik maglumatlaryna görä akymyň üýtgemeginiň çyzgysy</a:t>
            </a:r>
            <a:endParaRPr lang="tk-TM" dirty="0"/>
          </a:p>
        </p:txBody>
      </p:sp>
      <p:pic>
        <p:nvPicPr>
          <p:cNvPr id="4" name="Picture 570569"/>
          <p:cNvPicPr/>
          <p:nvPr/>
        </p:nvPicPr>
        <p:blipFill>
          <a:blip r:embed="rId2"/>
          <a:stretch>
            <a:fillRect/>
          </a:stretch>
        </p:blipFill>
        <p:spPr>
          <a:xfrm>
            <a:off x="2527068" y="624109"/>
            <a:ext cx="8977543" cy="437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2036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97</TotalTime>
  <Words>151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</dc:creator>
  <cp:lastModifiedBy>Microsoft</cp:lastModifiedBy>
  <cp:revision>4</cp:revision>
  <dcterms:created xsi:type="dcterms:W3CDTF">2021-10-18T08:41:54Z</dcterms:created>
  <dcterms:modified xsi:type="dcterms:W3CDTF">2021-10-18T10:19:16Z</dcterms:modified>
</cp:coreProperties>
</file>