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73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56" d="100"/>
          <a:sy n="56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2450-AF56-42AD-9857-0D1CD87DC0CF}" type="datetimeFigureOut">
              <a:rPr lang="ru-RU" smtClean="0"/>
              <a:t>вт 24.11.20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F9E5-261C-4FE7-91C5-6E8C0E1CB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275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2450-AF56-42AD-9857-0D1CD87DC0CF}" type="datetimeFigureOut">
              <a:rPr lang="ru-RU" smtClean="0"/>
              <a:t>вт 24.11.20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F9E5-261C-4FE7-91C5-6E8C0E1CB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977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2450-AF56-42AD-9857-0D1CD87DC0CF}" type="datetimeFigureOut">
              <a:rPr lang="ru-RU" smtClean="0"/>
              <a:t>вт 24.11.20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F9E5-261C-4FE7-91C5-6E8C0E1CB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008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2450-AF56-42AD-9857-0D1CD87DC0CF}" type="datetimeFigureOut">
              <a:rPr lang="ru-RU" smtClean="0"/>
              <a:t>вт 24.11.20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F9E5-261C-4FE7-91C5-6E8C0E1CB9A4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2107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2450-AF56-42AD-9857-0D1CD87DC0CF}" type="datetimeFigureOut">
              <a:rPr lang="ru-RU" smtClean="0"/>
              <a:t>вт 24.11.20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F9E5-261C-4FE7-91C5-6E8C0E1CB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1317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2450-AF56-42AD-9857-0D1CD87DC0CF}" type="datetimeFigureOut">
              <a:rPr lang="ru-RU" smtClean="0"/>
              <a:t>вт 24.11.20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F9E5-261C-4FE7-91C5-6E8C0E1CB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6887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2450-AF56-42AD-9857-0D1CD87DC0CF}" type="datetimeFigureOut">
              <a:rPr lang="ru-RU" smtClean="0"/>
              <a:t>вт 24.11.20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F9E5-261C-4FE7-91C5-6E8C0E1CB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1471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2450-AF56-42AD-9857-0D1CD87DC0CF}" type="datetimeFigureOut">
              <a:rPr lang="ru-RU" smtClean="0"/>
              <a:t>вт 24.11.20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F9E5-261C-4FE7-91C5-6E8C0E1CB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0041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2450-AF56-42AD-9857-0D1CD87DC0CF}" type="datetimeFigureOut">
              <a:rPr lang="ru-RU" smtClean="0"/>
              <a:t>вт 24.11.20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F9E5-261C-4FE7-91C5-6E8C0E1CB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809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2450-AF56-42AD-9857-0D1CD87DC0CF}" type="datetimeFigureOut">
              <a:rPr lang="ru-RU" smtClean="0"/>
              <a:t>вт 24.11.20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F9E5-261C-4FE7-91C5-6E8C0E1CB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502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2450-AF56-42AD-9857-0D1CD87DC0CF}" type="datetimeFigureOut">
              <a:rPr lang="ru-RU" smtClean="0"/>
              <a:t>вт 24.11.20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F9E5-261C-4FE7-91C5-6E8C0E1CB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164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2450-AF56-42AD-9857-0D1CD87DC0CF}" type="datetimeFigureOut">
              <a:rPr lang="ru-RU" smtClean="0"/>
              <a:t>вт 24.11.20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F9E5-261C-4FE7-91C5-6E8C0E1CB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09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2450-AF56-42AD-9857-0D1CD87DC0CF}" type="datetimeFigureOut">
              <a:rPr lang="ru-RU" smtClean="0"/>
              <a:t>вт 24.11.20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F9E5-261C-4FE7-91C5-6E8C0E1CB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569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2450-AF56-42AD-9857-0D1CD87DC0CF}" type="datetimeFigureOut">
              <a:rPr lang="ru-RU" smtClean="0"/>
              <a:t>вт 24.11.20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F9E5-261C-4FE7-91C5-6E8C0E1CB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03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2450-AF56-42AD-9857-0D1CD87DC0CF}" type="datetimeFigureOut">
              <a:rPr lang="ru-RU" smtClean="0"/>
              <a:t>вт 24.11.20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F9E5-261C-4FE7-91C5-6E8C0E1CB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48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2450-AF56-42AD-9857-0D1CD87DC0CF}" type="datetimeFigureOut">
              <a:rPr lang="ru-RU" smtClean="0"/>
              <a:t>вт 24.11.20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F9E5-261C-4FE7-91C5-6E8C0E1CB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034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2450-AF56-42AD-9857-0D1CD87DC0CF}" type="datetimeFigureOut">
              <a:rPr lang="ru-RU" smtClean="0"/>
              <a:t>вт 24.11.20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F9E5-261C-4FE7-91C5-6E8C0E1CB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645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C0D2450-AF56-42AD-9857-0D1CD87DC0CF}" type="datetimeFigureOut">
              <a:rPr lang="ru-RU" smtClean="0"/>
              <a:t>вт 24.11.20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FF9E5-261C-4FE7-91C5-6E8C0E1CB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1566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7154" y="536187"/>
            <a:ext cx="10880359" cy="1477251"/>
          </a:xfrm>
        </p:spPr>
        <p:txBody>
          <a:bodyPr>
            <a:no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№4.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Sement-beton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dartylyp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armirlenen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armirlenmedik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tehnalogiýasy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800" y="2804746"/>
            <a:ext cx="9675813" cy="3706890"/>
          </a:xfrm>
        </p:spPr>
        <p:txBody>
          <a:bodyPr>
            <a:normAutofit/>
          </a:bodyPr>
          <a:lstStyle/>
          <a:p>
            <a:pPr lvl="0"/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Sapagyň meýilnamasy: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Sement-beton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örtüginde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armaturalaryň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Sement-beton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örtüginde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armaturalaryň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armirlenilişi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tehnalogiýasy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379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4EFCA4-61CE-4A7B-944F-940837AEA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657F80-AF04-481C-A113-FA87064B2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9EDA41A-8392-4A56-8285-CFA1CE7A1A3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909743" y="2518727"/>
            <a:ext cx="5716905" cy="182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768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76575" y="1515160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k-TM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Üns berip diňläniňiz üçin </a:t>
            </a:r>
            <a:br>
              <a:rPr lang="tk-TM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sag boluň!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25305183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2618" y="502616"/>
            <a:ext cx="10619775" cy="140931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Sement-beton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örtüginde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armaturalaryň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/>
            </a:br>
            <a:br>
              <a:rPr lang="ru-RU" dirty="0"/>
            </a:br>
            <a:br>
              <a:rPr lang="tk-TM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1C917B-CBB9-4271-9772-186A5A57A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225" y="2052918"/>
            <a:ext cx="10619775" cy="4541846"/>
          </a:xfrm>
        </p:spPr>
        <p:txBody>
          <a:bodyPr>
            <a:normAutofit fontScale="92500"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Demirbeton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konstruksiýalar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zawotlarda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poligonlarda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taýýarlanylýar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zawotlara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attlandyrylýar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prosses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zolakda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sehlarda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ýetirilýär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Poligonlar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getirilýär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dinada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beton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garyndyny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taýýarlaýrlar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armaturasyny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taýarlap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prossesleri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gatamasy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bejergisi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açyk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meýdanda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stendlarda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bugly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kameralarda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açyk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howada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16998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42287FC-5DB4-40BB-9BCD-710812AFCAA6}"/>
              </a:ext>
            </a:extLst>
          </p:cNvPr>
          <p:cNvSpPr/>
          <p:nvPr/>
        </p:nvSpPr>
        <p:spPr>
          <a:xfrm>
            <a:off x="942108" y="778455"/>
            <a:ext cx="1014152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Tehnologiki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prossesiň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operasiýalary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şu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aşakdaky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yzygiderlilikde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alnyp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barylýar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tk-TM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indent="-742950">
              <a:spcAft>
                <a:spcPts val="0"/>
              </a:spcAft>
              <a:buAutoNum type="arabicParenR"/>
            </a:pP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Asfalt-beton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zawotlarda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beton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garyndyny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daşamak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ýa-da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sement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beton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zawodynyň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garyndysyndan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taýýarlanylýar</a:t>
            </a:r>
            <a:r>
              <a:rPr lang="tk-TM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tk-TM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indent="-742950">
              <a:spcAft>
                <a:spcPts val="0"/>
              </a:spcAft>
              <a:buAutoNum type="arabicParenR"/>
            </a:pP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önümlerinden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armaturalary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taýýarlamakda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olara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görnüş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bermekde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ýeterlik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derejede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gatamasyny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etmekde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aýratyn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üns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berilmesi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zerur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4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7145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C27B00A-836F-4E6C-8FDB-ED962DE7A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665018"/>
            <a:ext cx="10229706" cy="5583381"/>
          </a:xfrm>
        </p:spPr>
        <p:txBody>
          <a:bodyPr>
            <a:normAutofit/>
          </a:bodyPr>
          <a:lstStyle/>
          <a:p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böleklere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bölünmesi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barşy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agregat-akymlaýyn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konweýer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diwar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tehnologiýasy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toparlaryna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bölünip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Agregat-akymlaýyn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usulynda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akymyň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gidip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duran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getirýärler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göteriji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akymdan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tehnologiýanyň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galan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bölekleri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sepleşdirýärler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6686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0790FF8-5E4C-4480-8777-CAD9447A5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782" y="6026727"/>
            <a:ext cx="11388436" cy="831273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</a:t>
            </a:r>
            <a:r>
              <a:rPr lang="tk-TM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at: D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emir-beton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agregat-akymlaýyn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taýýarlaýyş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shemasy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DA32A4F-E24B-43B5-BB40-932F6C22BDFC}"/>
              </a:ext>
            </a:extLst>
          </p:cNvPr>
          <p:cNvPicPr/>
          <p:nvPr/>
        </p:nvPicPr>
        <p:blipFill>
          <a:blip r:embed="rId2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330545" cy="613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850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F765775-C07D-4A61-B5C0-311C4C01E889}"/>
              </a:ext>
            </a:extLst>
          </p:cNvPr>
          <p:cNvSpPr/>
          <p:nvPr/>
        </p:nvSpPr>
        <p:spPr>
          <a:xfrm>
            <a:off x="789710" y="651316"/>
            <a:ext cx="500149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1000"/>
              </a:spcAft>
              <a:buFont typeface="+mj-lt"/>
              <a:buAutoNum type="arabicPeriod"/>
            </a:pP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Doldurgyçlaryň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ýükleri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taşlaýyş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zolagy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</a:pP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Kabul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ediji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bunkerlar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</a:pP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Ýygnaýjy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bunkerlar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</a:pP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Sement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ammary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</a:pP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Transport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şekili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</a:pP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Sementiň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pnewmogeçirijisi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</a:pP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Suw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gap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</a:pP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Betongaryjy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seh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</a:pP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Armatura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karkaslaryny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öndürmek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enjamlar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elementler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</a:pP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Armaturany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termiki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işlemek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agregatlar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BF6F8B7-EED8-4935-8CBA-FBFCB63FA5ED}"/>
              </a:ext>
            </a:extLst>
          </p:cNvPr>
          <p:cNvSpPr/>
          <p:nvPr/>
        </p:nvSpPr>
        <p:spPr>
          <a:xfrm>
            <a:off x="6830291" y="697482"/>
            <a:ext cx="4710545" cy="5683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tk-TM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Armirleme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spcAft>
                <a:spcPts val="1000"/>
              </a:spcAft>
            </a:pPr>
            <a:r>
              <a:rPr lang="tk-TM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ýöreýän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betondüşeýji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spcAft>
                <a:spcPts val="1000"/>
              </a:spcAft>
            </a:pPr>
            <a:r>
              <a:rPr lang="tk-TM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formasy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agregat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spcAft>
                <a:spcPts val="1000"/>
              </a:spcAft>
            </a:pPr>
            <a:r>
              <a:rPr lang="tk-TM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saklaýjy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zonasy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spcAft>
                <a:spcPts val="1000"/>
              </a:spcAft>
            </a:pPr>
            <a:r>
              <a:rPr lang="tk-TM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15.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ýylyçyglylykly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bejermek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agregat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spcAft>
                <a:spcPts val="1000"/>
              </a:spcAft>
            </a:pPr>
            <a:r>
              <a:rPr lang="tk-TM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16.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opalubkasynyň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spcAft>
                <a:spcPts val="1000"/>
              </a:spcAft>
            </a:pPr>
            <a:r>
              <a:rPr lang="tk-TM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17.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daşamak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galdyrmak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spcAft>
                <a:spcPts val="1000"/>
              </a:spcAft>
            </a:pPr>
            <a:r>
              <a:rPr lang="tk-TM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18.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ýöreýän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teležkasy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spcAft>
                <a:spcPts val="1000"/>
              </a:spcAft>
            </a:pPr>
            <a:r>
              <a:rPr lang="tk-TM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ammary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tk-TM" sz="20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1000"/>
              </a:spcAft>
            </a:pP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romanUcPeriod"/>
            </a:pP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Wertuşka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II-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prawka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baraban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III-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urukdyryjy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polik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IV-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pyçagy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V-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soňlajy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öçüriji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116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E14D8AA-BA9C-4888-9F97-34D6B0C25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690114"/>
            <a:ext cx="8946541" cy="5558286"/>
          </a:xfrm>
        </p:spPr>
        <p:txBody>
          <a:bodyPr/>
          <a:lstStyle/>
          <a:p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agregatlary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formalaşdyrylan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ulaglardan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ybaratdyr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esasanam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wibromeýdançadan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),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formasyna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ýazmak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ulaglar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formadüşeýjiler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k-TM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soňky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stadiýasy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kameradan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çyykarmak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ammara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ugradýarlar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başan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formalary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formany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ýe-nede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taýýarlamak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ugradýarlar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8263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C68767A-5787-4C59-B042-B8D1B0B85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266" y="633957"/>
            <a:ext cx="9524431" cy="5590085"/>
          </a:xfrm>
        </p:spPr>
        <p:txBody>
          <a:bodyPr/>
          <a:lstStyle/>
          <a:p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Konweýýer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usulynda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prosses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ýönekeý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prosseslere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bölünen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ýerlere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birwagtda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ýetirýärler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Formany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ýerden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ýere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daşalýar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hersini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berkidilen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zwenoda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serediýär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3272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E73E482-A3F1-4828-AF77-312E0752018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134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563</TotalTime>
  <Words>399</Words>
  <Application>Microsoft Office PowerPoint</Application>
  <PresentationFormat>Широкоэкранный</PresentationFormat>
  <Paragraphs>42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Ион</vt:lpstr>
      <vt:lpstr>Tema: №4. Sement-beton örtügi: öňünden dartylyp armirlenen, armirlenmedik we gurnama örtügiň gurluşygynyň tehnalogiýasy</vt:lpstr>
      <vt:lpstr>1. Sement-beton örtüginde ulanylýan armaturalaryň görnüşleri.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Awtomobil ýol gurluşygynyň guralyşy boýunça umumy ýagdaýlary</dc:title>
  <dc:creator>Lenovo</dc:creator>
  <cp:lastModifiedBy>Пользователь</cp:lastModifiedBy>
  <cp:revision>39</cp:revision>
  <dcterms:created xsi:type="dcterms:W3CDTF">2020-11-07T06:46:43Z</dcterms:created>
  <dcterms:modified xsi:type="dcterms:W3CDTF">2020-11-24T10:04:07Z</dcterms:modified>
</cp:coreProperties>
</file>