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44" r:id="rId1"/>
  </p:sldMasterIdLst>
  <p:sldIdLst>
    <p:sldId id="256" r:id="rId2"/>
    <p:sldId id="258" r:id="rId3"/>
    <p:sldId id="270" r:id="rId4"/>
    <p:sldId id="266" r:id="rId5"/>
    <p:sldId id="257" r:id="rId6"/>
    <p:sldId id="260" r:id="rId7"/>
    <p:sldId id="268" r:id="rId8"/>
    <p:sldId id="267" r:id="rId9"/>
    <p:sldId id="259" r:id="rId10"/>
    <p:sldId id="264" r:id="rId11"/>
    <p:sldId id="265" r:id="rId12"/>
    <p:sldId id="263" r:id="rId13"/>
    <p:sldId id="262" r:id="rId14"/>
    <p:sldId id="261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8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8F1435-7898-4FBF-B0FC-AB59D8B74307}" type="datetimeFigureOut">
              <a:rPr lang="ru-RU" smtClean="0"/>
              <a:pPr/>
              <a:t>11.03.2016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14B6956-CCE5-4EE3-9B6B-724102923DD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620689"/>
            <a:ext cx="7746084" cy="720080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tr-TR" sz="3600" dirty="0" smtClean="0"/>
              <a:t>KÖNEÜRGENÇ – </a:t>
            </a:r>
            <a:r>
              <a:rPr lang="en-US" sz="3100" dirty="0" smtClean="0"/>
              <a:t>GEÇMIŞDEN NYŞAN, GELJEGE NUSGA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749088"/>
            <a:ext cx="7416824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2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429317"/>
            <a:ext cx="4214842" cy="60007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r-TR" sz="1600" dirty="0" smtClean="0"/>
              <a:t>	</a:t>
            </a:r>
            <a:r>
              <a:rPr lang="en-US" sz="1800" dirty="0" err="1" smtClean="0"/>
              <a:t>Kesme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mozaikanyň</a:t>
            </a:r>
            <a:r>
              <a:rPr lang="en-US" sz="1800" dirty="0" smtClean="0"/>
              <a:t> </a:t>
            </a:r>
            <a:r>
              <a:rPr lang="en-US" sz="1800" dirty="0" err="1" smtClean="0"/>
              <a:t>işlenip</a:t>
            </a:r>
            <a:r>
              <a:rPr lang="en-US" sz="1800" dirty="0" smtClean="0"/>
              <a:t> </a:t>
            </a:r>
            <a:r>
              <a:rPr lang="en-US" sz="1800" dirty="0" err="1" smtClean="0"/>
              <a:t>bejeriliş</a:t>
            </a:r>
            <a:r>
              <a:rPr lang="en-US" sz="1800" dirty="0" smtClean="0"/>
              <a:t> </a:t>
            </a:r>
            <a:r>
              <a:rPr lang="en-US" sz="1800" dirty="0" err="1" smtClean="0"/>
              <a:t>usuly</a:t>
            </a:r>
            <a:r>
              <a:rPr lang="en-US" sz="1800" dirty="0" smtClean="0"/>
              <a:t> </a:t>
            </a:r>
            <a:r>
              <a:rPr lang="en-US" sz="1800" dirty="0" err="1" smtClean="0"/>
              <a:t>Orta</a:t>
            </a:r>
            <a:r>
              <a:rPr lang="en-US" sz="1800" dirty="0" smtClean="0"/>
              <a:t> </a:t>
            </a:r>
            <a:r>
              <a:rPr lang="en-US" sz="1800" dirty="0" err="1" smtClean="0"/>
              <a:t>Aziýada</a:t>
            </a:r>
            <a:r>
              <a:rPr lang="en-US" sz="1800" dirty="0" smtClean="0"/>
              <a:t>, </a:t>
            </a:r>
            <a:r>
              <a:rPr lang="en-US" sz="1800" dirty="0" err="1" smtClean="0"/>
              <a:t>Horezmde</a:t>
            </a:r>
            <a:r>
              <a:rPr lang="en-US" sz="1800" dirty="0" smtClean="0"/>
              <a:t> </a:t>
            </a:r>
            <a:r>
              <a:rPr lang="en-US" sz="1800" dirty="0" err="1" smtClean="0"/>
              <a:t>yüze</a:t>
            </a:r>
            <a:r>
              <a:rPr lang="en-US" sz="1800" dirty="0" smtClean="0"/>
              <a:t> </a:t>
            </a:r>
            <a:r>
              <a:rPr lang="en-US" sz="1800" dirty="0" err="1" smtClean="0"/>
              <a:t>çykypdyr</a:t>
            </a:r>
            <a:r>
              <a:rPr lang="en-US" sz="1800" dirty="0" smtClean="0"/>
              <a:t>. </a:t>
            </a:r>
            <a:r>
              <a:rPr lang="en-US" sz="1800" dirty="0" err="1" smtClean="0"/>
              <a:t>Muny</a:t>
            </a:r>
            <a:r>
              <a:rPr lang="en-US" sz="1800" dirty="0" smtClean="0"/>
              <a:t> </a:t>
            </a:r>
            <a:r>
              <a:rPr lang="en-US" sz="1800" dirty="0" err="1" smtClean="0"/>
              <a:t>birnäçe</a:t>
            </a:r>
            <a:r>
              <a:rPr lang="en-US" sz="1800" dirty="0" smtClean="0"/>
              <a:t> </a:t>
            </a:r>
            <a:r>
              <a:rPr lang="en-US" sz="1800" dirty="0" err="1" smtClean="0"/>
              <a:t>ýagygärliklerde</a:t>
            </a:r>
            <a:r>
              <a:rPr lang="en-US" sz="1800" dirty="0" smtClean="0"/>
              <a:t>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mozaikalar</a:t>
            </a:r>
            <a:r>
              <a:rPr lang="en-US" sz="1800" dirty="0" smtClean="0"/>
              <a:t> </a:t>
            </a:r>
            <a:r>
              <a:rPr lang="en-US" sz="1800" dirty="0" err="1" smtClean="0"/>
              <a:t>bilen</a:t>
            </a:r>
            <a:r>
              <a:rPr lang="en-US" sz="1800" dirty="0" smtClean="0"/>
              <a:t> </a:t>
            </a:r>
            <a:r>
              <a:rPr lang="en-US" sz="1800" dirty="0" err="1" smtClean="0"/>
              <a:t>subut</a:t>
            </a:r>
            <a:r>
              <a:rPr lang="en-US" sz="1800" dirty="0" smtClean="0"/>
              <a:t> </a:t>
            </a:r>
            <a:r>
              <a:rPr lang="en-US" sz="1800" dirty="0" err="1" smtClean="0"/>
              <a:t>edip</a:t>
            </a:r>
            <a:r>
              <a:rPr lang="en-US" sz="1800" dirty="0" smtClean="0"/>
              <a:t> </a:t>
            </a:r>
            <a:r>
              <a:rPr lang="en-US" sz="1800" dirty="0" err="1" smtClean="0"/>
              <a:t>bolýar</a:t>
            </a:r>
            <a:r>
              <a:rPr lang="en-US" sz="1800" dirty="0" smtClean="0"/>
              <a:t>, </a:t>
            </a:r>
            <a:r>
              <a:rPr lang="en-US" sz="1800" dirty="0" err="1" smtClean="0"/>
              <a:t>birinji</a:t>
            </a:r>
            <a:r>
              <a:rPr lang="en-US" sz="1800" dirty="0" smtClean="0"/>
              <a:t> </a:t>
            </a:r>
            <a:r>
              <a:rPr lang="en-US" sz="1800" dirty="0" err="1" smtClean="0"/>
              <a:t>nobatda</a:t>
            </a:r>
            <a:r>
              <a:rPr lang="en-US" sz="1800" dirty="0" smtClean="0"/>
              <a:t>, </a:t>
            </a:r>
            <a:r>
              <a:rPr lang="en-US" sz="1800" dirty="0" err="1" smtClean="0"/>
              <a:t>Köneürgençdäki</a:t>
            </a:r>
            <a:r>
              <a:rPr lang="en-US" sz="1800" dirty="0" smtClean="0"/>
              <a:t> </a:t>
            </a:r>
            <a:r>
              <a:rPr lang="en-US" sz="1800" dirty="0" err="1" smtClean="0"/>
              <a:t>ajaýyp</a:t>
            </a:r>
            <a:r>
              <a:rPr lang="en-US" sz="1800" dirty="0" smtClean="0"/>
              <a:t> </a:t>
            </a:r>
            <a:r>
              <a:rPr lang="en-US" sz="1800" dirty="0" err="1" smtClean="0"/>
              <a:t>ýadygärlik</a:t>
            </a:r>
            <a:r>
              <a:rPr lang="en-US" sz="1800" dirty="0" smtClean="0"/>
              <a:t> </a:t>
            </a:r>
            <a:r>
              <a:rPr lang="en-US" sz="1800" dirty="0" err="1" smtClean="0"/>
              <a:t>bolan</a:t>
            </a:r>
            <a:r>
              <a:rPr lang="en-US" sz="1800" dirty="0" smtClean="0"/>
              <a:t> </a:t>
            </a:r>
            <a:r>
              <a:rPr lang="en-US" sz="1800" dirty="0" err="1" smtClean="0"/>
              <a:t>Törebeg</a:t>
            </a:r>
            <a:r>
              <a:rPr lang="en-US" sz="1800" dirty="0" smtClean="0"/>
              <a:t> </a:t>
            </a:r>
            <a:r>
              <a:rPr lang="en-US" sz="1800" dirty="0" err="1" smtClean="0"/>
              <a:t>hanymyň</a:t>
            </a:r>
            <a:r>
              <a:rPr lang="en-US" sz="1800" dirty="0" smtClean="0"/>
              <a:t> </a:t>
            </a:r>
            <a:r>
              <a:rPr lang="en-US" sz="1800" dirty="0" err="1" smtClean="0"/>
              <a:t>kümmetinde</a:t>
            </a:r>
            <a:r>
              <a:rPr lang="en-US" sz="1800" dirty="0" smtClean="0"/>
              <a:t>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</a:t>
            </a:r>
            <a:r>
              <a:rPr lang="en-US" sz="1800" dirty="0" smtClean="0"/>
              <a:t> </a:t>
            </a:r>
            <a:r>
              <a:rPr lang="en-US" sz="1800" dirty="0" err="1" smtClean="0"/>
              <a:t>nagyşlar</a:t>
            </a:r>
            <a:r>
              <a:rPr lang="en-US" sz="1800" dirty="0" smtClean="0"/>
              <a:t> (XIV </a:t>
            </a:r>
            <a:r>
              <a:rPr lang="en-US" sz="1800" dirty="0" err="1" smtClean="0"/>
              <a:t>asyryň</a:t>
            </a:r>
            <a:r>
              <a:rPr lang="en-US" sz="1800" dirty="0" smtClean="0"/>
              <a:t> 30-40-njy </a:t>
            </a:r>
            <a:r>
              <a:rPr lang="en-US" sz="1800" dirty="0" err="1" smtClean="0"/>
              <a:t>ýyllary</a:t>
            </a:r>
            <a:r>
              <a:rPr lang="en-US" sz="1800" dirty="0" smtClean="0"/>
              <a:t>), </a:t>
            </a:r>
            <a:r>
              <a:rPr lang="en-US" sz="1800" dirty="0" err="1" smtClean="0"/>
              <a:t>şeýle</a:t>
            </a:r>
            <a:r>
              <a:rPr lang="en-US" sz="1800" dirty="0" smtClean="0"/>
              <a:t> hem </a:t>
            </a:r>
            <a:r>
              <a:rPr lang="en-US" sz="1800" dirty="0" err="1" smtClean="0"/>
              <a:t>Teýmirleňiň</a:t>
            </a:r>
            <a:r>
              <a:rPr lang="en-US" sz="1800" dirty="0" smtClean="0"/>
              <a:t> </a:t>
            </a:r>
            <a:r>
              <a:rPr lang="en-US" sz="1800" dirty="0" err="1" smtClean="0"/>
              <a:t>wagtynda</a:t>
            </a:r>
            <a:r>
              <a:rPr lang="en-US" sz="1800" dirty="0" smtClean="0"/>
              <a:t>, </a:t>
            </a:r>
            <a:r>
              <a:rPr lang="en-US" sz="1800" dirty="0" err="1" smtClean="0"/>
              <a:t>Şahrisabsda</a:t>
            </a:r>
            <a:r>
              <a:rPr lang="en-US" sz="1800" dirty="0" smtClean="0"/>
              <a:t> (1380-nji </a:t>
            </a:r>
            <a:r>
              <a:rPr lang="en-US" sz="1800" dirty="0" err="1" smtClean="0"/>
              <a:t>ýylda</a:t>
            </a:r>
            <a:r>
              <a:rPr lang="en-US" sz="1800" dirty="0" smtClean="0"/>
              <a:t>) </a:t>
            </a:r>
            <a:r>
              <a:rPr lang="en-US" sz="1800" dirty="0" err="1" smtClean="0"/>
              <a:t>gurlan</a:t>
            </a:r>
            <a:r>
              <a:rPr lang="en-US" sz="1800" dirty="0" smtClean="0"/>
              <a:t> </a:t>
            </a:r>
            <a:r>
              <a:rPr lang="en-US" sz="1800" dirty="0" err="1" smtClean="0"/>
              <a:t>Teýmiriň</a:t>
            </a:r>
            <a:r>
              <a:rPr lang="en-US" sz="1800" dirty="0" smtClean="0"/>
              <a:t> </a:t>
            </a:r>
            <a:r>
              <a:rPr lang="en-US" sz="1800" dirty="0" err="1" smtClean="0"/>
              <a:t>köşgünde</a:t>
            </a:r>
            <a:r>
              <a:rPr lang="en-US" sz="1800" dirty="0" smtClean="0"/>
              <a:t> (</a:t>
            </a:r>
            <a:r>
              <a:rPr lang="en-US" sz="1800" dirty="0" err="1" smtClean="0"/>
              <a:t>Aksaraý</a:t>
            </a:r>
            <a:r>
              <a:rPr lang="en-US" sz="1800" dirty="0" smtClean="0"/>
              <a:t> </a:t>
            </a:r>
            <a:r>
              <a:rPr lang="en-US" sz="1800" dirty="0" err="1" smtClean="0"/>
              <a:t>köşgünde</a:t>
            </a:r>
            <a:r>
              <a:rPr lang="en-US" sz="1800" dirty="0" smtClean="0"/>
              <a:t>) </a:t>
            </a:r>
            <a:r>
              <a:rPr lang="en-US" sz="1800" dirty="0" err="1" smtClean="0"/>
              <a:t>ulanylan</a:t>
            </a:r>
            <a:r>
              <a:rPr lang="en-US" sz="1800" dirty="0" smtClean="0"/>
              <a:t> </a:t>
            </a:r>
            <a:r>
              <a:rPr lang="en-US" sz="1800" dirty="0" err="1" smtClean="0"/>
              <a:t>mozaikalar</a:t>
            </a:r>
            <a:r>
              <a:rPr lang="en-US" sz="1800" dirty="0" smtClean="0"/>
              <a:t> </a:t>
            </a:r>
            <a:r>
              <a:rPr lang="en-US" sz="1800" dirty="0" err="1" smtClean="0"/>
              <a:t>bilen</a:t>
            </a:r>
            <a:r>
              <a:rPr lang="en-US" sz="1800" dirty="0" smtClean="0"/>
              <a:t> </a:t>
            </a:r>
            <a:r>
              <a:rPr lang="en-US" sz="1800" dirty="0" err="1" smtClean="0"/>
              <a:t>subut</a:t>
            </a:r>
            <a:r>
              <a:rPr lang="en-US" sz="1800" dirty="0" smtClean="0"/>
              <a:t> </a:t>
            </a:r>
            <a:r>
              <a:rPr lang="en-US" sz="1800" dirty="0" err="1" smtClean="0"/>
              <a:t>edip</a:t>
            </a:r>
            <a:r>
              <a:rPr lang="en-US" sz="1800" dirty="0" smtClean="0"/>
              <a:t> </a:t>
            </a:r>
            <a:r>
              <a:rPr lang="en-US" sz="1800" dirty="0" err="1" smtClean="0"/>
              <a:t>bolar</a:t>
            </a:r>
            <a:r>
              <a:rPr lang="en-US" sz="1800" dirty="0" smtClean="0"/>
              <a:t> </a:t>
            </a:r>
            <a:r>
              <a:rPr lang="en-US" sz="1800" dirty="0" err="1" smtClean="0"/>
              <a:t>diýip</a:t>
            </a:r>
            <a:r>
              <a:rPr lang="en-US" sz="1800" dirty="0" smtClean="0"/>
              <a:t> </a:t>
            </a:r>
            <a:r>
              <a:rPr lang="en-US" sz="1800" dirty="0" err="1" smtClean="0"/>
              <a:t>W.Wýatkin</a:t>
            </a:r>
            <a:r>
              <a:rPr lang="en-US" sz="1800" dirty="0" smtClean="0"/>
              <a:t> </a:t>
            </a:r>
            <a:r>
              <a:rPr lang="en-US" sz="1800" dirty="0" err="1" smtClean="0"/>
              <a:t>kesme</a:t>
            </a:r>
            <a:r>
              <a:rPr lang="en-US" sz="1800" dirty="0" smtClean="0"/>
              <a:t> </a:t>
            </a:r>
            <a:r>
              <a:rPr lang="en-US" sz="1800" dirty="0" err="1" smtClean="0"/>
              <a:t>terrakotadan</a:t>
            </a:r>
            <a:r>
              <a:rPr lang="en-US" sz="1800" dirty="0" smtClean="0"/>
              <a:t> (</a:t>
            </a:r>
            <a:r>
              <a:rPr lang="en-US" sz="1800" dirty="0" err="1" smtClean="0"/>
              <a:t>gyzylymtyl-goňur</a:t>
            </a:r>
            <a:r>
              <a:rPr lang="en-US" sz="1800" dirty="0" smtClean="0"/>
              <a:t> </a:t>
            </a:r>
            <a:r>
              <a:rPr lang="en-US" sz="1800" dirty="0" err="1" smtClean="0"/>
              <a:t>reňkli</a:t>
            </a:r>
            <a:r>
              <a:rPr lang="en-US" sz="1800" dirty="0" smtClean="0"/>
              <a:t> </a:t>
            </a:r>
            <a:r>
              <a:rPr lang="en-US" sz="1800" dirty="0" err="1" smtClean="0"/>
              <a:t>bişirilen</a:t>
            </a:r>
            <a:r>
              <a:rPr lang="en-US" sz="1800" dirty="0" smtClean="0"/>
              <a:t> </a:t>
            </a:r>
            <a:r>
              <a:rPr lang="en-US" sz="1800" dirty="0" err="1" smtClean="0"/>
              <a:t>toýundan</a:t>
            </a:r>
            <a:r>
              <a:rPr lang="en-US" sz="1800" dirty="0" smtClean="0"/>
              <a:t> </a:t>
            </a:r>
            <a:r>
              <a:rPr lang="en-US" sz="1800" dirty="0" err="1" smtClean="0"/>
              <a:t>edilen</a:t>
            </a:r>
            <a:r>
              <a:rPr lang="en-US" sz="1800" dirty="0" smtClean="0"/>
              <a:t> </a:t>
            </a:r>
            <a:r>
              <a:rPr lang="en-US" sz="1800" dirty="0" err="1" smtClean="0"/>
              <a:t>önümden</a:t>
            </a:r>
            <a:r>
              <a:rPr lang="en-US" sz="1800" dirty="0" smtClean="0"/>
              <a:t>) </a:t>
            </a:r>
            <a:r>
              <a:rPr lang="en-US" sz="1800" dirty="0" err="1" smtClean="0"/>
              <a:t>ýerine</a:t>
            </a:r>
            <a:r>
              <a:rPr lang="en-US" sz="1800" dirty="0" smtClean="0"/>
              <a:t> </a:t>
            </a:r>
            <a:r>
              <a:rPr lang="en-US" sz="1800" dirty="0" err="1" smtClean="0"/>
              <a:t>ýetirilen</a:t>
            </a:r>
            <a:r>
              <a:rPr lang="en-US" sz="1800" dirty="0" smtClean="0"/>
              <a:t> </a:t>
            </a:r>
            <a:r>
              <a:rPr lang="en-US" sz="1800" dirty="0" err="1" smtClean="0"/>
              <a:t>bir</a:t>
            </a:r>
            <a:r>
              <a:rPr lang="en-US" sz="1800" dirty="0" smtClean="0"/>
              <a:t> </a:t>
            </a:r>
            <a:r>
              <a:rPr lang="en-US" sz="1800" dirty="0" err="1" smtClean="0"/>
              <a:t>ýazgysynda</a:t>
            </a:r>
            <a:r>
              <a:rPr lang="en-US" sz="1800" dirty="0" smtClean="0"/>
              <a:t> we </a:t>
            </a:r>
            <a:r>
              <a:rPr lang="en-US" sz="1800" dirty="0" err="1" smtClean="0"/>
              <a:t>bu</a:t>
            </a:r>
            <a:r>
              <a:rPr lang="en-US" sz="1800" dirty="0" smtClean="0"/>
              <a:t> </a:t>
            </a:r>
            <a:r>
              <a:rPr lang="en-US" sz="1800" dirty="0" err="1" smtClean="0"/>
              <a:t>ýazgyny</a:t>
            </a:r>
            <a:r>
              <a:rPr lang="en-US" sz="1800" dirty="0" smtClean="0"/>
              <a:t> </a:t>
            </a:r>
            <a:r>
              <a:rPr lang="en-US" sz="1800" dirty="0" err="1" smtClean="0"/>
              <a:t>beýleki</a:t>
            </a:r>
            <a:r>
              <a:rPr lang="en-US" sz="1800" dirty="0" smtClean="0"/>
              <a:t> </a:t>
            </a:r>
            <a:r>
              <a:rPr lang="en-US" sz="1800" dirty="0" err="1" smtClean="0"/>
              <a:t>alymlaryň</a:t>
            </a:r>
            <a:r>
              <a:rPr lang="en-US" sz="1800" dirty="0" smtClean="0"/>
              <a:t> hem </a:t>
            </a:r>
            <a:r>
              <a:rPr lang="en-US" sz="1800" dirty="0" err="1" smtClean="0"/>
              <a:t>tassyklamagynda</a:t>
            </a:r>
            <a:r>
              <a:rPr lang="en-US" sz="1800" dirty="0" smtClean="0"/>
              <a:t> </a:t>
            </a:r>
            <a:r>
              <a:rPr lang="en-US" sz="1800" dirty="0" err="1" smtClean="0"/>
              <a:t>horezm</a:t>
            </a:r>
            <a:r>
              <a:rPr lang="en-US" sz="1800" dirty="0" smtClean="0"/>
              <a:t> </a:t>
            </a:r>
            <a:r>
              <a:rPr lang="en-US" sz="1800" dirty="0" err="1" smtClean="0"/>
              <a:t>ussalarynyň</a:t>
            </a:r>
            <a:r>
              <a:rPr lang="en-US" sz="1800" dirty="0" smtClean="0"/>
              <a:t> </a:t>
            </a:r>
            <a:r>
              <a:rPr lang="en-US" sz="1800" dirty="0" err="1" smtClean="0"/>
              <a:t>ýerine</a:t>
            </a:r>
            <a:r>
              <a:rPr lang="en-US" sz="1800" dirty="0" smtClean="0"/>
              <a:t> </a:t>
            </a:r>
            <a:r>
              <a:rPr lang="en-US" sz="1800" dirty="0" err="1" smtClean="0"/>
              <a:t>ýetiren</a:t>
            </a:r>
            <a:r>
              <a:rPr lang="en-US" sz="1800" dirty="0" smtClean="0"/>
              <a:t> </a:t>
            </a:r>
            <a:r>
              <a:rPr lang="en-US" sz="1800" dirty="0" err="1" smtClean="0"/>
              <a:t>işi</a:t>
            </a:r>
            <a:r>
              <a:rPr lang="en-US" sz="1800" dirty="0" smtClean="0"/>
              <a:t> </a:t>
            </a:r>
            <a:r>
              <a:rPr lang="en-US" sz="1800" dirty="0" err="1" smtClean="0"/>
              <a:t>barada</a:t>
            </a:r>
            <a:r>
              <a:rPr lang="en-US" sz="1800" dirty="0" smtClean="0"/>
              <a:t> </a:t>
            </a:r>
            <a:r>
              <a:rPr lang="en-US" sz="1800" dirty="0" err="1" smtClean="0"/>
              <a:t>aýdylýar</a:t>
            </a:r>
            <a:r>
              <a:rPr lang="en-US" sz="1800" dirty="0" smtClean="0"/>
              <a:t>.</a:t>
            </a:r>
            <a:endParaRPr lang="ru-RU" sz="18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069787" y="5445224"/>
            <a:ext cx="33123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Tekeş</a:t>
            </a:r>
            <a:r>
              <a:rPr lang="ru-RU" sz="2000" b="1" dirty="0" err="1" smtClean="0"/>
              <a:t>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  <a:r>
              <a:rPr lang="tr-TR" sz="2000" b="1" dirty="0" smtClean="0"/>
              <a:t> Arkada </a:t>
            </a:r>
            <a:r>
              <a:rPr lang="en-US" sz="2000" b="1" dirty="0" err="1" smtClean="0"/>
              <a:t>Gutlug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Timuryň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minarasy</a:t>
            </a:r>
            <a:r>
              <a:rPr lang="tr-TR" sz="2000" b="1" dirty="0" smtClean="0"/>
              <a:t>.</a:t>
            </a:r>
            <a:endParaRPr lang="ru-RU" sz="2000" b="1" dirty="0" smtClean="0"/>
          </a:p>
          <a:p>
            <a:endParaRPr lang="ru-RU" dirty="0"/>
          </a:p>
        </p:txBody>
      </p:sp>
      <p:pic>
        <p:nvPicPr>
          <p:cNvPr id="1026" name="Picture 2" descr="C:\Users\Aman\Desktop\Шохрат\Куняургенч\image005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45000" y="764705"/>
            <a:ext cx="4047480" cy="43204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95721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692696"/>
            <a:ext cx="3714753" cy="57693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sz="2400" dirty="0" err="1" smtClean="0"/>
              <a:t>Törebeg</a:t>
            </a:r>
            <a:r>
              <a:rPr lang="en-US" sz="2400" dirty="0" smtClean="0"/>
              <a:t> </a:t>
            </a:r>
            <a:r>
              <a:rPr lang="en-US" sz="2400" dirty="0" err="1" smtClean="0"/>
              <a:t>hanymyň</a:t>
            </a:r>
            <a:r>
              <a:rPr lang="en-US" sz="2400" dirty="0" smtClean="0"/>
              <a:t> </a:t>
            </a:r>
            <a:r>
              <a:rPr lang="en-US" sz="2400" dirty="0" err="1" smtClean="0"/>
              <a:t>ady</a:t>
            </a:r>
            <a:r>
              <a:rPr lang="en-US" sz="2400" dirty="0" smtClean="0"/>
              <a:t> </a:t>
            </a:r>
            <a:r>
              <a:rPr lang="en-US" sz="2400" dirty="0" err="1" smtClean="0"/>
              <a:t>bilen</a:t>
            </a:r>
            <a:r>
              <a:rPr lang="en-US" sz="2400" dirty="0" smtClean="0"/>
              <a:t> </a:t>
            </a:r>
            <a:r>
              <a:rPr lang="en-US" sz="2400" dirty="0" err="1" smtClean="0"/>
              <a:t>baglanyşdyrylýan</a:t>
            </a:r>
            <a:r>
              <a:rPr lang="en-US" sz="2400" dirty="0" smtClean="0"/>
              <a:t> </a:t>
            </a:r>
            <a:r>
              <a:rPr lang="en-US" sz="2400" dirty="0" err="1" smtClean="0"/>
              <a:t>kümmetiň</a:t>
            </a:r>
            <a:r>
              <a:rPr lang="en-US" sz="2400" dirty="0" smtClean="0"/>
              <a:t> </a:t>
            </a:r>
            <a:r>
              <a:rPr lang="en-US" sz="2400" dirty="0" err="1" smtClean="0"/>
              <a:t>içki</a:t>
            </a:r>
            <a:r>
              <a:rPr lang="en-US" sz="2400" dirty="0" smtClean="0"/>
              <a:t> we </a:t>
            </a:r>
            <a:r>
              <a:rPr lang="en-US" sz="2400" dirty="0" err="1" smtClean="0"/>
              <a:t>daşky</a:t>
            </a:r>
            <a:r>
              <a:rPr lang="en-US" sz="2400" dirty="0" smtClean="0"/>
              <a:t> </a:t>
            </a:r>
            <a:r>
              <a:rPr lang="en-US" sz="2400" dirty="0" err="1" smtClean="0"/>
              <a:t>bezeglerini</a:t>
            </a:r>
            <a:r>
              <a:rPr lang="en-US" sz="2400" dirty="0" smtClean="0"/>
              <a:t> </a:t>
            </a:r>
            <a:r>
              <a:rPr lang="en-US" sz="2400" dirty="0" err="1" smtClean="0"/>
              <a:t>birnäçe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görnüşe</a:t>
            </a:r>
            <a:r>
              <a:rPr lang="en-US" sz="2400" dirty="0" smtClean="0"/>
              <a:t> </a:t>
            </a:r>
            <a:r>
              <a:rPr lang="en-US" sz="2400" dirty="0" err="1" smtClean="0"/>
              <a:t>bölmek</a:t>
            </a:r>
            <a:r>
              <a:rPr lang="en-US" sz="2400" dirty="0" smtClean="0"/>
              <a:t> </a:t>
            </a:r>
            <a:r>
              <a:rPr lang="en-US" sz="2400" dirty="0" err="1" smtClean="0"/>
              <a:t>bolar</a:t>
            </a:r>
            <a:r>
              <a:rPr lang="en-US" sz="2400" dirty="0" smtClean="0"/>
              <a:t>: </a:t>
            </a:r>
            <a:r>
              <a:rPr lang="en-US" sz="2400" dirty="0" err="1" smtClean="0"/>
              <a:t>syrçanyň</a:t>
            </a:r>
            <a:r>
              <a:rPr lang="en-US" sz="2400" dirty="0" smtClean="0"/>
              <a:t> </a:t>
            </a:r>
            <a:r>
              <a:rPr lang="en-US" sz="2400" dirty="0" err="1" smtClean="0"/>
              <a:t>aşagyndan</a:t>
            </a:r>
            <a:r>
              <a:rPr lang="en-US" sz="2400" dirty="0" smtClean="0"/>
              <a:t> hem-de </a:t>
            </a:r>
            <a:r>
              <a:rPr lang="en-US" sz="2400" dirty="0" err="1" smtClean="0"/>
              <a:t>ýokarsyndan</a:t>
            </a:r>
            <a:r>
              <a:rPr lang="en-US" sz="2400" dirty="0" smtClean="0"/>
              <a:t> </a:t>
            </a:r>
            <a:r>
              <a:rPr lang="en-US" sz="2400" dirty="0" err="1" smtClean="0"/>
              <a:t>nagyş</a:t>
            </a:r>
            <a:r>
              <a:rPr lang="en-US" sz="2400" dirty="0" smtClean="0"/>
              <a:t> </a:t>
            </a:r>
            <a:r>
              <a:rPr lang="en-US" sz="2400" dirty="0" err="1" smtClean="0"/>
              <a:t>edilen</a:t>
            </a:r>
            <a:r>
              <a:rPr lang="en-US" sz="2400" dirty="0" smtClean="0"/>
              <a:t> we </a:t>
            </a:r>
            <a:r>
              <a:rPr lang="en-US" sz="2400" dirty="0" err="1" smtClean="0"/>
              <a:t>gyzyl</a:t>
            </a:r>
            <a:r>
              <a:rPr lang="en-US" sz="2400" dirty="0" smtClean="0"/>
              <a:t> </a:t>
            </a:r>
            <a:r>
              <a:rPr lang="en-US" sz="2400" dirty="0" err="1" smtClean="0"/>
              <a:t>çaýylyp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görnüşi</a:t>
            </a:r>
            <a:r>
              <a:rPr lang="en-US" sz="2400" dirty="0" smtClean="0"/>
              <a:t>, </a:t>
            </a:r>
            <a:r>
              <a:rPr lang="en-US" sz="2400" dirty="0" err="1" smtClean="0"/>
              <a:t>dekoratiw</a:t>
            </a:r>
            <a:r>
              <a:rPr lang="en-US" sz="2400" dirty="0" smtClean="0"/>
              <a:t> </a:t>
            </a:r>
            <a:r>
              <a:rPr lang="en-US" sz="2400" dirty="0" err="1" smtClean="0"/>
              <a:t>stalaktit</a:t>
            </a:r>
            <a:r>
              <a:rPr lang="en-US" sz="2400" dirty="0" smtClean="0"/>
              <a:t> we </a:t>
            </a:r>
            <a:r>
              <a:rPr lang="en-US" sz="2400" dirty="0" err="1" smtClean="0"/>
              <a:t>ösümlik</a:t>
            </a:r>
            <a:r>
              <a:rPr lang="en-US" sz="2400" dirty="0" smtClean="0"/>
              <a:t> </a:t>
            </a:r>
            <a:r>
              <a:rPr lang="en-US" sz="2400" dirty="0" err="1" smtClean="0"/>
              <a:t>nagyşly</a:t>
            </a:r>
            <a:r>
              <a:rPr lang="en-US" sz="2400" dirty="0" smtClean="0"/>
              <a:t> </a:t>
            </a:r>
            <a:r>
              <a:rPr lang="en-US" sz="2400" dirty="0" err="1" smtClean="0"/>
              <a:t>güberçek</a:t>
            </a:r>
            <a:r>
              <a:rPr lang="en-US" sz="2400" dirty="0" smtClean="0"/>
              <a:t> </a:t>
            </a:r>
            <a:r>
              <a:rPr lang="en-US" sz="2400" dirty="0" err="1" smtClean="0"/>
              <a:t>şekilli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beze­gi</a:t>
            </a:r>
            <a:r>
              <a:rPr lang="en-US" sz="2400" dirty="0" smtClean="0"/>
              <a:t>, </a:t>
            </a:r>
            <a:r>
              <a:rPr lang="en-US" sz="2400" dirty="0" err="1" smtClean="0"/>
              <a:t>syrçanyň</a:t>
            </a:r>
            <a:r>
              <a:rPr lang="en-US" sz="2400" dirty="0" smtClean="0"/>
              <a:t> </a:t>
            </a:r>
            <a:r>
              <a:rPr lang="en-US" sz="2400" dirty="0" err="1" smtClean="0"/>
              <a:t>aşagyndan</a:t>
            </a:r>
            <a:r>
              <a:rPr lang="en-US" sz="2400" dirty="0" smtClean="0"/>
              <a:t> </a:t>
            </a:r>
            <a:r>
              <a:rPr lang="en-US" sz="2400" dirty="0" err="1" smtClean="0"/>
              <a:t>epigrafik</a:t>
            </a:r>
            <a:r>
              <a:rPr lang="en-US" sz="2400" dirty="0" smtClean="0"/>
              <a:t> we </a:t>
            </a:r>
            <a:r>
              <a:rPr lang="en-US" sz="2400" dirty="0" err="1" smtClean="0"/>
              <a:t>ösümlik</a:t>
            </a:r>
            <a:r>
              <a:rPr lang="en-US" sz="2400" dirty="0" smtClean="0"/>
              <a:t> </a:t>
            </a:r>
            <a:r>
              <a:rPr lang="en-US" sz="2400" dirty="0" err="1" smtClean="0"/>
              <a:t>nagyşlarynyň</a:t>
            </a:r>
            <a:r>
              <a:rPr lang="en-US" sz="2400" dirty="0" smtClean="0"/>
              <a:t> </a:t>
            </a:r>
            <a:r>
              <a:rPr lang="en-US" sz="2400" dirty="0" err="1" smtClean="0"/>
              <a:t>tekiz</a:t>
            </a:r>
            <a:r>
              <a:rPr lang="en-US" sz="2400" dirty="0" smtClean="0"/>
              <a:t> </a:t>
            </a:r>
            <a:r>
              <a:rPr lang="en-US" sz="2400" dirty="0" err="1" smtClean="0"/>
              <a:t>görnüşde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ýygnama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kesme</a:t>
            </a:r>
            <a:r>
              <a:rPr lang="en-US" sz="2400" dirty="0" smtClean="0"/>
              <a:t>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, </a:t>
            </a:r>
            <a:r>
              <a:rPr lang="en-US" sz="2400" dirty="0" err="1" smtClean="0"/>
              <a:t>ýygnama</a:t>
            </a:r>
            <a:r>
              <a:rPr lang="en-US" sz="2400" dirty="0" smtClean="0"/>
              <a:t> </a:t>
            </a:r>
            <a:r>
              <a:rPr lang="en-US" sz="2400" dirty="0" err="1" smtClean="0"/>
              <a:t>usulynda</a:t>
            </a:r>
            <a:r>
              <a:rPr lang="en-US" sz="2400" dirty="0" smtClean="0"/>
              <a:t> </a:t>
            </a:r>
            <a:r>
              <a:rPr lang="en-US" sz="2400" dirty="0" err="1" smtClean="0"/>
              <a:t>biri-birine</a:t>
            </a:r>
            <a:r>
              <a:rPr lang="en-US" sz="2400" dirty="0" smtClean="0"/>
              <a:t> </a:t>
            </a:r>
            <a:r>
              <a:rPr lang="en-US" sz="2400" dirty="0" err="1" smtClean="0"/>
              <a:t>geýdirilip</a:t>
            </a:r>
            <a:r>
              <a:rPr lang="en-US" sz="2400" dirty="0" smtClean="0"/>
              <a:t> </a:t>
            </a:r>
            <a:r>
              <a:rPr lang="en-US" sz="2400" dirty="0" err="1" smtClean="0"/>
              <a:t>işlenen</a:t>
            </a:r>
            <a:r>
              <a:rPr lang="en-US" sz="2400" dirty="0" smtClean="0"/>
              <a:t> (</a:t>
            </a:r>
            <a:r>
              <a:rPr lang="en-US" sz="2400" dirty="0" err="1" smtClean="0"/>
              <a:t>modahil</a:t>
            </a:r>
            <a:r>
              <a:rPr lang="en-US" sz="2400" dirty="0" smtClean="0"/>
              <a:t>) </a:t>
            </a:r>
            <a:r>
              <a:rPr lang="en-US" sz="2400" dirty="0" err="1" smtClean="0"/>
              <a:t>mozaika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. Bu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bezegi</a:t>
            </a:r>
            <a:r>
              <a:rPr lang="en-US" sz="2400" dirty="0" smtClean="0"/>
              <a:t> </a:t>
            </a:r>
            <a:r>
              <a:rPr lang="en-US" sz="2400" dirty="0" err="1" smtClean="0"/>
              <a:t>gyra</a:t>
            </a:r>
            <a:r>
              <a:rPr lang="en-US" sz="2400" dirty="0" smtClean="0"/>
              <a:t> </a:t>
            </a:r>
            <a:r>
              <a:rPr lang="en-US" sz="2400" dirty="0" err="1" smtClean="0"/>
              <a:t>üçin</a:t>
            </a:r>
            <a:r>
              <a:rPr lang="en-US" sz="2400" dirty="0" smtClean="0"/>
              <a:t> </a:t>
            </a:r>
            <a:r>
              <a:rPr lang="en-US" sz="2400" dirty="0" err="1" smtClean="0"/>
              <a:t>niýetlenen</a:t>
            </a:r>
            <a:r>
              <a:rPr lang="en-US" sz="2400" dirty="0" smtClean="0"/>
              <a:t> </a:t>
            </a:r>
            <a:r>
              <a:rPr lang="en-US" sz="2400" dirty="0" err="1" smtClean="0"/>
              <a:t>kümmetiň</a:t>
            </a:r>
            <a:r>
              <a:rPr lang="en-US" sz="2400" dirty="0" smtClean="0"/>
              <a:t> </a:t>
            </a:r>
            <a:r>
              <a:rPr lang="en-US" sz="2400" dirty="0" err="1" smtClean="0"/>
              <a:t>pestagynyň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bezegidir</a:t>
            </a:r>
            <a:r>
              <a:rPr lang="en-US" sz="2400" dirty="0" smtClean="0"/>
              <a:t>, </a:t>
            </a:r>
            <a:r>
              <a:rPr lang="en-US" sz="2400" dirty="0" err="1" smtClean="0"/>
              <a:t>onuň</a:t>
            </a:r>
            <a:r>
              <a:rPr lang="en-US" sz="2400" dirty="0" smtClean="0"/>
              <a:t> </a:t>
            </a:r>
            <a:r>
              <a:rPr lang="en-US" sz="2400" dirty="0" err="1" smtClean="0"/>
              <a:t>gyralary</a:t>
            </a:r>
            <a:r>
              <a:rPr lang="en-US" sz="2400" dirty="0" smtClean="0"/>
              <a:t> </a:t>
            </a:r>
            <a:r>
              <a:rPr lang="en-US" sz="2400" dirty="0" err="1" smtClean="0"/>
              <a:t>bolsa</a:t>
            </a:r>
            <a:r>
              <a:rPr lang="en-US" sz="2400" dirty="0" smtClean="0"/>
              <a:t> </a:t>
            </a:r>
            <a:r>
              <a:rPr lang="en-US" sz="2400" dirty="0" err="1" smtClean="0"/>
              <a:t>ýarym</a:t>
            </a:r>
            <a:r>
              <a:rPr lang="en-US" sz="2400" dirty="0" smtClean="0"/>
              <a:t> </a:t>
            </a:r>
            <a:r>
              <a:rPr lang="en-US" sz="2400" dirty="0" err="1" smtClean="0"/>
              <a:t>palmetta</a:t>
            </a:r>
            <a:r>
              <a:rPr lang="en-US" sz="2400" dirty="0" smtClean="0"/>
              <a:t> </a:t>
            </a:r>
            <a:r>
              <a:rPr lang="en-US" sz="2400" dirty="0" err="1" smtClean="0"/>
              <a:t>şekilinde</a:t>
            </a:r>
            <a:r>
              <a:rPr lang="en-US" sz="2400" dirty="0" smtClean="0"/>
              <a:t> </a:t>
            </a:r>
            <a:r>
              <a:rPr lang="en-US" sz="2400" dirty="0" err="1" smtClean="0"/>
              <a:t>bezelen</a:t>
            </a:r>
            <a:r>
              <a:rPr lang="en-US" sz="2400" dirty="0" smtClean="0"/>
              <a:t>.</a:t>
            </a:r>
            <a:endParaRPr lang="ru-RU" sz="2400" dirty="0" smtClean="0"/>
          </a:p>
        </p:txBody>
      </p:sp>
      <p:pic>
        <p:nvPicPr>
          <p:cNvPr id="2051" name="Picture 3" descr="C:\Users\Aman\Desktop\Шохрат\Куняургенч\images (12)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99992" y="980728"/>
            <a:ext cx="3911853" cy="323694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292080" y="5301208"/>
            <a:ext cx="331236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Nejmeddin Kubrany</a:t>
            </a:r>
            <a:r>
              <a:rPr lang="ru-RU" sz="2000" b="1" dirty="0" err="1" smtClean="0"/>
              <a:t>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50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9" y="731518"/>
            <a:ext cx="4245621" cy="56498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Palmetta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nagyş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Aziýada</a:t>
            </a:r>
            <a:r>
              <a:rPr lang="en-US" dirty="0" smtClean="0"/>
              <a:t>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bezeglerinde</a:t>
            </a:r>
            <a:r>
              <a:rPr lang="en-US" dirty="0" smtClean="0"/>
              <a:t> (IX-X </a:t>
            </a:r>
            <a:r>
              <a:rPr lang="en-US" dirty="0" err="1" smtClean="0"/>
              <a:t>asyrlar</a:t>
            </a:r>
            <a:r>
              <a:rPr lang="en-US" dirty="0" smtClean="0"/>
              <a:t>) </a:t>
            </a:r>
            <a:r>
              <a:rPr lang="en-US" dirty="0" err="1" smtClean="0"/>
              <a:t>Ysmaýyl</a:t>
            </a:r>
            <a:r>
              <a:rPr lang="en-US" dirty="0" smtClean="0"/>
              <a:t> </a:t>
            </a:r>
            <a:r>
              <a:rPr lang="en-US" dirty="0" err="1" smtClean="0"/>
              <a:t>Samaniniň</a:t>
            </a:r>
            <a:r>
              <a:rPr lang="en-US" dirty="0" smtClean="0"/>
              <a:t> (X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kümmetiniň</a:t>
            </a:r>
            <a:r>
              <a:rPr lang="en-US" dirty="0" smtClean="0"/>
              <a:t> </a:t>
            </a:r>
            <a:r>
              <a:rPr lang="en-US" dirty="0" err="1" smtClean="0"/>
              <a:t>öň</a:t>
            </a:r>
            <a:r>
              <a:rPr lang="en-US" dirty="0" smtClean="0"/>
              <a:t> </a:t>
            </a:r>
            <a:r>
              <a:rPr lang="en-US" dirty="0" err="1" smtClean="0"/>
              <a:t>tarapyndaky</a:t>
            </a:r>
            <a:r>
              <a:rPr lang="en-US" dirty="0" smtClean="0"/>
              <a:t> </a:t>
            </a:r>
            <a:r>
              <a:rPr lang="en-US" dirty="0" err="1" smtClean="0"/>
              <a:t>oýma</a:t>
            </a:r>
            <a:r>
              <a:rPr lang="en-US" dirty="0" smtClean="0"/>
              <a:t> </a:t>
            </a:r>
            <a:r>
              <a:rPr lang="en-US" dirty="0" err="1" smtClean="0"/>
              <a:t>nagyş</a:t>
            </a:r>
            <a:r>
              <a:rPr lang="en-US" dirty="0" smtClean="0"/>
              <a:t> </a:t>
            </a:r>
            <a:r>
              <a:rPr lang="en-US" dirty="0" err="1" smtClean="0"/>
              <a:t>salnan</a:t>
            </a:r>
            <a:r>
              <a:rPr lang="en-US" dirty="0" smtClean="0"/>
              <a:t> </a:t>
            </a:r>
            <a:r>
              <a:rPr lang="en-US" dirty="0" err="1" smtClean="0"/>
              <a:t>genç</a:t>
            </a:r>
            <a:r>
              <a:rPr lang="en-US" dirty="0" smtClean="0"/>
              <a:t> </a:t>
            </a:r>
            <a:r>
              <a:rPr lang="en-US" dirty="0" err="1" smtClean="0"/>
              <a:t>bezeginde</a:t>
            </a:r>
            <a:r>
              <a:rPr lang="en-US" dirty="0" smtClean="0"/>
              <a:t>, </a:t>
            </a:r>
            <a:r>
              <a:rPr lang="en-US" dirty="0" err="1" smtClean="0"/>
              <a:t>Turkan</a:t>
            </a:r>
            <a:r>
              <a:rPr lang="en-US" dirty="0" smtClean="0"/>
              <a:t>-aka </a:t>
            </a:r>
            <a:r>
              <a:rPr lang="en-US" dirty="0" err="1" smtClean="0"/>
              <a:t>kümmetinde</a:t>
            </a:r>
            <a:r>
              <a:rPr lang="en-US" dirty="0" smtClean="0"/>
              <a:t> (1371-nji </a:t>
            </a:r>
            <a:r>
              <a:rPr lang="en-US" dirty="0" err="1" smtClean="0"/>
              <a:t>ýyl</a:t>
            </a:r>
            <a:r>
              <a:rPr lang="en-US" dirty="0" smtClean="0"/>
              <a:t>) </a:t>
            </a:r>
            <a:r>
              <a:rPr lang="en-US" dirty="0" err="1" smtClean="0"/>
              <a:t>duş</a:t>
            </a:r>
            <a:r>
              <a:rPr lang="en-US" dirty="0" smtClean="0"/>
              <a:t> </a:t>
            </a:r>
            <a:r>
              <a:rPr lang="en-US" dirty="0" err="1" smtClean="0"/>
              <a:t>gelýär</a:t>
            </a:r>
            <a:r>
              <a:rPr lang="en-US" dirty="0" smtClean="0"/>
              <a:t>. </a:t>
            </a:r>
            <a:r>
              <a:rPr lang="en-US" dirty="0" err="1" smtClean="0"/>
              <a:t>Syrçanyň</a:t>
            </a:r>
            <a:r>
              <a:rPr lang="en-US" dirty="0" smtClean="0"/>
              <a:t> </a:t>
            </a:r>
            <a:r>
              <a:rPr lang="en-US" dirty="0" err="1" smtClean="0"/>
              <a:t>ýokarsyndaky</a:t>
            </a:r>
            <a:r>
              <a:rPr lang="en-US" dirty="0" smtClean="0"/>
              <a:t> </a:t>
            </a:r>
            <a:r>
              <a:rPr lang="en-US" dirty="0" err="1" smtClean="0"/>
              <a:t>şekil</a:t>
            </a:r>
            <a:r>
              <a:rPr lang="en-US" dirty="0" smtClean="0"/>
              <a:t> </a:t>
            </a:r>
            <a:r>
              <a:rPr lang="en-US" dirty="0" err="1" smtClean="0"/>
              <a:t>gyzyl</a:t>
            </a:r>
            <a:r>
              <a:rPr lang="en-US" dirty="0" smtClean="0"/>
              <a:t> we </a:t>
            </a:r>
            <a:r>
              <a:rPr lang="en-US" dirty="0" err="1" smtClean="0"/>
              <a:t>ýaşyl</a:t>
            </a:r>
            <a:r>
              <a:rPr lang="en-US" dirty="0" smtClean="0"/>
              <a:t> </a:t>
            </a:r>
            <a:r>
              <a:rPr lang="en-US" dirty="0" err="1" smtClean="0"/>
              <a:t>gülleriň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, </a:t>
            </a:r>
            <a:r>
              <a:rPr lang="en-US" dirty="0" err="1" smtClean="0"/>
              <a:t>gülleriň</a:t>
            </a:r>
            <a:r>
              <a:rPr lang="en-US" dirty="0" smtClean="0"/>
              <a:t> </a:t>
            </a:r>
            <a:r>
              <a:rPr lang="en-US" dirty="0" err="1" smtClean="0"/>
              <a:t>merkezinde</a:t>
            </a:r>
            <a:r>
              <a:rPr lang="en-US" dirty="0" smtClean="0"/>
              <a:t> </a:t>
            </a:r>
            <a:r>
              <a:rPr lang="en-US" dirty="0" err="1" smtClean="0"/>
              <a:t>süýri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gülýaka</a:t>
            </a:r>
            <a:r>
              <a:rPr lang="en-US" dirty="0" smtClean="0"/>
              <a:t> (</a:t>
            </a:r>
            <a:r>
              <a:rPr lang="en-US" dirty="0" err="1" smtClean="0"/>
              <a:t>medalýon</a:t>
            </a:r>
            <a:r>
              <a:rPr lang="en-US" dirty="0" smtClean="0"/>
              <a:t>) </a:t>
            </a:r>
            <a:r>
              <a:rPr lang="en-US" dirty="0" err="1" smtClean="0"/>
              <a:t>şekillendirilen</a:t>
            </a:r>
            <a:r>
              <a:rPr lang="en-US" dirty="0" smtClean="0"/>
              <a:t>.</a:t>
            </a:r>
            <a:endParaRPr lang="ru-RU" dirty="0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942" y="1371599"/>
            <a:ext cx="3372426" cy="2700343"/>
          </a:xfrm>
        </p:spPr>
      </p:pic>
      <p:sp>
        <p:nvSpPr>
          <p:cNvPr id="4" name="TextBox 3"/>
          <p:cNvSpPr txBox="1"/>
          <p:nvPr/>
        </p:nvSpPr>
        <p:spPr>
          <a:xfrm>
            <a:off x="5331598" y="436418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Köneürgenç</a:t>
            </a:r>
            <a:r>
              <a:rPr lang="ru-RU" sz="2000" b="1" dirty="0" smtClean="0"/>
              <a:t> </a:t>
            </a:r>
            <a:r>
              <a:rPr lang="tr-TR" sz="2000" b="1" dirty="0" smtClean="0"/>
              <a:t>şekillendiriş sungatynda</a:t>
            </a:r>
            <a:r>
              <a:rPr lang="ru-RU" sz="2000" b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074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731518"/>
            <a:ext cx="4176463" cy="5269250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dirty="0" err="1" smtClean="0"/>
              <a:t>Ol</a:t>
            </a:r>
            <a:r>
              <a:rPr lang="en-US" dirty="0" smtClean="0"/>
              <a:t> </a:t>
            </a:r>
            <a:r>
              <a:rPr lang="en-US" dirty="0" err="1" smtClean="0"/>
              <a:t>altyn</a:t>
            </a:r>
            <a:r>
              <a:rPr lang="en-US" dirty="0" smtClean="0"/>
              <a:t> </a:t>
            </a:r>
            <a:r>
              <a:rPr lang="en-US" dirty="0" err="1" smtClean="0"/>
              <a:t>çaýylyp</a:t>
            </a:r>
            <a:r>
              <a:rPr lang="en-US" dirty="0" smtClean="0"/>
              <a:t>, </a:t>
            </a:r>
            <a:r>
              <a:rPr lang="en-US" dirty="0" err="1" smtClean="0"/>
              <a:t>gyrasy</a:t>
            </a:r>
            <a:r>
              <a:rPr lang="en-US" dirty="0" smtClean="0"/>
              <a:t> </a:t>
            </a:r>
            <a:r>
              <a:rPr lang="en-US" dirty="0" err="1" smtClean="0"/>
              <a:t>inçe</a:t>
            </a:r>
            <a:r>
              <a:rPr lang="en-US" dirty="0" smtClean="0"/>
              <a:t> </a:t>
            </a:r>
            <a:r>
              <a:rPr lang="en-US" dirty="0" err="1" smtClean="0"/>
              <a:t>gyzyl</a:t>
            </a:r>
            <a:r>
              <a:rPr lang="en-US" dirty="0" smtClean="0"/>
              <a:t> </a:t>
            </a:r>
            <a:r>
              <a:rPr lang="en-US" dirty="0" err="1" smtClean="0"/>
              <a:t>çyzyk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berkidilen</a:t>
            </a:r>
            <a:r>
              <a:rPr lang="en-US" dirty="0" smtClean="0"/>
              <a:t>. </a:t>
            </a:r>
            <a:r>
              <a:rPr lang="en-US" dirty="0" err="1" smtClean="0"/>
              <a:t>Gülýaka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mozaik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Şahrisabsdaky</a:t>
            </a:r>
            <a:r>
              <a:rPr lang="en-US" dirty="0" smtClean="0"/>
              <a:t> </a:t>
            </a:r>
            <a:r>
              <a:rPr lang="en-US" dirty="0" err="1" smtClean="0"/>
              <a:t>Aksaraý</a:t>
            </a:r>
            <a:r>
              <a:rPr lang="en-US" dirty="0" smtClean="0"/>
              <a:t> </a:t>
            </a:r>
            <a:r>
              <a:rPr lang="en-US" dirty="0" err="1" smtClean="0"/>
              <a:t>köşgünde</a:t>
            </a:r>
            <a:r>
              <a:rPr lang="en-US" dirty="0" smtClean="0"/>
              <a:t> (XIV-XV </a:t>
            </a:r>
            <a:r>
              <a:rPr lang="en-US" dirty="0" err="1" smtClean="0"/>
              <a:t>asyrlar</a:t>
            </a:r>
            <a:r>
              <a:rPr lang="en-US" dirty="0" smtClean="0"/>
              <a:t>), </a:t>
            </a:r>
            <a:r>
              <a:rPr lang="en-US" dirty="0" err="1" smtClean="0"/>
              <a:t>Gummbazi</a:t>
            </a:r>
            <a:r>
              <a:rPr lang="en-US" dirty="0" smtClean="0"/>
              <a:t> </a:t>
            </a:r>
            <a:r>
              <a:rPr lang="en-US" dirty="0" err="1" smtClean="0"/>
              <a:t>Seidan</a:t>
            </a:r>
            <a:r>
              <a:rPr lang="en-US" dirty="0" smtClean="0"/>
              <a:t>, </a:t>
            </a:r>
            <a:r>
              <a:rPr lang="en-US" dirty="0" err="1" smtClean="0"/>
              <a:t>Bibi-hanym</a:t>
            </a:r>
            <a:r>
              <a:rPr lang="en-US" dirty="0" smtClean="0"/>
              <a:t> </a:t>
            </a:r>
            <a:r>
              <a:rPr lang="en-US" dirty="0" err="1" smtClean="0"/>
              <a:t>metjidinde</a:t>
            </a:r>
            <a:r>
              <a:rPr lang="en-US" dirty="0" smtClean="0"/>
              <a:t> (XIV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</a:t>
            </a:r>
            <a:r>
              <a:rPr lang="en-US" dirty="0" err="1" smtClean="0"/>
              <a:t>Ahrar</a:t>
            </a:r>
            <a:r>
              <a:rPr lang="en-US" dirty="0" smtClean="0"/>
              <a:t> </a:t>
            </a:r>
            <a:r>
              <a:rPr lang="en-US" dirty="0" err="1" smtClean="0"/>
              <a:t>medresesiniň</a:t>
            </a:r>
            <a:r>
              <a:rPr lang="en-US" dirty="0" smtClean="0"/>
              <a:t> </a:t>
            </a:r>
            <a:r>
              <a:rPr lang="en-US" dirty="0" err="1" smtClean="0"/>
              <a:t>diwarlarynda</a:t>
            </a:r>
            <a:r>
              <a:rPr lang="en-US" dirty="0" smtClean="0"/>
              <a:t>, </a:t>
            </a:r>
            <a:r>
              <a:rPr lang="en-US" dirty="0" err="1" smtClean="0"/>
              <a:t>Şir-Dor</a:t>
            </a:r>
            <a:r>
              <a:rPr lang="en-US" dirty="0" smtClean="0"/>
              <a:t> </a:t>
            </a:r>
            <a:r>
              <a:rPr lang="en-US" dirty="0" err="1" smtClean="0"/>
              <a:t>metjidinde</a:t>
            </a:r>
            <a:r>
              <a:rPr lang="en-US" dirty="0" smtClean="0"/>
              <a:t> (XVII </a:t>
            </a:r>
            <a:r>
              <a:rPr lang="en-US" dirty="0" err="1" smtClean="0"/>
              <a:t>asyr</a:t>
            </a:r>
            <a:r>
              <a:rPr lang="en-US" dirty="0" smtClean="0"/>
              <a:t>), </a:t>
            </a:r>
            <a:r>
              <a:rPr lang="en-US" dirty="0" err="1" smtClean="0"/>
              <a:t>Buharanyň</a:t>
            </a:r>
            <a:r>
              <a:rPr lang="en-US" dirty="0" smtClean="0"/>
              <a:t> </a:t>
            </a:r>
            <a:r>
              <a:rPr lang="en-US" dirty="0" err="1" smtClean="0"/>
              <a:t>Balýand</a:t>
            </a:r>
            <a:r>
              <a:rPr lang="en-US" dirty="0" smtClean="0"/>
              <a:t> hem-de </a:t>
            </a:r>
            <a:r>
              <a:rPr lang="en-US" dirty="0" err="1" smtClean="0"/>
              <a:t>Miri</a:t>
            </a:r>
            <a:r>
              <a:rPr lang="en-US" dirty="0" smtClean="0"/>
              <a:t>-Arab </a:t>
            </a:r>
            <a:r>
              <a:rPr lang="en-US" dirty="0" err="1" smtClean="0"/>
              <a:t>medreselerinde</a:t>
            </a:r>
            <a:r>
              <a:rPr lang="en-US" dirty="0" smtClean="0"/>
              <a:t> (XVI </a:t>
            </a:r>
            <a:r>
              <a:rPr lang="en-US" dirty="0" err="1" smtClean="0"/>
              <a:t>asyr</a:t>
            </a:r>
            <a:r>
              <a:rPr lang="en-US" dirty="0" smtClean="0"/>
              <a:t>), </a:t>
            </a:r>
            <a:r>
              <a:rPr lang="en-US" dirty="0" err="1" smtClean="0"/>
              <a:t>Şirinbike</a:t>
            </a:r>
            <a:r>
              <a:rPr lang="en-US" dirty="0" smtClean="0"/>
              <a:t>-aka (XIV-XV </a:t>
            </a:r>
            <a:r>
              <a:rPr lang="en-US" dirty="0" err="1" smtClean="0"/>
              <a:t>asyrlar</a:t>
            </a:r>
            <a:r>
              <a:rPr lang="en-US" dirty="0" smtClean="0"/>
              <a:t>), </a:t>
            </a:r>
            <a:r>
              <a:rPr lang="en-US" dirty="0" err="1" smtClean="0"/>
              <a:t>Tuman</a:t>
            </a:r>
            <a:r>
              <a:rPr lang="en-US" dirty="0" smtClean="0"/>
              <a:t>-aka (XIV </a:t>
            </a:r>
            <a:r>
              <a:rPr lang="en-US" dirty="0" err="1" smtClean="0"/>
              <a:t>asyr</a:t>
            </a:r>
            <a:r>
              <a:rPr lang="en-US" dirty="0" smtClean="0"/>
              <a:t>) </a:t>
            </a:r>
            <a:r>
              <a:rPr lang="en-US" dirty="0" err="1" smtClean="0"/>
              <a:t>kümmetinde</a:t>
            </a:r>
            <a:r>
              <a:rPr lang="en-US" dirty="0" smtClean="0"/>
              <a:t> </a:t>
            </a:r>
            <a:r>
              <a:rPr lang="en-US" dirty="0" err="1" smtClean="0"/>
              <a:t>ulanylypdyr</a:t>
            </a:r>
            <a:r>
              <a:rPr lang="en-US" dirty="0" smtClean="0"/>
              <a:t>. 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3625" y="1412776"/>
            <a:ext cx="3134589" cy="2802042"/>
          </a:xfrm>
        </p:spPr>
      </p:pic>
      <p:sp>
        <p:nvSpPr>
          <p:cNvPr id="4" name="TextBox 3"/>
          <p:cNvSpPr txBox="1"/>
          <p:nvPr/>
        </p:nvSpPr>
        <p:spPr>
          <a:xfrm>
            <a:off x="5143504" y="4578502"/>
            <a:ext cx="364333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Me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illeşdiril</a:t>
            </a:r>
            <a:r>
              <a:rPr lang="en-US" sz="2000" b="1" dirty="0" err="1" smtClean="0"/>
              <a:t>ýä</a:t>
            </a:r>
            <a:r>
              <a:rPr lang="tr-TR" sz="2000" b="1" dirty="0" smtClean="0"/>
              <a:t>n rejele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iş işleri.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13802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3960440" cy="5688631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 err="1" smtClean="0"/>
              <a:t>Ymaratyň</a:t>
            </a:r>
            <a:r>
              <a:rPr lang="en-US" dirty="0" smtClean="0"/>
              <a:t> </a:t>
            </a:r>
            <a:r>
              <a:rPr lang="en-US" dirty="0" err="1" smtClean="0"/>
              <a:t>daş</a:t>
            </a:r>
            <a:r>
              <a:rPr lang="en-US" dirty="0" smtClean="0"/>
              <a:t> </a:t>
            </a:r>
            <a:r>
              <a:rPr lang="en-US" dirty="0" err="1" smtClean="0"/>
              <a:t>tarapyndaky</a:t>
            </a:r>
            <a:r>
              <a:rPr lang="en-US" dirty="0" smtClean="0"/>
              <a:t> </a:t>
            </a:r>
            <a:r>
              <a:rPr lang="en-US" dirty="0" err="1" smtClean="0"/>
              <a:t>girelgäniň</a:t>
            </a:r>
            <a:r>
              <a:rPr lang="en-US" dirty="0" smtClean="0"/>
              <a:t> </a:t>
            </a:r>
            <a:r>
              <a:rPr lang="en-US" dirty="0" err="1" smtClean="0"/>
              <a:t>ýarym</a:t>
            </a:r>
            <a:r>
              <a:rPr lang="en-US" dirty="0" smtClean="0"/>
              <a:t> </a:t>
            </a:r>
            <a:r>
              <a:rPr lang="en-US" dirty="0" err="1" smtClean="0"/>
              <a:t>arka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gapynyň</a:t>
            </a:r>
            <a:r>
              <a:rPr lang="en-US" dirty="0" smtClean="0"/>
              <a:t> </a:t>
            </a:r>
            <a:r>
              <a:rPr lang="en-US" dirty="0" err="1" smtClean="0"/>
              <a:t>ýokarsynda</a:t>
            </a:r>
            <a:r>
              <a:rPr lang="en-US" dirty="0" smtClean="0"/>
              <a:t>, </a:t>
            </a:r>
            <a:r>
              <a:rPr lang="en-US" dirty="0" err="1" smtClean="0"/>
              <a:t>giren</a:t>
            </a:r>
            <a:r>
              <a:rPr lang="en-US" dirty="0" smtClean="0"/>
              <a:t> </a:t>
            </a:r>
            <a:r>
              <a:rPr lang="en-US" dirty="0" err="1" smtClean="0"/>
              <a:t>ýeriňde</a:t>
            </a:r>
            <a:r>
              <a:rPr lang="en-US" dirty="0" smtClean="0"/>
              <a:t> hem-de </a:t>
            </a:r>
            <a:r>
              <a:rPr lang="en-US" dirty="0" err="1" smtClean="0"/>
              <a:t>däliz</a:t>
            </a:r>
            <a:r>
              <a:rPr lang="en-US" dirty="0" smtClean="0"/>
              <a:t> </a:t>
            </a:r>
            <a:r>
              <a:rPr lang="en-US" dirty="0" err="1" smtClean="0"/>
              <a:t>böleginde</a:t>
            </a:r>
            <a:r>
              <a:rPr lang="en-US" dirty="0" smtClean="0"/>
              <a:t> </a:t>
            </a:r>
            <a:r>
              <a:rPr lang="en-US" dirty="0" err="1" smtClean="0"/>
              <a:t>ösümlik-geometrik</a:t>
            </a:r>
            <a:r>
              <a:rPr lang="en-US" dirty="0" smtClean="0"/>
              <a:t> </a:t>
            </a:r>
            <a:r>
              <a:rPr lang="en-US" dirty="0" err="1" smtClean="0"/>
              <a:t>şekilli</a:t>
            </a:r>
            <a:r>
              <a:rPr lang="en-US" dirty="0" smtClean="0"/>
              <a:t> </a:t>
            </a:r>
            <a:r>
              <a:rPr lang="en-US" dirty="0" err="1" smtClean="0"/>
              <a:t>stalaktitler</a:t>
            </a:r>
            <a:r>
              <a:rPr lang="en-US" dirty="0" smtClean="0"/>
              <a:t> we </a:t>
            </a:r>
            <a:r>
              <a:rPr lang="en-US" dirty="0" err="1" smtClean="0"/>
              <a:t>kesme</a:t>
            </a:r>
            <a:r>
              <a:rPr lang="en-US" dirty="0" smtClean="0"/>
              <a:t> hem-de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görnüşinde</a:t>
            </a:r>
            <a:r>
              <a:rPr lang="en-US" dirty="0" smtClean="0"/>
              <a:t> </a:t>
            </a:r>
            <a:r>
              <a:rPr lang="en-US" dirty="0" err="1" smtClean="0"/>
              <a:t>ululy-kiçili</a:t>
            </a:r>
            <a:r>
              <a:rPr lang="en-US" dirty="0" smtClean="0"/>
              <a:t> </a:t>
            </a:r>
            <a:r>
              <a:rPr lang="en-US" dirty="0" err="1" smtClean="0"/>
              <a:t>sekizburçluklardan</a:t>
            </a:r>
            <a:r>
              <a:rPr lang="en-US" dirty="0" smtClean="0"/>
              <a:t> </a:t>
            </a:r>
            <a:r>
              <a:rPr lang="en-US" dirty="0" err="1" smtClean="0"/>
              <a:t>durýar</a:t>
            </a:r>
            <a:r>
              <a:rPr lang="en-US" dirty="0" smtClean="0"/>
              <a:t>. </a:t>
            </a:r>
            <a:r>
              <a:rPr lang="en-US" dirty="0" err="1" smtClean="0"/>
              <a:t>Mozaika</a:t>
            </a:r>
            <a:r>
              <a:rPr lang="en-US" dirty="0" smtClean="0"/>
              <a:t> </a:t>
            </a:r>
            <a:r>
              <a:rPr lang="en-US" dirty="0" err="1" smtClean="0"/>
              <a:t>gurnama</a:t>
            </a:r>
            <a:r>
              <a:rPr lang="en-US" dirty="0" smtClean="0"/>
              <a:t> </a:t>
            </a:r>
            <a:r>
              <a:rPr lang="en-US" dirty="0" err="1" smtClean="0"/>
              <a:t>stalaktit</a:t>
            </a:r>
            <a:r>
              <a:rPr lang="en-US" dirty="0" smtClean="0"/>
              <a:t> </a:t>
            </a:r>
            <a:r>
              <a:rPr lang="en-US" dirty="0" err="1" smtClean="0"/>
              <a:t>görnüşli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bezegi</a:t>
            </a:r>
            <a:r>
              <a:rPr lang="en-US" dirty="0" smtClean="0"/>
              <a:t> </a:t>
            </a:r>
            <a:r>
              <a:rPr lang="en-US" dirty="0" err="1" smtClean="0"/>
              <a:t>Samarkandyň</a:t>
            </a:r>
            <a:r>
              <a:rPr lang="en-US" dirty="0" smtClean="0"/>
              <a:t> </a:t>
            </a:r>
            <a:r>
              <a:rPr lang="en-US" dirty="0" err="1" smtClean="0"/>
              <a:t>Tuman</a:t>
            </a:r>
            <a:r>
              <a:rPr lang="en-US" dirty="0" smtClean="0"/>
              <a:t>-aka </a:t>
            </a:r>
            <a:r>
              <a:rPr lang="en-US" dirty="0" err="1" smtClean="0"/>
              <a:t>toplumynyň</a:t>
            </a:r>
            <a:r>
              <a:rPr lang="en-US" dirty="0" smtClean="0"/>
              <a:t> </a:t>
            </a:r>
            <a:r>
              <a:rPr lang="en-US" dirty="0" err="1" smtClean="0"/>
              <a:t>böleklerinde</a:t>
            </a:r>
            <a:r>
              <a:rPr lang="en-US" dirty="0" smtClean="0"/>
              <a:t> hem </a:t>
            </a:r>
            <a:r>
              <a:rPr lang="en-US" dirty="0" err="1" smtClean="0"/>
              <a:t>gaýtalanýar</a:t>
            </a:r>
            <a:r>
              <a:rPr lang="en-US" dirty="0" smtClean="0"/>
              <a:t>.</a:t>
            </a:r>
            <a:endParaRPr lang="ru-RU" dirty="0" smtClean="0"/>
          </a:p>
          <a:p>
            <a:pPr marL="45720" indent="0">
              <a:buNone/>
            </a:pP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565" y="1643050"/>
            <a:ext cx="3748087" cy="2357454"/>
          </a:xfrm>
        </p:spPr>
      </p:pic>
      <p:sp>
        <p:nvSpPr>
          <p:cNvPr id="4" name="TextBox 3"/>
          <p:cNvSpPr txBox="1"/>
          <p:nvPr/>
        </p:nvSpPr>
        <p:spPr>
          <a:xfrm>
            <a:off x="4973069" y="4293096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Me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illeşdiril</a:t>
            </a:r>
            <a:r>
              <a:rPr lang="en-US" sz="2000" b="1" dirty="0" err="1" smtClean="0"/>
              <a:t>ýä</a:t>
            </a:r>
            <a:r>
              <a:rPr lang="tr-TR" sz="2000" b="1" dirty="0" smtClean="0"/>
              <a:t>n rejele</a:t>
            </a:r>
            <a:r>
              <a:rPr lang="en-US" sz="2000" b="1" dirty="0" smtClean="0"/>
              <a:t>ý</a:t>
            </a:r>
            <a:r>
              <a:rPr lang="tr-TR" sz="2000" b="1" dirty="0" smtClean="0"/>
              <a:t>iş işleri.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43624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85786" y="731518"/>
            <a:ext cx="3703917" cy="56264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Törebeg</a:t>
            </a:r>
            <a:r>
              <a:rPr lang="en-US" dirty="0" smtClean="0"/>
              <a:t> </a:t>
            </a:r>
            <a:r>
              <a:rPr lang="en-US" dirty="0" err="1" smtClean="0"/>
              <a:t>hanymyň</a:t>
            </a:r>
            <a:r>
              <a:rPr lang="en-US" dirty="0" smtClean="0"/>
              <a:t> </a:t>
            </a:r>
            <a:r>
              <a:rPr lang="en-US" dirty="0" err="1" smtClean="0"/>
              <a:t>ady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 </a:t>
            </a:r>
            <a:r>
              <a:rPr lang="en-US" dirty="0" err="1" smtClean="0"/>
              <a:t>baglanyşykly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ymarat</a:t>
            </a:r>
            <a:r>
              <a:rPr lang="en-US" dirty="0" smtClean="0"/>
              <a:t> </a:t>
            </a:r>
            <a:r>
              <a:rPr lang="en-US" dirty="0" err="1" smtClean="0"/>
              <a:t>bütin</a:t>
            </a:r>
            <a:r>
              <a:rPr lang="en-US" dirty="0" smtClean="0"/>
              <a:t>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Aziýada</a:t>
            </a:r>
            <a:r>
              <a:rPr lang="en-US" dirty="0" smtClean="0"/>
              <a:t> </a:t>
            </a:r>
            <a:r>
              <a:rPr lang="en-US" dirty="0" err="1" smtClean="0"/>
              <a:t>ýeke-täk</a:t>
            </a:r>
            <a:r>
              <a:rPr lang="en-US" dirty="0" smtClean="0"/>
              <a:t> </a:t>
            </a:r>
            <a:r>
              <a:rPr lang="en-US" dirty="0" err="1" smtClean="0"/>
              <a:t>gaýtalanmaýan</a:t>
            </a:r>
            <a:r>
              <a:rPr lang="en-US" dirty="0" smtClean="0"/>
              <a:t>, </a:t>
            </a:r>
            <a:r>
              <a:rPr lang="en-US" dirty="0" err="1" smtClean="0"/>
              <a:t>gurnama</a:t>
            </a:r>
            <a:r>
              <a:rPr lang="en-US" dirty="0" smtClean="0"/>
              <a:t> we </a:t>
            </a:r>
            <a:r>
              <a:rPr lang="en-US" dirty="0" err="1" smtClean="0"/>
              <a:t>kesme</a:t>
            </a:r>
            <a:r>
              <a:rPr lang="en-US" dirty="0" smtClean="0"/>
              <a:t> </a:t>
            </a:r>
            <a:r>
              <a:rPr lang="en-US" dirty="0" err="1" smtClean="0"/>
              <a:t>mozaikanyň</a:t>
            </a:r>
            <a:r>
              <a:rPr lang="en-US" dirty="0" smtClean="0"/>
              <a:t> </a:t>
            </a:r>
            <a:r>
              <a:rPr lang="en-US" dirty="0" err="1" smtClean="0"/>
              <a:t>naýbaşy</a:t>
            </a:r>
            <a:r>
              <a:rPr lang="en-US" dirty="0" smtClean="0"/>
              <a:t> </a:t>
            </a:r>
            <a:r>
              <a:rPr lang="en-US" dirty="0" err="1" smtClean="0"/>
              <a:t>binagärlik</a:t>
            </a:r>
            <a:r>
              <a:rPr lang="en-US" dirty="0" smtClean="0"/>
              <a:t> </a:t>
            </a:r>
            <a:r>
              <a:rPr lang="en-US" dirty="0" err="1" smtClean="0"/>
              <a:t>ýadygärligi</a:t>
            </a:r>
            <a:r>
              <a:rPr lang="en-US" dirty="0" smtClean="0"/>
              <a:t> </a:t>
            </a:r>
            <a:r>
              <a:rPr lang="en-US" dirty="0" err="1" smtClean="0"/>
              <a:t>bolmak</a:t>
            </a:r>
            <a:r>
              <a:rPr lang="en-US" dirty="0" smtClean="0"/>
              <a:t> </a:t>
            </a:r>
            <a:r>
              <a:rPr lang="en-US" dirty="0" err="1" smtClean="0"/>
              <a:t>bilen</a:t>
            </a:r>
            <a:r>
              <a:rPr lang="en-US" dirty="0" smtClean="0"/>
              <a:t>,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Aziýa</a:t>
            </a:r>
            <a:r>
              <a:rPr lang="en-US" dirty="0" smtClean="0"/>
              <a:t> </a:t>
            </a:r>
            <a:r>
              <a:rPr lang="en-US" dirty="0" err="1" smtClean="0"/>
              <a:t>binagärligine</a:t>
            </a:r>
            <a:r>
              <a:rPr lang="en-US" dirty="0" smtClean="0"/>
              <a:t> </a:t>
            </a:r>
            <a:r>
              <a:rPr lang="en-US" dirty="0" err="1" smtClean="0"/>
              <a:t>öz</a:t>
            </a:r>
            <a:r>
              <a:rPr lang="en-US" dirty="0" smtClean="0"/>
              <a:t> </a:t>
            </a:r>
            <a:r>
              <a:rPr lang="en-US" dirty="0" err="1" smtClean="0"/>
              <a:t>täsirini</a:t>
            </a:r>
            <a:r>
              <a:rPr lang="en-US" dirty="0" smtClean="0"/>
              <a:t> </a:t>
            </a:r>
            <a:r>
              <a:rPr lang="en-US" dirty="0" err="1" smtClean="0"/>
              <a:t>ýetiripdir</a:t>
            </a:r>
            <a:r>
              <a:rPr lang="en-US" dirty="0" smtClean="0"/>
              <a:t>.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Hawwa</a:t>
            </a:r>
            <a:r>
              <a:rPr lang="en-US" dirty="0" smtClean="0"/>
              <a:t>, </a:t>
            </a:r>
            <a:r>
              <a:rPr lang="ru-RU" dirty="0" err="1" smtClean="0"/>
              <a:t>Türkmenistan</a:t>
            </a:r>
            <a:r>
              <a:rPr lang="ru-RU" dirty="0" smtClean="0"/>
              <a:t> </a:t>
            </a:r>
            <a:r>
              <a:rPr lang="ru-RU" dirty="0" err="1" smtClean="0"/>
              <a:t>Watanymyzda</a:t>
            </a:r>
            <a:r>
              <a:rPr lang="ru-RU" dirty="0" smtClean="0"/>
              <a:t> </a:t>
            </a:r>
            <a:r>
              <a:rPr lang="ru-RU" dirty="0" err="1" smtClean="0"/>
              <a:t>zyýarat</a:t>
            </a:r>
            <a:r>
              <a:rPr lang="ru-RU" dirty="0" smtClean="0"/>
              <a:t> </a:t>
            </a:r>
            <a:r>
              <a:rPr lang="ru-RU" dirty="0" err="1" smtClean="0"/>
              <a:t>etmäge</a:t>
            </a:r>
            <a:r>
              <a:rPr lang="ru-RU" dirty="0" smtClean="0"/>
              <a:t>, </a:t>
            </a:r>
            <a:r>
              <a:rPr lang="ru-RU" dirty="0" err="1" smtClean="0"/>
              <a:t>togap</a:t>
            </a:r>
            <a:r>
              <a:rPr lang="ru-RU" dirty="0" smtClean="0"/>
              <a:t> </a:t>
            </a:r>
            <a:r>
              <a:rPr lang="ru-RU" dirty="0" err="1" smtClean="0"/>
              <a:t>kylmaga</a:t>
            </a:r>
            <a:r>
              <a:rPr lang="ru-RU" dirty="0" smtClean="0"/>
              <a:t>, </a:t>
            </a:r>
            <a:r>
              <a:rPr lang="ru-RU" dirty="0" err="1" smtClean="0"/>
              <a:t>sygynmaga</a:t>
            </a:r>
            <a:r>
              <a:rPr lang="ru-RU" dirty="0" smtClean="0"/>
              <a:t> </a:t>
            </a:r>
            <a:r>
              <a:rPr lang="ru-RU" dirty="0" err="1" smtClean="0"/>
              <a:t>keramatly</a:t>
            </a:r>
            <a:r>
              <a:rPr lang="ru-RU" dirty="0" smtClean="0"/>
              <a:t> </a:t>
            </a:r>
            <a:r>
              <a:rPr lang="ru-RU" dirty="0" err="1" smtClean="0"/>
              <a:t>ýerler</a:t>
            </a:r>
            <a:r>
              <a:rPr lang="ru-RU" dirty="0" smtClean="0"/>
              <a:t> </a:t>
            </a:r>
            <a:r>
              <a:rPr lang="ru-RU" dirty="0" err="1" smtClean="0"/>
              <a:t>juda</a:t>
            </a:r>
            <a:r>
              <a:rPr lang="ru-RU" dirty="0" smtClean="0"/>
              <a:t> </a:t>
            </a:r>
            <a:r>
              <a:rPr lang="ru-RU" dirty="0" err="1" smtClean="0"/>
              <a:t>kän</a:t>
            </a:r>
            <a:r>
              <a:rPr lang="ru-RU" dirty="0" smtClean="0"/>
              <a:t>.</a:t>
            </a:r>
            <a:r>
              <a:rPr lang="en-US" dirty="0" err="1" smtClean="0"/>
              <a:t>Ýadygärlikleri</a:t>
            </a:r>
            <a:r>
              <a:rPr lang="en-US" dirty="0" smtClean="0"/>
              <a:t> </a:t>
            </a:r>
            <a:r>
              <a:rPr lang="en-US" dirty="0" err="1" smtClean="0"/>
              <a:t>goramak</a:t>
            </a:r>
            <a:r>
              <a:rPr lang="en-US" dirty="0" smtClean="0"/>
              <a:t>, </a:t>
            </a:r>
            <a:r>
              <a:rPr lang="en-US" dirty="0" err="1" smtClean="0"/>
              <a:t>öwrenmek</a:t>
            </a:r>
            <a:r>
              <a:rPr lang="en-US" dirty="0" smtClean="0"/>
              <a:t>, </a:t>
            </a:r>
            <a:r>
              <a:rPr lang="en-US" dirty="0" err="1" smtClean="0"/>
              <a:t>geljekki</a:t>
            </a:r>
            <a:r>
              <a:rPr lang="en-US" dirty="0" smtClean="0"/>
              <a:t> </a:t>
            </a:r>
            <a:r>
              <a:rPr lang="en-US" dirty="0" err="1" smtClean="0"/>
              <a:t>nesiller</a:t>
            </a:r>
            <a:r>
              <a:rPr lang="en-US" dirty="0" smtClean="0"/>
              <a:t> </a:t>
            </a:r>
            <a:r>
              <a:rPr lang="en-US" dirty="0" err="1" smtClean="0"/>
              <a:t>üçin</a:t>
            </a:r>
            <a:r>
              <a:rPr lang="en-US" dirty="0" smtClean="0"/>
              <a:t> </a:t>
            </a:r>
            <a:r>
              <a:rPr lang="en-US" dirty="0" err="1" smtClean="0"/>
              <a:t>aýawly</a:t>
            </a:r>
            <a:r>
              <a:rPr lang="en-US" dirty="0" smtClean="0"/>
              <a:t> </a:t>
            </a:r>
            <a:r>
              <a:rPr lang="en-US" dirty="0" err="1" smtClean="0"/>
              <a:t>saklamak</a:t>
            </a:r>
            <a:r>
              <a:rPr lang="en-US" dirty="0" smtClean="0"/>
              <a:t> </a:t>
            </a:r>
            <a:r>
              <a:rPr lang="en-US" dirty="0" err="1" smtClean="0"/>
              <a:t>mukaddes</a:t>
            </a:r>
            <a:r>
              <a:rPr lang="en-US" dirty="0" smtClean="0"/>
              <a:t> </a:t>
            </a:r>
            <a:r>
              <a:rPr lang="en-US" dirty="0" err="1" smtClean="0"/>
              <a:t>borçdur</a:t>
            </a:r>
            <a:r>
              <a:rPr lang="en-US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2031208"/>
            <a:ext cx="4015339" cy="2040734"/>
          </a:xfrm>
        </p:spPr>
      </p:pic>
      <p:sp>
        <p:nvSpPr>
          <p:cNvPr id="7" name="TextBox 6"/>
          <p:cNvSpPr txBox="1"/>
          <p:nvPr/>
        </p:nvSpPr>
        <p:spPr>
          <a:xfrm>
            <a:off x="4973069" y="4293096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smtClean="0"/>
              <a:t>Taryhy galyndylar.</a:t>
            </a:r>
            <a:endParaRPr lang="ru-RU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509521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332656"/>
            <a:ext cx="3888432" cy="609674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Ýüpek</a:t>
            </a:r>
            <a:r>
              <a:rPr lang="ru-RU" dirty="0" smtClean="0"/>
              <a:t> </a:t>
            </a:r>
            <a:r>
              <a:rPr lang="ru-RU" dirty="0" err="1" smtClean="0"/>
              <a:t>ýolunyň</a:t>
            </a:r>
            <a:r>
              <a:rPr lang="ru-RU" dirty="0" smtClean="0"/>
              <a:t> </a:t>
            </a:r>
            <a:r>
              <a:rPr lang="ru-RU" dirty="0" err="1" smtClean="0"/>
              <a:t>ugrunda</a:t>
            </a:r>
            <a:r>
              <a:rPr lang="ru-RU" dirty="0" smtClean="0"/>
              <a:t> </a:t>
            </a:r>
            <a:r>
              <a:rPr lang="ru-RU" dirty="0" err="1" smtClean="0"/>
              <a:t>ýerleşen</a:t>
            </a:r>
            <a:r>
              <a:rPr lang="ru-RU" dirty="0" smtClean="0"/>
              <a:t> </a:t>
            </a:r>
            <a:r>
              <a:rPr lang="ru-RU" dirty="0" err="1" smtClean="0"/>
              <a:t>Köneürgenç</a:t>
            </a:r>
            <a:r>
              <a:rPr lang="en-US" dirty="0" smtClean="0"/>
              <a:t> </a:t>
            </a:r>
            <a:r>
              <a:rPr lang="ru-RU" dirty="0" err="1" smtClean="0"/>
              <a:t>topragynyň</a:t>
            </a:r>
            <a:r>
              <a:rPr lang="ru-RU" dirty="0" smtClean="0"/>
              <a:t> </a:t>
            </a:r>
            <a:r>
              <a:rPr lang="ru-RU" dirty="0" err="1" smtClean="0"/>
              <a:t>ýüzýyllyklaryň</a:t>
            </a:r>
            <a:r>
              <a:rPr lang="ru-RU" dirty="0" smtClean="0"/>
              <a:t> </a:t>
            </a:r>
            <a:r>
              <a:rPr lang="ru-RU" dirty="0" err="1" smtClean="0"/>
              <a:t>jummüşinden</a:t>
            </a:r>
            <a:r>
              <a:rPr lang="ru-RU" dirty="0" smtClean="0"/>
              <a:t> </a:t>
            </a:r>
            <a:r>
              <a:rPr lang="ru-RU" dirty="0" err="1" smtClean="0"/>
              <a:t>gözbaş</a:t>
            </a:r>
            <a:r>
              <a:rPr lang="ru-RU" dirty="0" smtClean="0"/>
              <a:t> </a:t>
            </a:r>
            <a:r>
              <a:rPr lang="ru-RU" dirty="0" err="1" smtClean="0"/>
              <a:t>alýan</a:t>
            </a:r>
            <a:r>
              <a:rPr lang="ru-RU" dirty="0" smtClean="0"/>
              <a:t> </a:t>
            </a:r>
            <a:r>
              <a:rPr lang="ru-RU" dirty="0" err="1" smtClean="0"/>
              <a:t>beýik</a:t>
            </a:r>
            <a:r>
              <a:rPr lang="ru-RU" dirty="0" smtClean="0"/>
              <a:t> </a:t>
            </a:r>
            <a:r>
              <a:rPr lang="ru-RU" dirty="0" err="1" smtClean="0"/>
              <a:t>geçmişi</a:t>
            </a:r>
            <a:r>
              <a:rPr lang="ru-RU" dirty="0" smtClean="0"/>
              <a:t> </a:t>
            </a:r>
            <a:r>
              <a:rPr lang="ru-RU" dirty="0" err="1" smtClean="0"/>
              <a:t>taryhda</a:t>
            </a:r>
            <a:r>
              <a:rPr lang="ru-RU" dirty="0" smtClean="0"/>
              <a:t> </a:t>
            </a:r>
            <a:r>
              <a:rPr lang="ru-RU" dirty="0" err="1" smtClean="0"/>
              <a:t>öçmejek</a:t>
            </a:r>
            <a:r>
              <a:rPr lang="ru-RU" dirty="0" smtClean="0"/>
              <a:t> </a:t>
            </a:r>
            <a:r>
              <a:rPr lang="ru-RU" dirty="0" err="1" smtClean="0"/>
              <a:t>yz</a:t>
            </a:r>
            <a:r>
              <a:rPr lang="ru-RU" dirty="0" smtClean="0"/>
              <a:t> </a:t>
            </a:r>
            <a:r>
              <a:rPr lang="ru-RU" dirty="0" err="1" smtClean="0"/>
              <a:t>galdyrypdyr</a:t>
            </a:r>
            <a:r>
              <a:rPr lang="ru-RU" dirty="0" smtClean="0"/>
              <a:t>.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Gadym</a:t>
            </a:r>
            <a:r>
              <a:rPr lang="en-US" dirty="0" smtClean="0"/>
              <a:t> </a:t>
            </a:r>
            <a:r>
              <a:rPr lang="en-US" dirty="0" err="1" smtClean="0"/>
              <a:t>döwürlerde</a:t>
            </a:r>
            <a:r>
              <a:rPr lang="en-US" dirty="0" smtClean="0"/>
              <a:t> </a:t>
            </a:r>
            <a:r>
              <a:rPr lang="en-US" dirty="0" err="1" smtClean="0"/>
              <a:t>Ürgenç</a:t>
            </a:r>
            <a:r>
              <a:rPr lang="en-US" dirty="0" smtClean="0"/>
              <a:t> </a:t>
            </a:r>
            <a:r>
              <a:rPr lang="en-US" dirty="0" err="1" smtClean="0"/>
              <a:t>diýlip</a:t>
            </a:r>
            <a:r>
              <a:rPr lang="en-US" dirty="0" smtClean="0"/>
              <a:t> </a:t>
            </a:r>
            <a:r>
              <a:rPr lang="en-US" dirty="0" err="1" smtClean="0"/>
              <a:t>atlandyrylan</a:t>
            </a:r>
            <a:r>
              <a:rPr lang="en-US" dirty="0" smtClean="0"/>
              <a:t> </a:t>
            </a:r>
            <a:r>
              <a:rPr lang="en-US" dirty="0" err="1" smtClean="0"/>
              <a:t>Köneürgenç</a:t>
            </a:r>
            <a:r>
              <a:rPr lang="en-US" dirty="0" smtClean="0"/>
              <a:t> </a:t>
            </a:r>
            <a:r>
              <a:rPr lang="en-US" dirty="0" err="1" smtClean="0"/>
              <a:t>Türkmenistanyň</a:t>
            </a:r>
            <a:r>
              <a:rPr lang="en-US" dirty="0" smtClean="0"/>
              <a:t> </a:t>
            </a:r>
            <a:r>
              <a:rPr lang="en-US" dirty="0" err="1" smtClean="0"/>
              <a:t>demirgazygynda</a:t>
            </a:r>
            <a:r>
              <a:rPr lang="en-US" dirty="0" smtClean="0"/>
              <a:t>, </a:t>
            </a:r>
            <a:r>
              <a:rPr lang="en-US" dirty="0" err="1" smtClean="0"/>
              <a:t>Amyderýanyň</a:t>
            </a:r>
            <a:r>
              <a:rPr lang="en-US" dirty="0" smtClean="0"/>
              <a:t> </a:t>
            </a:r>
            <a:r>
              <a:rPr lang="en-US" dirty="0" err="1" smtClean="0"/>
              <a:t>köne</a:t>
            </a:r>
            <a:r>
              <a:rPr lang="en-US" dirty="0" smtClean="0"/>
              <a:t> </a:t>
            </a:r>
            <a:r>
              <a:rPr lang="en-US" dirty="0" err="1" smtClean="0"/>
              <a:t>hanasynyň</a:t>
            </a:r>
            <a:r>
              <a:rPr lang="en-US" dirty="0" smtClean="0"/>
              <a:t> </a:t>
            </a:r>
            <a:r>
              <a:rPr lang="en-US" dirty="0" err="1" smtClean="0"/>
              <a:t>çep</a:t>
            </a:r>
            <a:r>
              <a:rPr lang="en-US" dirty="0" smtClean="0"/>
              <a:t> </a:t>
            </a:r>
            <a:r>
              <a:rPr lang="en-US" dirty="0" err="1" smtClean="0"/>
              <a:t>kenarynda</a:t>
            </a:r>
            <a:r>
              <a:rPr lang="en-US" dirty="0" smtClean="0"/>
              <a:t> </a:t>
            </a:r>
            <a:r>
              <a:rPr lang="en-US" dirty="0" err="1" smtClean="0"/>
              <a:t>ýerleşýän</a:t>
            </a:r>
            <a:r>
              <a:rPr lang="en-US" dirty="0" smtClean="0"/>
              <a:t> </a:t>
            </a:r>
            <a:r>
              <a:rPr lang="en-US" dirty="0" err="1" smtClean="0"/>
              <a:t>iri</a:t>
            </a:r>
            <a:r>
              <a:rPr lang="en-US" dirty="0" smtClean="0"/>
              <a:t> </a:t>
            </a:r>
            <a:r>
              <a:rPr lang="en-US" dirty="0" err="1" smtClean="0"/>
              <a:t>arheologik</a:t>
            </a:r>
            <a:r>
              <a:rPr lang="en-US" dirty="0" smtClean="0"/>
              <a:t> </a:t>
            </a:r>
            <a:r>
              <a:rPr lang="en-US" dirty="0" err="1" smtClean="0"/>
              <a:t>toplumdyr</a:t>
            </a:r>
            <a:r>
              <a:rPr lang="en-US" dirty="0" smtClean="0"/>
              <a:t>.</a:t>
            </a:r>
            <a:endParaRPr lang="ru-RU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ru-RU" dirty="0" err="1" smtClean="0"/>
              <a:t>Geçmişde</a:t>
            </a:r>
            <a:r>
              <a:rPr lang="ru-RU" dirty="0" smtClean="0"/>
              <a:t> </a:t>
            </a:r>
            <a:r>
              <a:rPr lang="ru-RU" dirty="0" err="1" smtClean="0"/>
              <a:t>Köneürgenç</a:t>
            </a:r>
            <a:r>
              <a:rPr lang="ru-RU" dirty="0" smtClean="0"/>
              <a:t> </a:t>
            </a:r>
            <a:r>
              <a:rPr lang="ru-RU" dirty="0" err="1" smtClean="0"/>
              <a:t>türkmenleriniň</a:t>
            </a:r>
            <a:r>
              <a:rPr lang="ru-RU" dirty="0" smtClean="0"/>
              <a:t> </a:t>
            </a:r>
            <a:r>
              <a:rPr lang="ru-RU" dirty="0" err="1" smtClean="0"/>
              <a:t>şadöwletiniň</a:t>
            </a:r>
            <a:r>
              <a:rPr lang="ru-RU" dirty="0" smtClean="0"/>
              <a:t> </a:t>
            </a:r>
            <a:r>
              <a:rPr lang="ru-RU" dirty="0" err="1" smtClean="0"/>
              <a:t>paýtagty</a:t>
            </a:r>
            <a:r>
              <a:rPr lang="ru-RU" dirty="0" smtClean="0"/>
              <a:t>, </a:t>
            </a:r>
            <a:r>
              <a:rPr lang="ru-RU" dirty="0" err="1" smtClean="0"/>
              <a:t>Gündogaryň</a:t>
            </a:r>
            <a:r>
              <a:rPr lang="ru-RU" dirty="0" smtClean="0"/>
              <a:t> </a:t>
            </a:r>
            <a:r>
              <a:rPr lang="ru-RU" dirty="0" err="1" smtClean="0"/>
              <a:t>çar</a:t>
            </a:r>
            <a:r>
              <a:rPr lang="ru-RU" dirty="0" smtClean="0"/>
              <a:t> </a:t>
            </a:r>
            <a:r>
              <a:rPr lang="ru-RU" dirty="0" err="1" smtClean="0"/>
              <a:t>künjüne</a:t>
            </a:r>
            <a:r>
              <a:rPr lang="ru-RU" dirty="0" smtClean="0"/>
              <a:t> </a:t>
            </a:r>
            <a:r>
              <a:rPr lang="ru-RU" dirty="0" err="1" smtClean="0"/>
              <a:t>lowurdap</a:t>
            </a:r>
            <a:r>
              <a:rPr lang="ru-RU" dirty="0" smtClean="0"/>
              <a:t>, </a:t>
            </a:r>
            <a:r>
              <a:rPr lang="ru-RU" dirty="0" err="1" smtClean="0"/>
              <a:t>şöhle</a:t>
            </a:r>
            <a:r>
              <a:rPr lang="ru-RU" dirty="0" smtClean="0"/>
              <a:t> </a:t>
            </a:r>
            <a:r>
              <a:rPr lang="ru-RU" dirty="0" err="1" smtClean="0"/>
              <a:t>saçýan</a:t>
            </a:r>
            <a:r>
              <a:rPr lang="ru-RU" dirty="0" smtClean="0"/>
              <a:t> </a:t>
            </a:r>
            <a:r>
              <a:rPr lang="ru-RU" dirty="0" err="1" smtClean="0"/>
              <a:t>ýyldyzy</a:t>
            </a:r>
            <a:r>
              <a:rPr lang="ru-RU" dirty="0" smtClean="0"/>
              <a:t> </a:t>
            </a:r>
            <a:r>
              <a:rPr lang="ru-RU" dirty="0" err="1" smtClean="0"/>
              <a:t>bolan</a:t>
            </a:r>
            <a:r>
              <a:rPr lang="ru-RU" dirty="0" smtClean="0"/>
              <a:t> </a:t>
            </a:r>
            <a:r>
              <a:rPr lang="ru-RU" dirty="0" err="1" smtClean="0"/>
              <a:t>gadymy</a:t>
            </a:r>
            <a:r>
              <a:rPr lang="ru-RU" dirty="0" smtClean="0"/>
              <a:t> </a:t>
            </a:r>
            <a:r>
              <a:rPr lang="ru-RU" dirty="0" err="1" smtClean="0"/>
              <a:t>Gürgenç</a:t>
            </a:r>
            <a:r>
              <a:rPr lang="ru-RU" dirty="0" smtClean="0"/>
              <a:t> </a:t>
            </a:r>
            <a:r>
              <a:rPr lang="ru-RU" dirty="0" err="1" smtClean="0"/>
              <a:t>taryhy</a:t>
            </a:r>
            <a:r>
              <a:rPr lang="ru-RU" dirty="0" smtClean="0"/>
              <a:t> </a:t>
            </a:r>
            <a:r>
              <a:rPr lang="ru-RU" dirty="0" err="1" smtClean="0"/>
              <a:t>gymmatlyklara</a:t>
            </a:r>
            <a:r>
              <a:rPr lang="ru-RU" dirty="0" smtClean="0"/>
              <a:t> </a:t>
            </a:r>
            <a:r>
              <a:rPr lang="ru-RU" dirty="0" err="1" smtClean="0"/>
              <a:t>örän</a:t>
            </a:r>
            <a:r>
              <a:rPr lang="ru-RU" dirty="0" smtClean="0"/>
              <a:t> </a:t>
            </a:r>
            <a:r>
              <a:rPr lang="ru-RU" dirty="0" err="1" smtClean="0"/>
              <a:t>baýdyr</a:t>
            </a:r>
            <a:r>
              <a:rPr lang="ru-RU" dirty="0" smtClean="0"/>
              <a:t>. </a:t>
            </a:r>
            <a:r>
              <a:rPr lang="ru-RU" dirty="0" err="1" smtClean="0"/>
              <a:t>Onuň</a:t>
            </a:r>
            <a:r>
              <a:rPr lang="ru-RU" dirty="0" smtClean="0"/>
              <a:t> </a:t>
            </a:r>
            <a:r>
              <a:rPr lang="ru-RU" dirty="0" err="1" smtClean="0"/>
              <a:t>taryhy</a:t>
            </a:r>
            <a:r>
              <a:rPr lang="ru-RU" dirty="0" smtClean="0"/>
              <a:t> </a:t>
            </a:r>
            <a:r>
              <a:rPr lang="ru-RU" dirty="0" err="1" smtClean="0"/>
              <a:t>ýadygärlikleri</a:t>
            </a:r>
            <a:r>
              <a:rPr lang="ru-RU" dirty="0" smtClean="0"/>
              <a:t> </a:t>
            </a:r>
            <a:r>
              <a:rPr lang="ru-RU" dirty="0" err="1" smtClean="0"/>
              <a:t>dünýäniň</a:t>
            </a:r>
            <a:r>
              <a:rPr lang="en-US" dirty="0" smtClean="0"/>
              <a:t> </a:t>
            </a:r>
            <a:r>
              <a:rPr lang="ru-RU" dirty="0" err="1" smtClean="0"/>
              <a:t>binagärlik</a:t>
            </a:r>
            <a:r>
              <a:rPr lang="ru-RU" dirty="0" smtClean="0"/>
              <a:t> </a:t>
            </a:r>
            <a:r>
              <a:rPr lang="ru-RU" dirty="0" err="1" smtClean="0"/>
              <a:t>hazynasynyň</a:t>
            </a:r>
            <a:r>
              <a:rPr lang="ru-RU" dirty="0" smtClean="0"/>
              <a:t> </a:t>
            </a:r>
            <a:r>
              <a:rPr lang="ru-RU" dirty="0" err="1" smtClean="0"/>
              <a:t>gymmatly</a:t>
            </a:r>
            <a:r>
              <a:rPr lang="ru-RU" dirty="0" smtClean="0"/>
              <a:t> </a:t>
            </a:r>
            <a:r>
              <a:rPr lang="ru-RU" dirty="0" err="1" smtClean="0"/>
              <a:t>mirasyny</a:t>
            </a:r>
            <a:r>
              <a:rPr lang="ru-RU" dirty="0" smtClean="0"/>
              <a:t> </a:t>
            </a:r>
            <a:r>
              <a:rPr lang="ru-RU" dirty="0" err="1" smtClean="0"/>
              <a:t>özünde</a:t>
            </a:r>
            <a:r>
              <a:rPr lang="ru-RU" dirty="0" smtClean="0"/>
              <a:t> </a:t>
            </a:r>
            <a:r>
              <a:rPr lang="ru-RU" dirty="0" err="1" smtClean="0"/>
              <a:t>jemländigi</a:t>
            </a:r>
            <a:r>
              <a:rPr lang="ru-RU" dirty="0" smtClean="0"/>
              <a:t> </a:t>
            </a:r>
            <a:r>
              <a:rPr lang="ru-RU" dirty="0" err="1" smtClean="0"/>
              <a:t>üçin</a:t>
            </a:r>
            <a:r>
              <a:rPr lang="ru-RU" dirty="0" smtClean="0"/>
              <a:t> 2005-nji </a:t>
            </a:r>
            <a:r>
              <a:rPr lang="ru-RU" dirty="0" err="1" smtClean="0"/>
              <a:t>ýylda</a:t>
            </a:r>
            <a:r>
              <a:rPr lang="ru-RU" dirty="0" smtClean="0"/>
              <a:t> </a:t>
            </a:r>
            <a:r>
              <a:rPr lang="ru-RU" dirty="0" err="1" smtClean="0"/>
              <a:t>ÝUNESKO-nyň</a:t>
            </a:r>
            <a:r>
              <a:rPr lang="ru-RU" dirty="0" smtClean="0"/>
              <a:t> </a:t>
            </a:r>
            <a:r>
              <a:rPr lang="ru-RU" dirty="0" err="1" smtClean="0"/>
              <a:t>Bütindünýä</a:t>
            </a:r>
            <a:r>
              <a:rPr lang="ru-RU" dirty="0" smtClean="0"/>
              <a:t> </a:t>
            </a:r>
            <a:r>
              <a:rPr lang="ru-RU" dirty="0" err="1" smtClean="0"/>
              <a:t>mirasynyň</a:t>
            </a:r>
            <a:r>
              <a:rPr lang="ru-RU" dirty="0" smtClean="0"/>
              <a:t> </a:t>
            </a:r>
            <a:r>
              <a:rPr lang="ru-RU" dirty="0" err="1" smtClean="0"/>
              <a:t>sanawyna</a:t>
            </a:r>
            <a:r>
              <a:rPr lang="ru-RU" dirty="0" smtClean="0"/>
              <a:t> </a:t>
            </a:r>
            <a:r>
              <a:rPr lang="ru-RU" dirty="0" err="1" smtClean="0"/>
              <a:t>girizildi</a:t>
            </a:r>
            <a:r>
              <a:rPr lang="ru-RU" dirty="0" smtClean="0"/>
              <a:t>. </a:t>
            </a:r>
          </a:p>
          <a:p>
            <a:pPr algn="just"/>
            <a:endParaRPr lang="ru-RU" dirty="0"/>
          </a:p>
        </p:txBody>
      </p:sp>
      <p:pic>
        <p:nvPicPr>
          <p:cNvPr id="6" name="Содержимое 5" descr="http://opentextnn.ru/data/390.tolmap5.jpg"/>
          <p:cNvPicPr>
            <a:picLocks noGrp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57166"/>
            <a:ext cx="4824536" cy="465601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029786" y="5373216"/>
            <a:ext cx="357056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Köneürgenç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türkmenleriniň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şadöwletiniň</a:t>
            </a:r>
            <a:r>
              <a:rPr lang="ru-RU" sz="2000" b="1" dirty="0" smtClean="0"/>
              <a:t> </a:t>
            </a:r>
            <a:r>
              <a:rPr lang="en-US" sz="2000" b="1" dirty="0" err="1" smtClean="0"/>
              <a:t>kartasy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7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285728"/>
            <a:ext cx="4248472" cy="6429420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ýerde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Il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Arslanyň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Tekeşiň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kümmetleri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Törebeg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hanymyň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aramgähi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Gutlug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Теmuryň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minarasy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Nejmeddin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Kubranyň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Soltan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Alynyň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Seýit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Ahmediň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Pirýar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Weliniň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we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beýleki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beýik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şahslaryň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aramgähleri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ýerleşýär</a:t>
            </a:r>
            <a:r>
              <a:rPr lang="ru-RU" sz="2600" b="1" dirty="0" smtClean="0"/>
              <a:t>. </a:t>
            </a:r>
            <a:endParaRPr lang="en-US" sz="2600" b="1" dirty="0" smtClean="0"/>
          </a:p>
          <a:p>
            <a:pPr algn="just">
              <a:buNone/>
            </a:pPr>
            <a:r>
              <a:rPr lang="en-US" sz="2600" b="1" dirty="0" smtClean="0"/>
              <a:t>	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toprakda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dört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Çaryýarlaryň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biriniň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hezreti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Magtymgulynyň</a:t>
            </a:r>
            <a:r>
              <a:rPr lang="ru-RU" sz="2600" b="1" dirty="0" smtClean="0"/>
              <a:t> «</a:t>
            </a:r>
            <a:r>
              <a:rPr lang="ru-RU" sz="2600" b="1" dirty="0" err="1" smtClean="0"/>
              <a:t>Ýa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yklym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eýesi</a:t>
            </a:r>
            <a:r>
              <a:rPr lang="ru-RU" sz="2600" b="1" dirty="0" smtClean="0"/>
              <a:t> - </a:t>
            </a:r>
            <a:r>
              <a:rPr lang="ru-RU" sz="2600" b="1" dirty="0" err="1" smtClean="0"/>
              <a:t>Ahmet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Ýasawy</a:t>
            </a:r>
            <a:r>
              <a:rPr lang="ru-RU" sz="2600" b="1" dirty="0" smtClean="0"/>
              <a:t>» </a:t>
            </a:r>
            <a:r>
              <a:rPr lang="ru-RU" sz="2600" b="1" dirty="0" err="1" smtClean="0"/>
              <a:t>diýip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beren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Hoja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Ahmet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Ýasawynyň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Aşyk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Aýdyň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piriň</a:t>
            </a:r>
            <a:r>
              <a:rPr lang="ru-RU" sz="2600" b="1" dirty="0" smtClean="0"/>
              <a:t>, </a:t>
            </a:r>
            <a:r>
              <a:rPr lang="ru-RU" sz="2600" b="1" dirty="0" err="1" smtClean="0"/>
              <a:t>Ibn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Sinanyň</a:t>
            </a:r>
            <a:r>
              <a:rPr lang="en-US" sz="2600" b="1" dirty="0" smtClean="0"/>
              <a:t> (980-1037)</a:t>
            </a:r>
            <a:r>
              <a:rPr lang="ru-RU" sz="2600" b="1" dirty="0" smtClean="0"/>
              <a:t>, </a:t>
            </a:r>
            <a:r>
              <a:rPr lang="en-US" sz="2600" b="1" dirty="0" smtClean="0"/>
              <a:t>Abu Re</a:t>
            </a:r>
            <a:r>
              <a:rPr lang="ru-RU" sz="2600" b="1" dirty="0" err="1" smtClean="0"/>
              <a:t>ý</a:t>
            </a:r>
            <a:r>
              <a:rPr lang="en-US" sz="2600" b="1" dirty="0" err="1" smtClean="0"/>
              <a:t>han</a:t>
            </a:r>
            <a:r>
              <a:rPr lang="en-US" sz="2600" b="1" dirty="0" smtClean="0"/>
              <a:t> </a:t>
            </a:r>
            <a:r>
              <a:rPr lang="ru-RU" sz="2600" b="1" dirty="0" err="1" smtClean="0"/>
              <a:t>Biruniniň</a:t>
            </a:r>
            <a:r>
              <a:rPr lang="ru-RU" sz="2600" b="1" dirty="0" smtClean="0"/>
              <a:t> </a:t>
            </a:r>
            <a:r>
              <a:rPr lang="en-US" sz="2600" b="1" dirty="0" smtClean="0"/>
              <a:t>(973-1050) </a:t>
            </a:r>
            <a:r>
              <a:rPr lang="ru-RU" sz="2600" b="1" dirty="0" err="1" smtClean="0"/>
              <a:t>we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beýleki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uly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şahslaryň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mübärek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gadamlary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bar</a:t>
            </a:r>
            <a:r>
              <a:rPr lang="ru-RU" sz="2600" b="1" dirty="0" smtClean="0"/>
              <a:t>. </a:t>
            </a:r>
            <a:r>
              <a:rPr lang="ru-RU" sz="2600" b="1" dirty="0" err="1" smtClean="0"/>
              <a:t>Bu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keramatly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mekany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gadymy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döwrüň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alymlary</a:t>
            </a:r>
            <a:r>
              <a:rPr lang="ru-RU" sz="2600" b="1" dirty="0" smtClean="0"/>
              <a:t> «</a:t>
            </a:r>
            <a:r>
              <a:rPr lang="ru-RU" sz="2600" b="1" dirty="0" err="1" smtClean="0"/>
              <a:t>Müňläp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şäheriň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ýurdy</a:t>
            </a:r>
            <a:r>
              <a:rPr lang="ru-RU" sz="2600" b="1" dirty="0" smtClean="0"/>
              <a:t>», «</a:t>
            </a:r>
            <a:r>
              <a:rPr lang="ru-RU" sz="2600" b="1" dirty="0" err="1" smtClean="0"/>
              <a:t>Ýeriň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göbegi</a:t>
            </a:r>
            <a:r>
              <a:rPr lang="ru-RU" sz="2600" b="1" dirty="0" smtClean="0"/>
              <a:t>» </a:t>
            </a:r>
            <a:r>
              <a:rPr lang="ru-RU" sz="2600" b="1" dirty="0" err="1" smtClean="0"/>
              <a:t>diýip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ykrar</a:t>
            </a:r>
            <a:r>
              <a:rPr lang="ru-RU" sz="2600" b="1" dirty="0" smtClean="0"/>
              <a:t> </a:t>
            </a:r>
            <a:r>
              <a:rPr lang="ru-RU" sz="2600" b="1" dirty="0" err="1" smtClean="0"/>
              <a:t>edipdirler</a:t>
            </a:r>
            <a:r>
              <a:rPr lang="ru-RU" sz="2600" b="1" dirty="0" smtClean="0"/>
              <a:t>.</a:t>
            </a:r>
            <a:endParaRPr lang="en-US" sz="2600" b="1" dirty="0" smtClean="0"/>
          </a:p>
          <a:p>
            <a:pPr algn="just">
              <a:buNone/>
            </a:pPr>
            <a:r>
              <a:rPr lang="en-US" sz="2900" b="1" dirty="0" smtClean="0"/>
              <a:t>	</a:t>
            </a:r>
            <a:endParaRPr lang="ru-RU" sz="2900" b="1" dirty="0" smtClean="0"/>
          </a:p>
          <a:p>
            <a:pPr algn="just">
              <a:buNone/>
            </a:pPr>
            <a:r>
              <a:rPr lang="en-US" sz="2300" dirty="0" smtClean="0"/>
              <a:t>	</a:t>
            </a:r>
            <a:endParaRPr lang="ru-RU" sz="23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990994" y="5805264"/>
            <a:ext cx="359945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Törebeg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hanymyň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kümmeti</a:t>
            </a:r>
            <a:r>
              <a:rPr lang="en-US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  <p:pic>
        <p:nvPicPr>
          <p:cNvPr id="3074" name="Picture 2" descr="C:\Users\Aman\Desktop\Шохрат\Куняургенч\images (1)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427984" y="548680"/>
            <a:ext cx="4320480" cy="525658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709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3929090" cy="6143668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6000" dirty="0" smtClean="0"/>
              <a:t>	</a:t>
            </a:r>
            <a:r>
              <a:rPr lang="ru-RU" sz="7200" dirty="0" err="1" smtClean="0"/>
              <a:t>Bu</a:t>
            </a:r>
            <a:r>
              <a:rPr lang="ru-RU" sz="7200" dirty="0" smtClean="0"/>
              <a:t> </a:t>
            </a:r>
            <a:r>
              <a:rPr lang="ru-RU" sz="7200" dirty="0" err="1" smtClean="0"/>
              <a:t>baradaky</a:t>
            </a:r>
            <a:r>
              <a:rPr lang="ru-RU" sz="7200" dirty="0" smtClean="0"/>
              <a:t> </a:t>
            </a:r>
            <a:r>
              <a:rPr lang="ru-RU" sz="7200" dirty="0" err="1" smtClean="0"/>
              <a:t>gadymy</a:t>
            </a:r>
            <a:r>
              <a:rPr lang="ru-RU" sz="7200" dirty="0" smtClean="0"/>
              <a:t> </a:t>
            </a:r>
            <a:r>
              <a:rPr lang="ru-RU" sz="7200" dirty="0" err="1" smtClean="0"/>
              <a:t>ýazgylar</a:t>
            </a:r>
            <a:r>
              <a:rPr lang="ru-RU" sz="7200" dirty="0" smtClean="0"/>
              <a:t> </a:t>
            </a:r>
            <a:r>
              <a:rPr lang="ru-RU" sz="7200" dirty="0" err="1" smtClean="0"/>
              <a:t>Pompeý,Troýa</a:t>
            </a:r>
            <a:r>
              <a:rPr lang="ru-RU" sz="7200" dirty="0" smtClean="0"/>
              <a:t>, </a:t>
            </a:r>
            <a:r>
              <a:rPr lang="ru-RU" sz="7200" dirty="0" err="1" smtClean="0"/>
              <a:t>hytaý</a:t>
            </a:r>
            <a:r>
              <a:rPr lang="ru-RU" sz="7200" dirty="0" smtClean="0"/>
              <a:t> </a:t>
            </a:r>
            <a:r>
              <a:rPr lang="ru-RU" sz="7200" dirty="0" err="1" smtClean="0"/>
              <a:t>cesmelerinde</a:t>
            </a:r>
            <a:r>
              <a:rPr lang="ru-RU" sz="7200" dirty="0" smtClean="0"/>
              <a:t> </a:t>
            </a:r>
            <a:r>
              <a:rPr lang="ru-RU" sz="7200" dirty="0" err="1" smtClean="0"/>
              <a:t>saklanyp</a:t>
            </a:r>
            <a:r>
              <a:rPr lang="ru-RU" sz="7200" dirty="0" smtClean="0"/>
              <a:t> </a:t>
            </a:r>
            <a:r>
              <a:rPr lang="ru-RU" sz="7200" dirty="0" err="1" smtClean="0"/>
              <a:t>galypdyr</a:t>
            </a:r>
            <a:r>
              <a:rPr lang="ru-RU" sz="7200" dirty="0" smtClean="0"/>
              <a:t>. </a:t>
            </a:r>
            <a:r>
              <a:rPr lang="ru-RU" sz="7200" dirty="0" err="1" smtClean="0"/>
              <a:t>Köneürgenjiň</a:t>
            </a:r>
            <a:r>
              <a:rPr lang="ru-RU" sz="7200" dirty="0" smtClean="0"/>
              <a:t> </a:t>
            </a:r>
            <a:r>
              <a:rPr lang="ru-RU" sz="7200" dirty="0" err="1" smtClean="0"/>
              <a:t>taryhy</a:t>
            </a:r>
            <a:r>
              <a:rPr lang="ru-RU" sz="7200" dirty="0" smtClean="0"/>
              <a:t> </a:t>
            </a:r>
            <a:r>
              <a:rPr lang="ru-RU" sz="7200" dirty="0" err="1" smtClean="0"/>
              <a:t>we</a:t>
            </a:r>
            <a:r>
              <a:rPr lang="ru-RU" sz="7200" dirty="0" smtClean="0"/>
              <a:t> </a:t>
            </a:r>
            <a:r>
              <a:rPr lang="ru-RU" sz="7200" dirty="0" err="1" smtClean="0"/>
              <a:t>binagärlik</a:t>
            </a:r>
            <a:r>
              <a:rPr lang="ru-RU" sz="7200" dirty="0" smtClean="0"/>
              <a:t> </a:t>
            </a:r>
            <a:r>
              <a:rPr lang="ru-RU" sz="7200" dirty="0" err="1" smtClean="0"/>
              <a:t>ýadygärlikleri</a:t>
            </a:r>
            <a:r>
              <a:rPr lang="ru-RU" sz="7200" dirty="0" smtClean="0"/>
              <a:t> </a:t>
            </a:r>
            <a:r>
              <a:rPr lang="ru-RU" sz="7200" dirty="0" err="1" smtClean="0"/>
              <a:t>bu</a:t>
            </a:r>
            <a:r>
              <a:rPr lang="ru-RU" sz="7200" dirty="0" smtClean="0"/>
              <a:t> </a:t>
            </a:r>
            <a:r>
              <a:rPr lang="ru-RU" sz="7200" dirty="0" err="1" smtClean="0"/>
              <a:t>günki</a:t>
            </a:r>
            <a:r>
              <a:rPr lang="ru-RU" sz="7200" dirty="0" smtClean="0"/>
              <a:t> </a:t>
            </a:r>
            <a:r>
              <a:rPr lang="ru-RU" sz="7200" dirty="0" err="1" smtClean="0"/>
              <a:t>gün</a:t>
            </a:r>
            <a:r>
              <a:rPr lang="ru-RU" sz="7200" dirty="0" smtClean="0"/>
              <a:t> </a:t>
            </a:r>
            <a:r>
              <a:rPr lang="ru-RU" sz="7200" dirty="0" err="1" smtClean="0"/>
              <a:t>köpüň</a:t>
            </a:r>
            <a:r>
              <a:rPr lang="ru-RU" sz="7200" dirty="0" smtClean="0"/>
              <a:t> </a:t>
            </a:r>
            <a:r>
              <a:rPr lang="ru-RU" sz="7200" dirty="0" err="1" smtClean="0"/>
              <a:t>ünsüni</a:t>
            </a:r>
            <a:r>
              <a:rPr lang="ru-RU" sz="7200" dirty="0" smtClean="0"/>
              <a:t> </a:t>
            </a:r>
            <a:r>
              <a:rPr lang="ru-RU" sz="7200" dirty="0" err="1" smtClean="0"/>
              <a:t>özüne</a:t>
            </a:r>
            <a:r>
              <a:rPr lang="ru-RU" sz="7200" dirty="0" smtClean="0"/>
              <a:t> </a:t>
            </a:r>
            <a:r>
              <a:rPr lang="ru-RU" sz="7200" dirty="0" err="1" smtClean="0"/>
              <a:t>çekýär</a:t>
            </a:r>
            <a:r>
              <a:rPr lang="ru-RU" sz="7200" dirty="0" smtClean="0"/>
              <a:t>. </a:t>
            </a:r>
            <a:r>
              <a:rPr lang="en-US" sz="7200" dirty="0" err="1" smtClean="0"/>
              <a:t>Olary</a:t>
            </a:r>
            <a:r>
              <a:rPr lang="en-US" sz="7200" dirty="0" smtClean="0"/>
              <a:t> </a:t>
            </a:r>
            <a:r>
              <a:rPr lang="en-US" sz="7200" dirty="0" err="1" smtClean="0"/>
              <a:t>synlamaga</a:t>
            </a:r>
            <a:r>
              <a:rPr lang="en-US" sz="7200" dirty="0" smtClean="0"/>
              <a:t> </a:t>
            </a:r>
            <a:r>
              <a:rPr lang="en-US" sz="7200" dirty="0" err="1" smtClean="0"/>
              <a:t>ýurdumyzyň</a:t>
            </a:r>
            <a:r>
              <a:rPr lang="en-US" sz="7200" dirty="0" smtClean="0"/>
              <a:t> </a:t>
            </a:r>
            <a:r>
              <a:rPr lang="en-US" sz="7200" dirty="0" err="1" smtClean="0"/>
              <a:t>dürli</a:t>
            </a:r>
            <a:r>
              <a:rPr lang="en-US" sz="7200" dirty="0" smtClean="0"/>
              <a:t> </a:t>
            </a:r>
            <a:r>
              <a:rPr lang="en-US" sz="7200" dirty="0" err="1" smtClean="0"/>
              <a:t>künjeginden</a:t>
            </a:r>
            <a:r>
              <a:rPr lang="en-US" sz="7200" dirty="0" smtClean="0"/>
              <a:t> hem-de </a:t>
            </a:r>
            <a:r>
              <a:rPr lang="en-US" sz="7200" dirty="0" err="1" smtClean="0"/>
              <a:t>Germaniýa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Fransiýa</a:t>
            </a:r>
            <a:r>
              <a:rPr lang="en-US" sz="7200" dirty="0" smtClean="0"/>
              <a:t>, </a:t>
            </a:r>
            <a:r>
              <a:rPr lang="en-US" sz="7200" dirty="0" err="1" smtClean="0"/>
              <a:t>Ýaponiýa</a:t>
            </a:r>
            <a:r>
              <a:rPr lang="en-US" sz="7200" dirty="0" smtClean="0"/>
              <a:t>, </a:t>
            </a:r>
            <a:r>
              <a:rPr lang="en-US" sz="7200" dirty="0" err="1" smtClean="0"/>
              <a:t>Gollandiýa</a:t>
            </a:r>
            <a:r>
              <a:rPr lang="en-US" sz="7200" dirty="0" smtClean="0"/>
              <a:t>, </a:t>
            </a:r>
            <a:r>
              <a:rPr lang="en-US" sz="7200" dirty="0" err="1" smtClean="0"/>
              <a:t>Italiýa</a:t>
            </a:r>
            <a:r>
              <a:rPr lang="en-US" sz="7200" dirty="0" smtClean="0"/>
              <a:t>, ABŞ, </a:t>
            </a:r>
            <a:r>
              <a:rPr lang="en-US" sz="7200" dirty="0" err="1" smtClean="0"/>
              <a:t>Awstriýa</a:t>
            </a:r>
            <a:r>
              <a:rPr lang="en-US" sz="7200" dirty="0" smtClean="0"/>
              <a:t>, </a:t>
            </a:r>
            <a:r>
              <a:rPr lang="en-US" sz="7200" dirty="0" err="1" smtClean="0"/>
              <a:t>Türkiýe</a:t>
            </a:r>
            <a:r>
              <a:rPr lang="en-US" sz="7200" dirty="0" smtClean="0"/>
              <a:t>, </a:t>
            </a:r>
            <a:r>
              <a:rPr lang="en-US" sz="7200" dirty="0" err="1" smtClean="0"/>
              <a:t>Ukraina</a:t>
            </a:r>
            <a:r>
              <a:rPr lang="en-US" sz="7200" dirty="0" smtClean="0"/>
              <a:t>, </a:t>
            </a:r>
            <a:r>
              <a:rPr lang="en-US" sz="7200" dirty="0" err="1" smtClean="0"/>
              <a:t>Belgiýa</a:t>
            </a:r>
            <a:r>
              <a:rPr lang="en-US" sz="7200" dirty="0" smtClean="0"/>
              <a:t>, </a:t>
            </a:r>
            <a:r>
              <a:rPr lang="en-US" sz="7200" dirty="0" err="1" smtClean="0"/>
              <a:t>Daniýa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Şweýsariýa</a:t>
            </a:r>
            <a:r>
              <a:rPr lang="en-US" sz="7200" dirty="0" smtClean="0"/>
              <a:t>, </a:t>
            </a:r>
            <a:r>
              <a:rPr lang="en-US" sz="7200" dirty="0" err="1" smtClean="0"/>
              <a:t>Şwesiýa</a:t>
            </a:r>
            <a:r>
              <a:rPr lang="en-US" sz="7200" dirty="0" smtClean="0"/>
              <a:t>, </a:t>
            </a:r>
            <a:r>
              <a:rPr lang="en-US" sz="7200" dirty="0" err="1" smtClean="0"/>
              <a:t>Ispaniýa</a:t>
            </a:r>
            <a:r>
              <a:rPr lang="en-US" sz="7200" dirty="0" smtClean="0"/>
              <a:t>, </a:t>
            </a:r>
            <a:r>
              <a:rPr lang="en-US" sz="7200" dirty="0" err="1" smtClean="0"/>
              <a:t>Wengriýa</a:t>
            </a:r>
            <a:r>
              <a:rPr lang="en-US" sz="7200" dirty="0" smtClean="0"/>
              <a:t>, </a:t>
            </a:r>
            <a:r>
              <a:rPr lang="en-US" sz="7200" dirty="0" err="1" smtClean="0"/>
              <a:t>Kanada</a:t>
            </a:r>
            <a:r>
              <a:rPr lang="en-US" sz="7200" dirty="0" smtClean="0"/>
              <a:t> </a:t>
            </a:r>
            <a:r>
              <a:rPr lang="en-US" sz="7200" dirty="0" err="1" smtClean="0"/>
              <a:t>ýaly</a:t>
            </a:r>
            <a:r>
              <a:rPr lang="en-US" sz="7200" dirty="0" smtClean="0"/>
              <a:t> </a:t>
            </a:r>
            <a:r>
              <a:rPr lang="en-US" sz="7200" dirty="0" err="1" smtClean="0"/>
              <a:t>onlarça</a:t>
            </a:r>
            <a:r>
              <a:rPr lang="en-US" sz="7200" dirty="0" smtClean="0"/>
              <a:t> </a:t>
            </a:r>
            <a:r>
              <a:rPr lang="en-US" sz="7200" dirty="0" err="1" smtClean="0"/>
              <a:t>daşary</a:t>
            </a:r>
            <a:r>
              <a:rPr lang="en-US" sz="7200" dirty="0" smtClean="0"/>
              <a:t> </a:t>
            </a:r>
            <a:r>
              <a:rPr lang="en-US" sz="7200" dirty="0" err="1" smtClean="0"/>
              <a:t>ýurtlardan</a:t>
            </a:r>
            <a:r>
              <a:rPr lang="en-US" sz="7200" dirty="0" smtClean="0"/>
              <a:t> </a:t>
            </a:r>
            <a:r>
              <a:rPr lang="en-US" sz="7200" dirty="0" err="1" smtClean="0"/>
              <a:t>gelýän</a:t>
            </a:r>
            <a:r>
              <a:rPr lang="en-US" sz="7200" dirty="0" smtClean="0"/>
              <a:t> </a:t>
            </a:r>
            <a:r>
              <a:rPr lang="en-US" sz="7200" dirty="0" err="1" smtClean="0"/>
              <a:t>syýahatçylaryň</a:t>
            </a:r>
            <a:r>
              <a:rPr lang="en-US" sz="7200" dirty="0" smtClean="0"/>
              <a:t> </a:t>
            </a:r>
            <a:r>
              <a:rPr lang="en-US" sz="7200" dirty="0" err="1" smtClean="0"/>
              <a:t>yzy</a:t>
            </a:r>
            <a:r>
              <a:rPr lang="en-US" sz="7200" dirty="0" smtClean="0"/>
              <a:t> </a:t>
            </a:r>
            <a:r>
              <a:rPr lang="en-US" sz="7200" dirty="0" err="1" smtClean="0"/>
              <a:t>üzülmeýär</a:t>
            </a:r>
            <a:r>
              <a:rPr lang="en-US" sz="7200" dirty="0" smtClean="0"/>
              <a:t>. </a:t>
            </a:r>
          </a:p>
          <a:p>
            <a:pPr>
              <a:buNone/>
            </a:pPr>
            <a:r>
              <a:rPr lang="en-US" sz="7200" dirty="0" smtClean="0"/>
              <a:t>	</a:t>
            </a:r>
            <a:r>
              <a:rPr lang="en-US" sz="7200" dirty="0" err="1" smtClean="0"/>
              <a:t>Köneürgenjiň</a:t>
            </a:r>
            <a:r>
              <a:rPr lang="en-US" sz="7200" dirty="0" smtClean="0"/>
              <a:t> </a:t>
            </a:r>
            <a:r>
              <a:rPr lang="en-US" sz="7200" dirty="0" err="1" smtClean="0"/>
              <a:t>taryhy</a:t>
            </a:r>
            <a:r>
              <a:rPr lang="en-US" sz="7200" dirty="0" smtClean="0"/>
              <a:t> </a:t>
            </a:r>
            <a:r>
              <a:rPr lang="en-US" sz="7200" dirty="0" err="1" smtClean="0"/>
              <a:t>ýadygärlikleri</a:t>
            </a:r>
            <a:r>
              <a:rPr lang="en-US" sz="7200" dirty="0" smtClean="0"/>
              <a:t> </a:t>
            </a:r>
            <a:r>
              <a:rPr lang="en-US" sz="7200" dirty="0" err="1" smtClean="0"/>
              <a:t>barada</a:t>
            </a:r>
            <a:r>
              <a:rPr lang="en-US" sz="7200" dirty="0" smtClean="0"/>
              <a:t> </a:t>
            </a:r>
            <a:r>
              <a:rPr lang="en-US" sz="7200" dirty="0" err="1" smtClean="0"/>
              <a:t>gürrüň</a:t>
            </a:r>
            <a:r>
              <a:rPr lang="en-US" sz="7200" dirty="0" smtClean="0"/>
              <a:t> </a:t>
            </a:r>
            <a:r>
              <a:rPr lang="en-US" sz="7200" dirty="0" err="1" smtClean="0"/>
              <a:t>edilende</a:t>
            </a:r>
            <a:r>
              <a:rPr lang="en-US" sz="7200" dirty="0" smtClean="0"/>
              <a:t>, </a:t>
            </a:r>
            <a:r>
              <a:rPr lang="en-US" sz="7200" dirty="0" err="1" smtClean="0"/>
              <a:t>Mamunyň</a:t>
            </a:r>
            <a:r>
              <a:rPr lang="en-US" sz="7200" dirty="0" smtClean="0"/>
              <a:t> </a:t>
            </a:r>
            <a:r>
              <a:rPr lang="en-US" sz="7200" dirty="0" err="1" smtClean="0"/>
              <a:t>akademiýasy</a:t>
            </a:r>
            <a:r>
              <a:rPr lang="en-US" sz="7200" dirty="0" smtClean="0"/>
              <a:t> - «</a:t>
            </a:r>
            <a:r>
              <a:rPr lang="en-US" sz="7200" dirty="0" err="1" smtClean="0"/>
              <a:t>ylym</a:t>
            </a:r>
            <a:r>
              <a:rPr lang="en-US" sz="7200" dirty="0" smtClean="0"/>
              <a:t> </a:t>
            </a:r>
            <a:r>
              <a:rPr lang="en-US" sz="7200" dirty="0" err="1" smtClean="0"/>
              <a:t>öýi</a:t>
            </a:r>
            <a:r>
              <a:rPr lang="en-US" sz="7200" dirty="0" smtClean="0"/>
              <a:t>» </a:t>
            </a:r>
            <a:r>
              <a:rPr lang="en-US" sz="7200" dirty="0" err="1" smtClean="0"/>
              <a:t>hakynda</a:t>
            </a:r>
            <a:r>
              <a:rPr lang="en-US" sz="7200" dirty="0" smtClean="0"/>
              <a:t> </a:t>
            </a:r>
            <a:r>
              <a:rPr lang="en-US" sz="7200" dirty="0" err="1" smtClean="0"/>
              <a:t>ýatlaman</a:t>
            </a:r>
            <a:r>
              <a:rPr lang="en-US" sz="7200" dirty="0" smtClean="0"/>
              <a:t> </a:t>
            </a:r>
            <a:r>
              <a:rPr lang="en-US" sz="7200" dirty="0" err="1" smtClean="0"/>
              <a:t>geçmek</a:t>
            </a:r>
            <a:r>
              <a:rPr lang="en-US" sz="7200" dirty="0" smtClean="0"/>
              <a:t> </a:t>
            </a:r>
            <a:r>
              <a:rPr lang="en-US" sz="7200" dirty="0" err="1" smtClean="0"/>
              <a:t>bolmaz</a:t>
            </a:r>
            <a:r>
              <a:rPr lang="en-US" sz="7200" dirty="0" smtClean="0"/>
              <a:t>.</a:t>
            </a:r>
          </a:p>
          <a:p>
            <a:pPr>
              <a:buNone/>
            </a:pPr>
            <a:r>
              <a:rPr lang="en-US" sz="7200" dirty="0" smtClean="0"/>
              <a:t>	</a:t>
            </a:r>
            <a:r>
              <a:rPr lang="en-US" sz="7200" dirty="0" err="1" smtClean="0"/>
              <a:t>Sebäbi</a:t>
            </a:r>
            <a:r>
              <a:rPr lang="en-US" sz="7200" dirty="0" smtClean="0"/>
              <a:t> </a:t>
            </a:r>
            <a:r>
              <a:rPr lang="en-US" sz="7200" dirty="0" err="1" smtClean="0"/>
              <a:t>bu</a:t>
            </a:r>
            <a:r>
              <a:rPr lang="en-US" sz="7200" dirty="0" smtClean="0"/>
              <a:t> </a:t>
            </a:r>
            <a:r>
              <a:rPr lang="en-US" sz="7200" dirty="0" err="1" smtClean="0"/>
              <a:t>ýerde</a:t>
            </a:r>
            <a:r>
              <a:rPr lang="en-US" sz="7200" dirty="0" smtClean="0"/>
              <a:t> </a:t>
            </a:r>
            <a:r>
              <a:rPr lang="en-US" sz="7200" dirty="0" err="1" smtClean="0"/>
              <a:t>şol</a:t>
            </a:r>
            <a:r>
              <a:rPr lang="en-US" sz="7200" dirty="0" smtClean="0"/>
              <a:t> </a:t>
            </a:r>
            <a:r>
              <a:rPr lang="en-US" sz="7200" dirty="0" err="1" smtClean="0"/>
              <a:t>döwürde</a:t>
            </a:r>
            <a:r>
              <a:rPr lang="en-US" sz="7200" dirty="0" smtClean="0"/>
              <a:t> </a:t>
            </a:r>
            <a:r>
              <a:rPr lang="en-US" sz="7200" dirty="0" err="1" smtClean="0"/>
              <a:t>Biruni</a:t>
            </a:r>
            <a:r>
              <a:rPr lang="en-US" sz="7200" dirty="0" smtClean="0"/>
              <a:t>, </a:t>
            </a:r>
            <a:r>
              <a:rPr lang="en-US" sz="7200" dirty="0" err="1" smtClean="0"/>
              <a:t>Ibn</a:t>
            </a:r>
            <a:r>
              <a:rPr lang="en-US" sz="7200" dirty="0" smtClean="0"/>
              <a:t> </a:t>
            </a:r>
            <a:r>
              <a:rPr lang="en-US" sz="7200" dirty="0" err="1" smtClean="0"/>
              <a:t>Sina</a:t>
            </a:r>
            <a:r>
              <a:rPr lang="en-US" sz="7200" dirty="0" smtClean="0"/>
              <a:t> </a:t>
            </a:r>
            <a:r>
              <a:rPr lang="en-US" sz="7200" dirty="0" err="1" smtClean="0"/>
              <a:t>ýaly</a:t>
            </a:r>
            <a:r>
              <a:rPr lang="en-US" sz="7200" dirty="0" smtClean="0"/>
              <a:t> </a:t>
            </a:r>
            <a:r>
              <a:rPr lang="en-US" sz="7200" dirty="0" err="1" smtClean="0"/>
              <a:t>dünýä</a:t>
            </a:r>
            <a:r>
              <a:rPr lang="en-US" sz="7200" dirty="0" smtClean="0"/>
              <a:t> </a:t>
            </a:r>
            <a:r>
              <a:rPr lang="en-US" sz="7200" dirty="0" err="1" smtClean="0"/>
              <a:t>meşhur</a:t>
            </a:r>
            <a:r>
              <a:rPr lang="en-US" sz="7200" dirty="0" smtClean="0"/>
              <a:t> </a:t>
            </a:r>
            <a:r>
              <a:rPr lang="en-US" sz="7200" dirty="0" err="1" smtClean="0"/>
              <a:t>alymlaryň</a:t>
            </a:r>
            <a:r>
              <a:rPr lang="en-US" sz="7200" dirty="0" smtClean="0"/>
              <a:t> </a:t>
            </a:r>
            <a:r>
              <a:rPr lang="en-US" sz="7200" dirty="0" err="1" smtClean="0"/>
              <a:t>ençemesi</a:t>
            </a:r>
            <a:r>
              <a:rPr lang="en-US" sz="7200" dirty="0" smtClean="0"/>
              <a:t> </a:t>
            </a:r>
            <a:r>
              <a:rPr lang="en-US" sz="7200" dirty="0" err="1" smtClean="0"/>
              <a:t>ylym</a:t>
            </a:r>
            <a:r>
              <a:rPr lang="en-US" sz="7200" dirty="0" smtClean="0"/>
              <a:t> </a:t>
            </a:r>
            <a:r>
              <a:rPr lang="en-US" sz="7200" dirty="0" err="1" smtClean="0"/>
              <a:t>bilen</a:t>
            </a:r>
            <a:r>
              <a:rPr lang="en-US" sz="7200" dirty="0" smtClean="0"/>
              <a:t> </a:t>
            </a:r>
            <a:r>
              <a:rPr lang="en-US" sz="7200" dirty="0" err="1" smtClean="0"/>
              <a:t>meşgullanypdyrlar</a:t>
            </a:r>
            <a:r>
              <a:rPr lang="en-US" sz="7200" dirty="0" smtClean="0"/>
              <a:t>. Bu </a:t>
            </a:r>
            <a:r>
              <a:rPr lang="en-US" sz="7200" dirty="0" err="1" smtClean="0"/>
              <a:t>akademiýanyň</a:t>
            </a:r>
            <a:r>
              <a:rPr lang="en-US" sz="7200" dirty="0" smtClean="0"/>
              <a:t> </a:t>
            </a:r>
            <a:r>
              <a:rPr lang="en-US" sz="7200" dirty="0" err="1" smtClean="0"/>
              <a:t>dünýä</a:t>
            </a:r>
            <a:r>
              <a:rPr lang="en-US" sz="7200" dirty="0" smtClean="0"/>
              <a:t> </a:t>
            </a:r>
            <a:r>
              <a:rPr lang="en-US" sz="7200" dirty="0" err="1" smtClean="0"/>
              <a:t>boýunça</a:t>
            </a:r>
            <a:r>
              <a:rPr lang="en-US" sz="7200" dirty="0" smtClean="0"/>
              <a:t> </a:t>
            </a:r>
            <a:r>
              <a:rPr lang="en-US" sz="7200" dirty="0" err="1" smtClean="0"/>
              <a:t>iň</a:t>
            </a:r>
            <a:r>
              <a:rPr lang="en-US" sz="7200" dirty="0" smtClean="0"/>
              <a:t> </a:t>
            </a:r>
            <a:r>
              <a:rPr lang="en-US" sz="7200" dirty="0" err="1" smtClean="0"/>
              <a:t>ilkinji</a:t>
            </a:r>
            <a:r>
              <a:rPr lang="en-US" sz="7200" dirty="0" smtClean="0"/>
              <a:t> </a:t>
            </a:r>
            <a:r>
              <a:rPr lang="en-US" sz="7200" dirty="0" err="1" smtClean="0"/>
              <a:t>akademiýalaryň</a:t>
            </a:r>
            <a:r>
              <a:rPr lang="en-US" sz="7200" dirty="0" smtClean="0"/>
              <a:t> </a:t>
            </a:r>
            <a:r>
              <a:rPr lang="en-US" sz="7200" dirty="0" err="1" smtClean="0"/>
              <a:t>biri</a:t>
            </a:r>
            <a:r>
              <a:rPr lang="en-US" sz="7200" dirty="0" smtClean="0"/>
              <a:t> </a:t>
            </a:r>
            <a:r>
              <a:rPr lang="en-US" sz="7200" dirty="0" err="1" smtClean="0"/>
              <a:t>bolandygy</a:t>
            </a:r>
            <a:r>
              <a:rPr lang="en-US" sz="7200" dirty="0" smtClean="0"/>
              <a:t> </a:t>
            </a:r>
            <a:r>
              <a:rPr lang="en-US" sz="7200" dirty="0" err="1" smtClean="0"/>
              <a:t>bellidir</a:t>
            </a:r>
            <a:r>
              <a:rPr lang="en-US" sz="7200" dirty="0" smtClean="0"/>
              <a:t>. </a:t>
            </a:r>
          </a:p>
          <a:p>
            <a:pPr>
              <a:buNone/>
            </a:pPr>
            <a:r>
              <a:rPr lang="en-US" sz="6000" dirty="0" smtClean="0"/>
              <a:t>	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476672"/>
            <a:ext cx="4464496" cy="4752528"/>
          </a:xfrm>
        </p:spPr>
      </p:pic>
      <p:sp>
        <p:nvSpPr>
          <p:cNvPr id="4" name="TextBox 3"/>
          <p:cNvSpPr txBox="1"/>
          <p:nvPr/>
        </p:nvSpPr>
        <p:spPr>
          <a:xfrm>
            <a:off x="5611713" y="5661248"/>
            <a:ext cx="33123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Törebeg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hanymyň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kümmetiniň</a:t>
            </a:r>
            <a:r>
              <a:rPr lang="en-US" sz="2000" b="1" dirty="0" smtClean="0"/>
              <a:t> </a:t>
            </a:r>
            <a:r>
              <a:rPr lang="tr-TR" sz="2000" b="1" dirty="0" smtClean="0"/>
              <a:t>çyzgysy</a:t>
            </a:r>
            <a:r>
              <a:rPr lang="en-US" sz="2000" b="1" dirty="0" smtClean="0"/>
              <a:t>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37910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>
          <a:xfrm>
            <a:off x="179512" y="332656"/>
            <a:ext cx="4316288" cy="59766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/>
              <a:t>	</a:t>
            </a:r>
            <a:r>
              <a:rPr lang="ru-RU" sz="2400" dirty="0" smtClean="0"/>
              <a:t> </a:t>
            </a:r>
            <a:r>
              <a:rPr lang="ru-RU" sz="2400" dirty="0" err="1" smtClean="0"/>
              <a:t>Mamun</a:t>
            </a:r>
            <a:r>
              <a:rPr lang="ru-RU" sz="2400" dirty="0" smtClean="0"/>
              <a:t> </a:t>
            </a:r>
            <a:r>
              <a:rPr lang="ru-RU" sz="2400" dirty="0" err="1" smtClean="0"/>
              <a:t>akademiýasyny</a:t>
            </a:r>
            <a:r>
              <a:rPr lang="ru-RU" sz="2400" dirty="0" smtClean="0"/>
              <a:t> </a:t>
            </a:r>
            <a:r>
              <a:rPr lang="ru-RU" sz="2400" dirty="0" err="1" smtClean="0"/>
              <a:t>hazirki</a:t>
            </a:r>
            <a:r>
              <a:rPr lang="ru-RU" sz="2400" dirty="0" smtClean="0"/>
              <a:t> </a:t>
            </a:r>
            <a:r>
              <a:rPr lang="ru-RU" sz="2400" dirty="0" err="1" smtClean="0"/>
              <a:t>döwürde</a:t>
            </a:r>
            <a:r>
              <a:rPr lang="ru-RU" sz="2400" dirty="0" smtClean="0"/>
              <a:t> </a:t>
            </a:r>
            <a:r>
              <a:rPr lang="ru-RU" sz="2400" dirty="0" err="1" smtClean="0"/>
              <a:t>iň</a:t>
            </a:r>
            <a:r>
              <a:rPr lang="ru-RU" sz="2400" dirty="0" smtClean="0"/>
              <a:t> </a:t>
            </a:r>
            <a:r>
              <a:rPr lang="ru-RU" sz="2400" dirty="0" err="1" smtClean="0"/>
              <a:t>abraýly</a:t>
            </a:r>
            <a:r>
              <a:rPr lang="ru-RU" sz="2400" dirty="0" smtClean="0"/>
              <a:t> </a:t>
            </a:r>
            <a:r>
              <a:rPr lang="ru-RU" sz="2400" dirty="0" err="1" smtClean="0"/>
              <a:t>ylym</a:t>
            </a:r>
            <a:r>
              <a:rPr lang="ru-RU" sz="2400" dirty="0" smtClean="0"/>
              <a:t> </a:t>
            </a:r>
            <a:r>
              <a:rPr lang="ru-RU" sz="2400" dirty="0" err="1" smtClean="0"/>
              <a:t>ojagy</a:t>
            </a:r>
            <a:r>
              <a:rPr lang="ru-RU" sz="2400" dirty="0" smtClean="0"/>
              <a:t> </a:t>
            </a:r>
            <a:r>
              <a:rPr lang="ru-RU" sz="2400" dirty="0" err="1" smtClean="0"/>
              <a:t>hasaplanýan</a:t>
            </a:r>
            <a:r>
              <a:rPr lang="ru-RU" sz="2400" dirty="0" smtClean="0"/>
              <a:t> </a:t>
            </a:r>
            <a:r>
              <a:rPr lang="ru-RU" sz="2400" dirty="0" err="1" smtClean="0"/>
              <a:t>Oksford</a:t>
            </a:r>
            <a:r>
              <a:rPr lang="ru-RU" sz="2400" dirty="0" smtClean="0"/>
              <a:t> </a:t>
            </a:r>
            <a:r>
              <a:rPr lang="ru-RU" sz="2400" dirty="0" err="1" smtClean="0"/>
              <a:t>uniwersitetinden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 </a:t>
            </a:r>
            <a:r>
              <a:rPr lang="ru-RU" sz="2400" dirty="0" err="1" smtClean="0"/>
              <a:t>ýokarda</a:t>
            </a:r>
            <a:r>
              <a:rPr lang="ru-RU" sz="2400" dirty="0" smtClean="0"/>
              <a:t> </a:t>
            </a:r>
            <a:r>
              <a:rPr lang="ru-RU" sz="2400" dirty="0" err="1" smtClean="0"/>
              <a:t>goýýarlar</a:t>
            </a:r>
            <a:r>
              <a:rPr lang="ru-RU" sz="2400" dirty="0" smtClean="0"/>
              <a:t>; </a:t>
            </a:r>
            <a:r>
              <a:rPr lang="ru-RU" sz="2400" dirty="0" err="1" smtClean="0"/>
              <a:t>geografik</a:t>
            </a:r>
            <a:r>
              <a:rPr lang="ru-RU" sz="2400" dirty="0" smtClean="0"/>
              <a:t> </a:t>
            </a:r>
            <a:r>
              <a:rPr lang="ru-RU" sz="2400" dirty="0" err="1" smtClean="0"/>
              <a:t>açyşlaryň</a:t>
            </a:r>
            <a:r>
              <a:rPr lang="ru-RU" sz="2400" dirty="0" smtClean="0"/>
              <a:t>, </a:t>
            </a:r>
            <a:r>
              <a:rPr lang="ru-RU" sz="2400" dirty="0" err="1" smtClean="0"/>
              <a:t>matematika</a:t>
            </a:r>
            <a:r>
              <a:rPr lang="ru-RU" sz="2400" dirty="0" smtClean="0"/>
              <a:t> </a:t>
            </a:r>
            <a:r>
              <a:rPr lang="ru-RU" sz="2400" dirty="0" err="1" smtClean="0"/>
              <a:t>ýaly</a:t>
            </a:r>
            <a:r>
              <a:rPr lang="ru-RU" sz="2400" dirty="0" smtClean="0"/>
              <a:t> </a:t>
            </a:r>
            <a:r>
              <a:rPr lang="ru-RU" sz="2400" dirty="0" err="1" smtClean="0"/>
              <a:t>takyk</a:t>
            </a:r>
            <a:r>
              <a:rPr lang="ru-RU" sz="2400" dirty="0" smtClean="0"/>
              <a:t> </a:t>
            </a:r>
            <a:r>
              <a:rPr lang="ru-RU" sz="2400" dirty="0" err="1" smtClean="0"/>
              <a:t>ylymlardaky</a:t>
            </a:r>
            <a:r>
              <a:rPr lang="ru-RU" sz="2400" dirty="0" smtClean="0"/>
              <a:t> </a:t>
            </a:r>
            <a:r>
              <a:rPr lang="ru-RU" sz="2400" dirty="0" err="1" smtClean="0"/>
              <a:t>täzelikleriň</a:t>
            </a:r>
            <a:r>
              <a:rPr lang="ru-RU" sz="2400" dirty="0" smtClean="0"/>
              <a:t> </a:t>
            </a:r>
            <a:r>
              <a:rPr lang="ru-RU" sz="2400" dirty="0" err="1" smtClean="0"/>
              <a:t>şu</a:t>
            </a:r>
            <a:r>
              <a:rPr lang="ru-RU" sz="2400" dirty="0" smtClean="0"/>
              <a:t> </a:t>
            </a:r>
            <a:r>
              <a:rPr lang="ru-RU" sz="2400" dirty="0" err="1" smtClean="0"/>
              <a:t>ýerde</a:t>
            </a:r>
            <a:r>
              <a:rPr lang="ru-RU" sz="2400" dirty="0" smtClean="0"/>
              <a:t> </a:t>
            </a:r>
            <a:r>
              <a:rPr lang="ru-RU" sz="2400" dirty="0" err="1" smtClean="0"/>
              <a:t>bolup</a:t>
            </a:r>
            <a:r>
              <a:rPr lang="ru-RU" sz="2400" dirty="0" smtClean="0"/>
              <a:t> </a:t>
            </a:r>
            <a:r>
              <a:rPr lang="ru-RU" sz="2400" dirty="0" err="1" smtClean="0"/>
              <a:t>geçendigi</a:t>
            </a:r>
            <a:r>
              <a:rPr lang="ru-RU" sz="2400" dirty="0" smtClean="0"/>
              <a:t> </a:t>
            </a:r>
            <a:r>
              <a:rPr lang="ru-RU" sz="2400" dirty="0" err="1" smtClean="0"/>
              <a:t>hem</a:t>
            </a:r>
            <a:r>
              <a:rPr lang="ru-RU" sz="2400" dirty="0" smtClean="0"/>
              <a:t> </a:t>
            </a:r>
            <a:r>
              <a:rPr lang="ru-RU" sz="2400" dirty="0" err="1" smtClean="0"/>
              <a:t>mälimdir</a:t>
            </a:r>
            <a:r>
              <a:rPr lang="ru-RU" sz="2400" dirty="0" smtClean="0"/>
              <a:t>. 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  <a:r>
              <a:rPr lang="en-US" sz="2400" dirty="0" err="1" smtClean="0"/>
              <a:t>Köneürgenjiň</a:t>
            </a:r>
            <a:r>
              <a:rPr lang="en-US" sz="2400" dirty="0" smtClean="0"/>
              <a:t> </a:t>
            </a:r>
            <a:r>
              <a:rPr lang="en-US" sz="2400" dirty="0" err="1" smtClean="0"/>
              <a:t>dünýä</a:t>
            </a:r>
            <a:r>
              <a:rPr lang="en-US" sz="2400" dirty="0" smtClean="0"/>
              <a:t> </a:t>
            </a:r>
            <a:r>
              <a:rPr lang="en-US" sz="2400" dirty="0" err="1" smtClean="0"/>
              <a:t>ähmiýetli</a:t>
            </a:r>
            <a:r>
              <a:rPr lang="en-US" sz="2400" dirty="0" smtClean="0"/>
              <a:t>, </a:t>
            </a:r>
            <a:r>
              <a:rPr lang="en-US" sz="2400" dirty="0" err="1" smtClean="0"/>
              <a:t>baý</a:t>
            </a:r>
            <a:r>
              <a:rPr lang="en-US" sz="2400" dirty="0" smtClean="0"/>
              <a:t> hem </a:t>
            </a:r>
            <a:r>
              <a:rPr lang="en-US" sz="2400" dirty="0" err="1" smtClean="0"/>
              <a:t>owadan</a:t>
            </a:r>
            <a:r>
              <a:rPr lang="en-US" sz="2400" dirty="0" smtClean="0"/>
              <a:t> </a:t>
            </a:r>
            <a:r>
              <a:rPr lang="en-US" sz="2400" dirty="0" err="1" smtClean="0"/>
              <a:t>şäher</a:t>
            </a:r>
            <a:r>
              <a:rPr lang="en-US" sz="2400" dirty="0" smtClean="0"/>
              <a:t> </a:t>
            </a:r>
            <a:r>
              <a:rPr lang="en-US" sz="2400" dirty="0" err="1" smtClean="0"/>
              <a:t>bolandygy</a:t>
            </a:r>
            <a:r>
              <a:rPr lang="en-US" sz="2400" dirty="0" smtClean="0"/>
              <a:t> </a:t>
            </a:r>
            <a:r>
              <a:rPr lang="en-US" sz="2400" dirty="0" err="1" smtClean="0"/>
              <a:t>hakynda</a:t>
            </a:r>
            <a:r>
              <a:rPr lang="en-US" sz="2400" dirty="0" smtClean="0"/>
              <a:t> </a:t>
            </a:r>
            <a:r>
              <a:rPr lang="en-US" sz="2400" dirty="0" err="1" smtClean="0"/>
              <a:t>dürli</a:t>
            </a:r>
            <a:r>
              <a:rPr lang="en-US" sz="2400" dirty="0" smtClean="0"/>
              <a:t> </a:t>
            </a:r>
            <a:r>
              <a:rPr lang="en-US" sz="2400" dirty="0" err="1" smtClean="0"/>
              <a:t>döwrüň</a:t>
            </a:r>
            <a:r>
              <a:rPr lang="en-US" sz="2400" dirty="0" smtClean="0"/>
              <a:t> </a:t>
            </a:r>
            <a:r>
              <a:rPr lang="en-US" sz="2400" dirty="0" err="1" smtClean="0"/>
              <a:t>taryhy</a:t>
            </a:r>
            <a:r>
              <a:rPr lang="en-US" sz="2400" dirty="0" smtClean="0"/>
              <a:t> </a:t>
            </a:r>
            <a:r>
              <a:rPr lang="en-US" sz="2400" dirty="0" err="1" smtClean="0"/>
              <a:t>maglumatlary</a:t>
            </a:r>
            <a:r>
              <a:rPr lang="en-US" sz="2400" dirty="0" smtClean="0"/>
              <a:t> </a:t>
            </a:r>
            <a:r>
              <a:rPr lang="en-US" sz="2400" dirty="0" err="1" smtClean="0"/>
              <a:t>habar</a:t>
            </a:r>
            <a:r>
              <a:rPr lang="en-US" sz="2400" dirty="0" smtClean="0"/>
              <a:t> </a:t>
            </a:r>
            <a:r>
              <a:rPr lang="en-US" sz="2400" dirty="0" err="1" smtClean="0"/>
              <a:t>berýär</a:t>
            </a:r>
            <a:r>
              <a:rPr lang="en-US" sz="2400" dirty="0" smtClean="0"/>
              <a:t>. Bu </a:t>
            </a:r>
            <a:r>
              <a:rPr lang="en-US" sz="2400" dirty="0" err="1" smtClean="0"/>
              <a:t>günki</a:t>
            </a:r>
            <a:r>
              <a:rPr lang="en-US" sz="2400" dirty="0" smtClean="0"/>
              <a:t> </a:t>
            </a:r>
            <a:r>
              <a:rPr lang="en-US" sz="2400" dirty="0" err="1" smtClean="0"/>
              <a:t>gün</a:t>
            </a:r>
            <a:r>
              <a:rPr lang="en-US" sz="2400" dirty="0" smtClean="0"/>
              <a:t> </a:t>
            </a:r>
            <a:r>
              <a:rPr lang="en-US" sz="2400" dirty="0" err="1" smtClean="0"/>
              <a:t>şol</a:t>
            </a:r>
            <a:r>
              <a:rPr lang="en-US" sz="2400" dirty="0" smtClean="0"/>
              <a:t> </a:t>
            </a:r>
            <a:r>
              <a:rPr lang="en-US" sz="2400" dirty="0" err="1" smtClean="0"/>
              <a:t>baý</a:t>
            </a:r>
            <a:r>
              <a:rPr lang="en-US" sz="2400" dirty="0" smtClean="0"/>
              <a:t> </a:t>
            </a:r>
            <a:r>
              <a:rPr lang="en-US" sz="2400" dirty="0" err="1" smtClean="0"/>
              <a:t>taryhdan</a:t>
            </a:r>
            <a:r>
              <a:rPr lang="en-US" sz="2400" dirty="0" smtClean="0"/>
              <a:t> </a:t>
            </a:r>
            <a:r>
              <a:rPr lang="en-US" sz="2400" dirty="0" err="1" smtClean="0"/>
              <a:t>aýry-aýry</a:t>
            </a:r>
            <a:r>
              <a:rPr lang="en-US" sz="2400" dirty="0" smtClean="0"/>
              <a:t> </a:t>
            </a:r>
            <a:r>
              <a:rPr lang="en-US" sz="2400" dirty="0" err="1" smtClean="0"/>
              <a:t>nusgalar</a:t>
            </a:r>
            <a:r>
              <a:rPr lang="en-US" sz="2400" dirty="0" smtClean="0"/>
              <a:t> </a:t>
            </a:r>
            <a:r>
              <a:rPr lang="en-US" sz="2400" dirty="0" err="1" smtClean="0"/>
              <a:t>gaýtalanmajak</a:t>
            </a:r>
            <a:r>
              <a:rPr lang="en-US" sz="2400" dirty="0" smtClean="0"/>
              <a:t> </a:t>
            </a:r>
            <a:r>
              <a:rPr lang="en-US" sz="2400" dirty="0" err="1" smtClean="0"/>
              <a:t>binagärlik</a:t>
            </a:r>
            <a:r>
              <a:rPr lang="en-US" sz="2400" dirty="0" smtClean="0"/>
              <a:t> </a:t>
            </a:r>
            <a:r>
              <a:rPr lang="en-US" sz="2400" dirty="0" err="1" smtClean="0"/>
              <a:t>ýadygärlikleri</a:t>
            </a:r>
            <a:r>
              <a:rPr lang="en-US" sz="2400" dirty="0" smtClean="0"/>
              <a:t> </a:t>
            </a:r>
            <a:r>
              <a:rPr lang="en-US" sz="2400" dirty="0" err="1" smtClean="0"/>
              <a:t>miras</a:t>
            </a:r>
            <a:r>
              <a:rPr lang="en-US" sz="2400" dirty="0" smtClean="0"/>
              <a:t> </a:t>
            </a:r>
            <a:r>
              <a:rPr lang="en-US" sz="2400" dirty="0" err="1" smtClean="0"/>
              <a:t>galypdyr</a:t>
            </a:r>
            <a:r>
              <a:rPr lang="en-US" sz="2400" dirty="0" smtClean="0"/>
              <a:t>. </a:t>
            </a:r>
            <a:endParaRPr lang="ru-RU" sz="2400" dirty="0" smtClean="0"/>
          </a:p>
        </p:txBody>
      </p:sp>
      <p:pic>
        <p:nvPicPr>
          <p:cNvPr id="9" name="Объект 8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7" y="836712"/>
            <a:ext cx="4392489" cy="43204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4932040" y="5373216"/>
            <a:ext cx="385765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/>
              <a:t>Köneürgenjiň</a:t>
            </a:r>
            <a:r>
              <a:rPr lang="en-US" sz="2000" b="1" dirty="0" smtClean="0"/>
              <a:t> </a:t>
            </a:r>
            <a:r>
              <a:rPr lang="tr-TR" sz="2000" b="1" dirty="0" smtClean="0"/>
              <a:t>umumy görnüşi</a:t>
            </a:r>
            <a:r>
              <a:rPr lang="ru-RU" sz="2000" b="1" dirty="0" smtClean="0"/>
              <a:t>.</a:t>
            </a:r>
            <a:r>
              <a:rPr lang="tr-TR" sz="2000" b="1" dirty="0" smtClean="0"/>
              <a:t> Ö</a:t>
            </a:r>
            <a:r>
              <a:rPr lang="en-US" sz="2000" b="1" dirty="0" smtClean="0"/>
              <a:t>ň</a:t>
            </a:r>
            <a:r>
              <a:rPr lang="tr-TR" sz="2000" b="1" dirty="0" smtClean="0"/>
              <a:t>de Il Arslany</a:t>
            </a:r>
            <a:r>
              <a:rPr lang="en-US" sz="2000" b="1" dirty="0" smtClean="0"/>
              <a:t>ň</a:t>
            </a:r>
            <a:r>
              <a:rPr lang="tr-TR" sz="2000" b="1" dirty="0" smtClean="0"/>
              <a:t> kümmeti.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825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764705"/>
            <a:ext cx="4038600" cy="537893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000" dirty="0" err="1" smtClean="0"/>
              <a:t>Şu</a:t>
            </a:r>
            <a:r>
              <a:rPr lang="en-US" sz="2000" dirty="0" smtClean="0"/>
              <a:t> </a:t>
            </a:r>
            <a:r>
              <a:rPr lang="en-US" sz="2000" dirty="0" err="1" smtClean="0"/>
              <a:t>günki</a:t>
            </a:r>
            <a:r>
              <a:rPr lang="en-US" sz="2000" dirty="0" smtClean="0"/>
              <a:t> </a:t>
            </a:r>
            <a:r>
              <a:rPr lang="en-US" sz="2000" dirty="0" err="1" smtClean="0"/>
              <a:t>gün</a:t>
            </a:r>
            <a:r>
              <a:rPr lang="en-US" sz="2000" dirty="0" smtClean="0"/>
              <a:t> ÝUNESKO-</a:t>
            </a:r>
            <a:r>
              <a:rPr lang="en-US" sz="2000" dirty="0" err="1" smtClean="0"/>
              <a:t>nyň</a:t>
            </a:r>
            <a:r>
              <a:rPr lang="en-US" sz="2000" dirty="0" smtClean="0"/>
              <a:t> </a:t>
            </a:r>
            <a:r>
              <a:rPr lang="en-US" sz="2000" dirty="0" err="1" smtClean="0"/>
              <a:t>hünärmenleri</a:t>
            </a:r>
            <a:r>
              <a:rPr lang="en-US" sz="2000" dirty="0" smtClean="0"/>
              <a:t> </a:t>
            </a:r>
            <a:r>
              <a:rPr lang="en-US" sz="2000" dirty="0" err="1" smtClean="0"/>
              <a:t>türkmen</a:t>
            </a:r>
            <a:r>
              <a:rPr lang="en-US" sz="2000" dirty="0" smtClean="0"/>
              <a:t> </a:t>
            </a:r>
            <a:r>
              <a:rPr lang="en-US" sz="2000" dirty="0" err="1" smtClean="0"/>
              <a:t>hünärmenleri</a:t>
            </a:r>
            <a:r>
              <a:rPr lang="en-US" sz="2000" dirty="0" smtClean="0"/>
              <a:t> </a:t>
            </a:r>
            <a:r>
              <a:rPr lang="en-US" sz="2000" dirty="0" err="1" smtClean="0"/>
              <a:t>bilen</a:t>
            </a:r>
            <a:r>
              <a:rPr lang="en-US" sz="2000" dirty="0" smtClean="0"/>
              <a:t> </a:t>
            </a:r>
            <a:r>
              <a:rPr lang="en-US" sz="2000" dirty="0" err="1" smtClean="0"/>
              <a:t>bilelikde</a:t>
            </a:r>
            <a:r>
              <a:rPr lang="en-US" sz="2000" dirty="0" smtClean="0"/>
              <a:t> </a:t>
            </a:r>
            <a:r>
              <a:rPr lang="en-US" sz="2000" dirty="0" err="1" smtClean="0"/>
              <a:t>köp</a:t>
            </a:r>
            <a:r>
              <a:rPr lang="en-US" sz="2000" dirty="0" smtClean="0"/>
              <a:t> </a:t>
            </a:r>
            <a:r>
              <a:rPr lang="en-US" sz="2000" dirty="0" err="1" smtClean="0"/>
              <a:t>taryhy</a:t>
            </a:r>
            <a:r>
              <a:rPr lang="en-US" sz="2000" dirty="0" smtClean="0"/>
              <a:t> we </a:t>
            </a:r>
            <a:r>
              <a:rPr lang="en-US" sz="2000" dirty="0" err="1" smtClean="0"/>
              <a:t>tebigy</a:t>
            </a:r>
            <a:r>
              <a:rPr lang="en-US" sz="2000" dirty="0" smtClean="0"/>
              <a:t> </a:t>
            </a:r>
            <a:r>
              <a:rPr lang="en-US" sz="2000" dirty="0" err="1" smtClean="0"/>
              <a:t>hupbatlary</a:t>
            </a:r>
            <a:r>
              <a:rPr lang="en-US" sz="2000" dirty="0" smtClean="0"/>
              <a:t> </a:t>
            </a:r>
            <a:r>
              <a:rPr lang="en-US" sz="2000" dirty="0" err="1" smtClean="0"/>
              <a:t>başdan</a:t>
            </a:r>
            <a:r>
              <a:rPr lang="en-US" sz="2000" dirty="0" smtClean="0"/>
              <a:t> </a:t>
            </a:r>
            <a:r>
              <a:rPr lang="en-US" sz="2000" dirty="0" err="1" smtClean="0"/>
              <a:t>geçiren</a:t>
            </a:r>
            <a:r>
              <a:rPr lang="en-US" sz="2000" dirty="0" smtClean="0"/>
              <a:t> </a:t>
            </a:r>
            <a:r>
              <a:rPr lang="en-US" sz="2000" dirty="0" err="1" smtClean="0"/>
              <a:t>bu</a:t>
            </a:r>
            <a:r>
              <a:rPr lang="en-US" sz="2000" dirty="0" smtClean="0"/>
              <a:t> </a:t>
            </a:r>
            <a:r>
              <a:rPr lang="en-US" sz="2000" dirty="0" err="1" smtClean="0"/>
              <a:t>gadymy</a:t>
            </a:r>
            <a:r>
              <a:rPr lang="en-US" sz="2000" dirty="0" smtClean="0"/>
              <a:t> </a:t>
            </a:r>
            <a:r>
              <a:rPr lang="en-US" sz="2000" dirty="0" err="1" smtClean="0"/>
              <a:t>taryhy-medeni</a:t>
            </a:r>
            <a:r>
              <a:rPr lang="en-US" sz="2000" dirty="0" smtClean="0"/>
              <a:t> </a:t>
            </a:r>
            <a:r>
              <a:rPr lang="en-US" sz="2000" dirty="0" err="1" smtClean="0"/>
              <a:t>ýadygärlikleri</a:t>
            </a:r>
            <a:r>
              <a:rPr lang="en-US" sz="2000" dirty="0" smtClean="0"/>
              <a:t> </a:t>
            </a:r>
            <a:r>
              <a:rPr lang="en-US" sz="2000" dirty="0" err="1" smtClean="0"/>
              <a:t>goramak</a:t>
            </a:r>
            <a:r>
              <a:rPr lang="en-US" sz="2000" dirty="0" smtClean="0"/>
              <a:t>, </a:t>
            </a:r>
            <a:r>
              <a:rPr lang="en-US" sz="2000" dirty="0" err="1" smtClean="0"/>
              <a:t>saklamak</a:t>
            </a:r>
            <a:r>
              <a:rPr lang="en-US" sz="2000" dirty="0" smtClean="0"/>
              <a:t>, </a:t>
            </a:r>
            <a:r>
              <a:rPr lang="en-US" sz="2000" dirty="0" err="1" smtClean="0"/>
              <a:t>öwrenmek</a:t>
            </a:r>
            <a:r>
              <a:rPr lang="en-US" sz="2000" dirty="0" smtClean="0"/>
              <a:t> </a:t>
            </a:r>
            <a:r>
              <a:rPr lang="en-US" sz="2000" dirty="0" err="1" smtClean="0"/>
              <a:t>boýunça</a:t>
            </a:r>
            <a:r>
              <a:rPr lang="en-US" sz="2000" dirty="0" smtClean="0"/>
              <a:t> </a:t>
            </a:r>
            <a:r>
              <a:rPr lang="en-US" sz="2000" dirty="0" err="1" smtClean="0"/>
              <a:t>iş</a:t>
            </a:r>
            <a:r>
              <a:rPr lang="en-US" sz="2000" dirty="0" smtClean="0"/>
              <a:t> </a:t>
            </a:r>
            <a:r>
              <a:rPr lang="en-US" sz="2000" dirty="0" err="1" smtClean="0"/>
              <a:t>alyp</a:t>
            </a:r>
            <a:r>
              <a:rPr lang="en-US" sz="2000" dirty="0" smtClean="0"/>
              <a:t> </a:t>
            </a:r>
            <a:r>
              <a:rPr lang="en-US" sz="2000" dirty="0" err="1" smtClean="0"/>
              <a:t>barýarlar</a:t>
            </a:r>
            <a:r>
              <a:rPr lang="en-US" sz="2000" dirty="0" smtClean="0"/>
              <a:t>. </a:t>
            </a:r>
            <a:r>
              <a:rPr lang="en-US" sz="2000" dirty="0" err="1" smtClean="0"/>
              <a:t>Binagärlik</a:t>
            </a:r>
            <a:r>
              <a:rPr lang="en-US" sz="2000" dirty="0" smtClean="0"/>
              <a:t> </a:t>
            </a:r>
            <a:r>
              <a:rPr lang="en-US" sz="2000" dirty="0" err="1" smtClean="0"/>
              <a:t>ýadygärlikleri</a:t>
            </a:r>
            <a:r>
              <a:rPr lang="en-US" sz="2000" dirty="0" smtClean="0"/>
              <a:t> </a:t>
            </a:r>
            <a:r>
              <a:rPr lang="en-US" sz="2000" dirty="0" err="1" smtClean="0"/>
              <a:t>özboluşlylygy</a:t>
            </a:r>
            <a:r>
              <a:rPr lang="en-US" sz="2000" dirty="0" smtClean="0"/>
              <a:t> </a:t>
            </a:r>
            <a:r>
              <a:rPr lang="en-US" sz="2000" dirty="0" err="1" smtClean="0"/>
              <a:t>bilen</a:t>
            </a:r>
            <a:r>
              <a:rPr lang="en-US" sz="2000" dirty="0" smtClean="0"/>
              <a:t> </a:t>
            </a:r>
            <a:r>
              <a:rPr lang="en-US" sz="2000" dirty="0" err="1" smtClean="0"/>
              <a:t>tapawutlanýar</a:t>
            </a:r>
            <a:r>
              <a:rPr lang="en-US" sz="2000" dirty="0" smtClean="0"/>
              <a:t>. </a:t>
            </a:r>
            <a:r>
              <a:rPr lang="en-US" sz="2000" dirty="0" err="1" smtClean="0"/>
              <a:t>Gutlug</a:t>
            </a:r>
            <a:r>
              <a:rPr lang="en-US" sz="2000" dirty="0" smtClean="0"/>
              <a:t> </a:t>
            </a:r>
            <a:r>
              <a:rPr lang="en-US" sz="2000" dirty="0" err="1" smtClean="0"/>
              <a:t>Timuryň</a:t>
            </a:r>
            <a:r>
              <a:rPr lang="en-US" sz="2000" dirty="0" smtClean="0"/>
              <a:t> </a:t>
            </a:r>
            <a:r>
              <a:rPr lang="en-US" sz="2000" dirty="0" err="1" smtClean="0"/>
              <a:t>minarasy</a:t>
            </a:r>
            <a:r>
              <a:rPr lang="en-US" sz="2000" dirty="0" smtClean="0"/>
              <a:t> </a:t>
            </a:r>
            <a:r>
              <a:rPr lang="en-US" sz="2000" dirty="0" err="1" smtClean="0"/>
              <a:t>Merkezi</a:t>
            </a:r>
            <a:r>
              <a:rPr lang="en-US" sz="2000" dirty="0" smtClean="0"/>
              <a:t> </a:t>
            </a:r>
            <a:r>
              <a:rPr lang="en-US" sz="2000" dirty="0" err="1" smtClean="0"/>
              <a:t>Aziýada</a:t>
            </a:r>
            <a:r>
              <a:rPr lang="en-US" sz="2000" dirty="0" smtClean="0"/>
              <a:t> </a:t>
            </a:r>
            <a:r>
              <a:rPr lang="en-US" sz="2000" dirty="0" err="1" smtClean="0"/>
              <a:t>saklanyp</a:t>
            </a:r>
            <a:r>
              <a:rPr lang="en-US" sz="2000" dirty="0" smtClean="0"/>
              <a:t> </a:t>
            </a:r>
            <a:r>
              <a:rPr lang="en-US" sz="2000" dirty="0" err="1" smtClean="0"/>
              <a:t>galan</a:t>
            </a:r>
            <a:r>
              <a:rPr lang="en-US" sz="2000" dirty="0" smtClean="0"/>
              <a:t> </a:t>
            </a:r>
            <a:r>
              <a:rPr lang="en-US" sz="2000" dirty="0" err="1" smtClean="0"/>
              <a:t>minaralaryň</a:t>
            </a:r>
            <a:r>
              <a:rPr lang="en-US" sz="2000" dirty="0" smtClean="0"/>
              <a:t> </a:t>
            </a:r>
            <a:r>
              <a:rPr lang="en-US" sz="2000" dirty="0" err="1" smtClean="0"/>
              <a:t>arasynda</a:t>
            </a:r>
            <a:r>
              <a:rPr lang="en-US" sz="2000" dirty="0" smtClean="0"/>
              <a:t> </a:t>
            </a:r>
            <a:r>
              <a:rPr lang="en-US" sz="2000" dirty="0" err="1" smtClean="0"/>
              <a:t>iň</a:t>
            </a:r>
            <a:r>
              <a:rPr lang="en-US" sz="2000" dirty="0" smtClean="0"/>
              <a:t> </a:t>
            </a:r>
            <a:r>
              <a:rPr lang="en-US" sz="2000" dirty="0" err="1" smtClean="0"/>
              <a:t>beýigi</a:t>
            </a:r>
            <a:r>
              <a:rPr lang="en-US" sz="2000" dirty="0" smtClean="0"/>
              <a:t> </a:t>
            </a:r>
            <a:r>
              <a:rPr lang="en-US" sz="2000" dirty="0" err="1" smtClean="0"/>
              <a:t>hasaplanýar</a:t>
            </a:r>
            <a:r>
              <a:rPr lang="en-US" sz="2000" dirty="0" smtClean="0"/>
              <a:t>. </a:t>
            </a:r>
            <a:r>
              <a:rPr lang="en-US" sz="2000" dirty="0" err="1" smtClean="0"/>
              <a:t>Onuň</a:t>
            </a:r>
            <a:r>
              <a:rPr lang="en-US" sz="2000" dirty="0" smtClean="0"/>
              <a:t> </a:t>
            </a:r>
            <a:r>
              <a:rPr lang="en-US" sz="2000" dirty="0" err="1" smtClean="0"/>
              <a:t>saklanyp</a:t>
            </a:r>
            <a:r>
              <a:rPr lang="en-US" sz="2000" dirty="0" smtClean="0"/>
              <a:t> </a:t>
            </a:r>
            <a:r>
              <a:rPr lang="en-US" sz="2000" dirty="0" err="1" smtClean="0"/>
              <a:t>galan</a:t>
            </a:r>
            <a:r>
              <a:rPr lang="en-US" sz="2000" dirty="0" smtClean="0"/>
              <a:t> </a:t>
            </a:r>
            <a:r>
              <a:rPr lang="en-US" sz="2000" dirty="0" err="1" smtClean="0"/>
              <a:t>belentligi</a:t>
            </a:r>
            <a:r>
              <a:rPr lang="en-US" sz="2000" dirty="0" smtClean="0"/>
              <a:t> 60 </a:t>
            </a:r>
            <a:r>
              <a:rPr lang="en-US" sz="2000" dirty="0" err="1" smtClean="0"/>
              <a:t>metrden</a:t>
            </a:r>
            <a:r>
              <a:rPr lang="en-US" sz="2000" dirty="0" smtClean="0"/>
              <a:t> </a:t>
            </a:r>
            <a:r>
              <a:rPr lang="en-US" sz="2000" dirty="0" err="1" smtClean="0"/>
              <a:t>gowrakdyr</a:t>
            </a:r>
            <a:r>
              <a:rPr lang="en-US" sz="2000" dirty="0" smtClean="0"/>
              <a:t>.</a:t>
            </a:r>
            <a:endParaRPr lang="ru-RU" sz="2000" dirty="0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64704"/>
            <a:ext cx="4464496" cy="3744416"/>
          </a:xfrm>
        </p:spPr>
      </p:pic>
      <p:sp>
        <p:nvSpPr>
          <p:cNvPr id="4" name="TextBox 3"/>
          <p:cNvSpPr txBox="1"/>
          <p:nvPr/>
        </p:nvSpPr>
        <p:spPr>
          <a:xfrm>
            <a:off x="4644008" y="4581128"/>
            <a:ext cx="385631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b="1" dirty="0" err="1" smtClean="0"/>
              <a:t>Gutlug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Timuryň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minarasy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Merkezi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Aziýada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saklanyp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galan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minaralaryň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arasynda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beýigi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hasaplanýar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Onuň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saklanyp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galan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belentligi</a:t>
            </a:r>
            <a:r>
              <a:rPr lang="en-US" sz="2000" b="1" dirty="0" smtClean="0"/>
              <a:t> 60 </a:t>
            </a:r>
            <a:r>
              <a:rPr lang="en-US" sz="2000" b="1" dirty="0" err="1" smtClean="0"/>
              <a:t>metrden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gowrakdyr</a:t>
            </a:r>
            <a:r>
              <a:rPr lang="en-US" sz="2000" b="1" dirty="0" smtClean="0"/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68056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251520" y="548680"/>
            <a:ext cx="3786213" cy="60007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sz="2500" dirty="0" err="1" smtClean="0"/>
              <a:t>Törebeg</a:t>
            </a:r>
            <a:r>
              <a:rPr lang="en-US" sz="2500" dirty="0" smtClean="0"/>
              <a:t> </a:t>
            </a:r>
            <a:r>
              <a:rPr lang="en-US" sz="2500" dirty="0" err="1" smtClean="0"/>
              <a:t>hanymyň</a:t>
            </a:r>
            <a:r>
              <a:rPr lang="en-US" sz="2500" dirty="0" smtClean="0"/>
              <a:t>, Alp </a:t>
            </a:r>
            <a:r>
              <a:rPr lang="en-US" sz="2500" dirty="0" err="1" smtClean="0"/>
              <a:t>Arslanyň</a:t>
            </a:r>
            <a:r>
              <a:rPr lang="en-US" sz="2500" dirty="0" smtClean="0"/>
              <a:t>, </a:t>
            </a:r>
            <a:r>
              <a:rPr lang="en-US" sz="2500" dirty="0" err="1" smtClean="0"/>
              <a:t>Soltan</a:t>
            </a:r>
            <a:r>
              <a:rPr lang="en-US" sz="2500" dirty="0" smtClean="0"/>
              <a:t> </a:t>
            </a:r>
            <a:r>
              <a:rPr lang="en-US" sz="2500" dirty="0" err="1" smtClean="0"/>
              <a:t>Tekeşiň</a:t>
            </a:r>
            <a:r>
              <a:rPr lang="en-US" sz="2500" dirty="0" smtClean="0"/>
              <a:t>, </a:t>
            </a:r>
            <a:r>
              <a:rPr lang="en-US" sz="2500" dirty="0" err="1" smtClean="0"/>
              <a:t>Nejmeddin</a:t>
            </a:r>
            <a:r>
              <a:rPr lang="en-US" sz="2500" dirty="0" smtClean="0"/>
              <a:t> </a:t>
            </a:r>
            <a:r>
              <a:rPr lang="en-US" sz="2500" dirty="0" err="1" smtClean="0"/>
              <a:t>Kubranyň</a:t>
            </a:r>
            <a:r>
              <a:rPr lang="en-US" sz="2500" dirty="0" smtClean="0"/>
              <a:t> </a:t>
            </a:r>
            <a:r>
              <a:rPr lang="en-US" sz="2500" dirty="0" err="1" smtClean="0"/>
              <a:t>ady</a:t>
            </a:r>
            <a:r>
              <a:rPr lang="en-US" sz="2500" dirty="0" smtClean="0"/>
              <a:t> </a:t>
            </a:r>
            <a:r>
              <a:rPr lang="en-US" sz="2500" dirty="0" err="1" smtClean="0"/>
              <a:t>bilen</a:t>
            </a:r>
            <a:r>
              <a:rPr lang="en-US" sz="2500" dirty="0" smtClean="0"/>
              <a:t> </a:t>
            </a:r>
            <a:r>
              <a:rPr lang="en-US" sz="2500" dirty="0" err="1" smtClean="0"/>
              <a:t>baglanyşykly</a:t>
            </a:r>
            <a:r>
              <a:rPr lang="en-US" sz="2500" dirty="0" smtClean="0"/>
              <a:t> </a:t>
            </a:r>
            <a:r>
              <a:rPr lang="en-US" sz="2500" dirty="0" err="1" smtClean="0"/>
              <a:t>aramgähler</a:t>
            </a:r>
            <a:r>
              <a:rPr lang="en-US" sz="2500" dirty="0" smtClean="0"/>
              <a:t> hem </a:t>
            </a:r>
            <a:r>
              <a:rPr lang="en-US" sz="2500" dirty="0" err="1" smtClean="0"/>
              <a:t>gurluş</a:t>
            </a:r>
            <a:r>
              <a:rPr lang="en-US" sz="2500" dirty="0" smtClean="0"/>
              <a:t>, </a:t>
            </a:r>
            <a:r>
              <a:rPr lang="en-US" sz="2500" dirty="0" err="1" smtClean="0"/>
              <a:t>bezeg</a:t>
            </a:r>
            <a:r>
              <a:rPr lang="en-US" sz="2500" dirty="0" smtClean="0"/>
              <a:t> </a:t>
            </a:r>
            <a:r>
              <a:rPr lang="en-US" sz="2500" dirty="0" err="1" smtClean="0"/>
              <a:t>aýratynlyklary</a:t>
            </a:r>
            <a:r>
              <a:rPr lang="en-US" sz="2500" dirty="0" smtClean="0"/>
              <a:t> </a:t>
            </a:r>
            <a:r>
              <a:rPr lang="en-US" sz="2500" dirty="0" err="1" smtClean="0"/>
              <a:t>boýunça</a:t>
            </a:r>
            <a:r>
              <a:rPr lang="en-US" sz="2500" dirty="0" smtClean="0"/>
              <a:t> </a:t>
            </a:r>
            <a:r>
              <a:rPr lang="en-US" sz="2500" dirty="0" err="1" smtClean="0"/>
              <a:t>biri-birine</a:t>
            </a:r>
            <a:r>
              <a:rPr lang="en-US" sz="2500" dirty="0" smtClean="0"/>
              <a:t> </a:t>
            </a:r>
            <a:r>
              <a:rPr lang="en-US" sz="2500" dirty="0" err="1" smtClean="0"/>
              <a:t>meňzemeýär</a:t>
            </a:r>
            <a:r>
              <a:rPr lang="en-US" sz="2500" dirty="0" smtClean="0"/>
              <a:t>. </a:t>
            </a:r>
            <a:r>
              <a:rPr lang="en-US" sz="2500" dirty="0" err="1" smtClean="0"/>
              <a:t>Ussatlyk</a:t>
            </a:r>
            <a:r>
              <a:rPr lang="en-US" sz="2500" dirty="0" smtClean="0"/>
              <a:t> </a:t>
            </a:r>
            <a:r>
              <a:rPr lang="en-US" sz="2500" dirty="0" err="1" smtClean="0"/>
              <a:t>bilen</a:t>
            </a:r>
            <a:r>
              <a:rPr lang="en-US" sz="2500" dirty="0" smtClean="0"/>
              <a:t> </a:t>
            </a:r>
            <a:r>
              <a:rPr lang="en-US" sz="2500" dirty="0" err="1" smtClean="0"/>
              <a:t>gurlan</a:t>
            </a:r>
            <a:r>
              <a:rPr lang="en-US" sz="2500" dirty="0" smtClean="0"/>
              <a:t> </a:t>
            </a:r>
            <a:r>
              <a:rPr lang="en-US" sz="2500" dirty="0" err="1" smtClean="0"/>
              <a:t>bu</a:t>
            </a:r>
            <a:r>
              <a:rPr lang="en-US" sz="2500" dirty="0" smtClean="0"/>
              <a:t> </a:t>
            </a:r>
            <a:r>
              <a:rPr lang="en-US" sz="2500" dirty="0" err="1" smtClean="0"/>
              <a:t>binalar</a:t>
            </a:r>
            <a:r>
              <a:rPr lang="en-US" sz="2500" dirty="0" smtClean="0"/>
              <a:t> </a:t>
            </a:r>
            <a:r>
              <a:rPr lang="en-US" sz="2500" dirty="0" err="1" smtClean="0"/>
              <a:t>kämilligi</a:t>
            </a:r>
            <a:r>
              <a:rPr lang="en-US" sz="2500" dirty="0" smtClean="0"/>
              <a:t> </a:t>
            </a:r>
            <a:r>
              <a:rPr lang="en-US" sz="2500" dirty="0" err="1" smtClean="0"/>
              <a:t>boýunça</a:t>
            </a:r>
            <a:r>
              <a:rPr lang="en-US" sz="2500" dirty="0" smtClean="0"/>
              <a:t> </a:t>
            </a:r>
            <a:r>
              <a:rPr lang="en-US" sz="2500" dirty="0" err="1" smtClean="0"/>
              <a:t>ylmyň</a:t>
            </a:r>
            <a:r>
              <a:rPr lang="en-US" sz="2500" dirty="0" smtClean="0"/>
              <a:t>, </a:t>
            </a:r>
            <a:r>
              <a:rPr lang="en-US" sz="2500" dirty="0" err="1" smtClean="0"/>
              <a:t>tehnikanyň</a:t>
            </a:r>
            <a:r>
              <a:rPr lang="en-US" sz="2500" dirty="0" smtClean="0"/>
              <a:t> </a:t>
            </a:r>
            <a:r>
              <a:rPr lang="en-US" sz="2500" dirty="0" err="1" smtClean="0"/>
              <a:t>ösen</a:t>
            </a:r>
            <a:r>
              <a:rPr lang="en-US" sz="2500" dirty="0" smtClean="0"/>
              <a:t> </a:t>
            </a:r>
            <a:r>
              <a:rPr lang="en-US" sz="2500" dirty="0" err="1" smtClean="0"/>
              <a:t>häzirki</a:t>
            </a:r>
            <a:r>
              <a:rPr lang="en-US" sz="2500" dirty="0" smtClean="0"/>
              <a:t> </a:t>
            </a:r>
            <a:r>
              <a:rPr lang="en-US" sz="2500" dirty="0" err="1" smtClean="0"/>
              <a:t>günlerinde</a:t>
            </a:r>
            <a:r>
              <a:rPr lang="en-US" sz="2500" dirty="0" smtClean="0"/>
              <a:t> hem </a:t>
            </a:r>
            <a:r>
              <a:rPr lang="en-US" sz="2500" dirty="0" err="1" smtClean="0"/>
              <a:t>görenleri</a:t>
            </a:r>
            <a:r>
              <a:rPr lang="en-US" sz="2500" dirty="0" smtClean="0"/>
              <a:t> </a:t>
            </a:r>
            <a:r>
              <a:rPr lang="en-US" sz="2500" dirty="0" err="1" smtClean="0"/>
              <a:t>haýran</a:t>
            </a:r>
            <a:r>
              <a:rPr lang="en-US" sz="2500" dirty="0" smtClean="0"/>
              <a:t> </a:t>
            </a:r>
            <a:r>
              <a:rPr lang="en-US" sz="2500" dirty="0" err="1" smtClean="0"/>
              <a:t>galdyrýar</a:t>
            </a:r>
            <a:r>
              <a:rPr lang="en-US" sz="2500" dirty="0" smtClean="0"/>
              <a:t>.</a:t>
            </a:r>
            <a:endParaRPr lang="ru-RU" sz="2500" dirty="0" smtClean="0"/>
          </a:p>
          <a:p>
            <a:pPr>
              <a:buNone/>
            </a:pPr>
            <a:r>
              <a:rPr lang="en-US" sz="2500" dirty="0" smtClean="0"/>
              <a:t>	</a:t>
            </a:r>
            <a:r>
              <a:rPr lang="en-US" sz="2500" dirty="0" err="1" smtClean="0"/>
              <a:t>Keremli</a:t>
            </a:r>
            <a:r>
              <a:rPr lang="en-US" sz="2500" dirty="0" smtClean="0"/>
              <a:t> </a:t>
            </a:r>
            <a:r>
              <a:rPr lang="en-US" sz="2500" dirty="0" err="1" smtClean="0"/>
              <a:t>Diýarymyzyň</a:t>
            </a:r>
            <a:r>
              <a:rPr lang="en-US" sz="2500" dirty="0" smtClean="0"/>
              <a:t> </a:t>
            </a:r>
            <a:r>
              <a:rPr lang="en-US" sz="2500" dirty="0" err="1" smtClean="0"/>
              <a:t>demirgazyk</a:t>
            </a:r>
            <a:r>
              <a:rPr lang="en-US" sz="2500" dirty="0" smtClean="0"/>
              <a:t> </a:t>
            </a:r>
            <a:r>
              <a:rPr lang="en-US" sz="2500" dirty="0" err="1" smtClean="0"/>
              <a:t>künjeginde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ýadygärlikleriň</a:t>
            </a:r>
            <a:r>
              <a:rPr lang="en-US" sz="2500" dirty="0" smtClean="0"/>
              <a:t> </a:t>
            </a:r>
            <a:r>
              <a:rPr lang="en-US" sz="2500" dirty="0" err="1" smtClean="0"/>
              <a:t>ýene</a:t>
            </a:r>
            <a:r>
              <a:rPr lang="en-US" sz="2500" dirty="0" smtClean="0"/>
              <a:t>-de </a:t>
            </a:r>
            <a:r>
              <a:rPr lang="en-US" sz="2500" dirty="0" err="1" smtClean="0"/>
              <a:t>üç</a:t>
            </a:r>
            <a:r>
              <a:rPr lang="en-US" sz="2500" dirty="0" smtClean="0"/>
              <a:t> </a:t>
            </a:r>
            <a:r>
              <a:rPr lang="en-US" sz="2500" dirty="0" err="1" smtClean="0"/>
              <a:t>sanysy</a:t>
            </a:r>
            <a:r>
              <a:rPr lang="en-US" sz="2500" dirty="0" smtClean="0"/>
              <a:t> ÝUNESKO-</a:t>
            </a:r>
            <a:r>
              <a:rPr lang="en-US" sz="2500" dirty="0" err="1" smtClean="0"/>
              <a:t>nyň</a:t>
            </a:r>
            <a:r>
              <a:rPr lang="en-US" sz="2500" dirty="0" smtClean="0"/>
              <a:t> </a:t>
            </a:r>
            <a:r>
              <a:rPr lang="en-US" sz="2500" dirty="0" err="1" smtClean="0"/>
              <a:t>Bütindünýä</a:t>
            </a:r>
            <a:r>
              <a:rPr lang="en-US" sz="2500" dirty="0" smtClean="0"/>
              <a:t> </a:t>
            </a:r>
            <a:r>
              <a:rPr lang="en-US" sz="2500" dirty="0" err="1" smtClean="0"/>
              <a:t>mirasynyň</a:t>
            </a:r>
            <a:r>
              <a:rPr lang="en-US" sz="2500" dirty="0" smtClean="0"/>
              <a:t> </a:t>
            </a:r>
            <a:r>
              <a:rPr lang="en-US" sz="2500" dirty="0" err="1" smtClean="0"/>
              <a:t>sanawyna</a:t>
            </a:r>
            <a:r>
              <a:rPr lang="en-US" sz="2500" dirty="0" smtClean="0"/>
              <a:t> </a:t>
            </a:r>
            <a:r>
              <a:rPr lang="en-US" sz="2500" dirty="0" err="1" smtClean="0"/>
              <a:t>kabul</a:t>
            </a:r>
            <a:r>
              <a:rPr lang="en-US" sz="2500" dirty="0" smtClean="0"/>
              <a:t> </a:t>
            </a:r>
            <a:r>
              <a:rPr lang="en-US" sz="2500" dirty="0" err="1" smtClean="0"/>
              <a:t>edilmeklige</a:t>
            </a:r>
            <a:r>
              <a:rPr lang="en-US" sz="2500" dirty="0" smtClean="0"/>
              <a:t> </a:t>
            </a:r>
            <a:r>
              <a:rPr lang="en-US" sz="2500" dirty="0" err="1" smtClean="0"/>
              <a:t>meýilleşdirilýär</a:t>
            </a:r>
            <a:r>
              <a:rPr lang="en-US" sz="2500" dirty="0" smtClean="0"/>
              <a:t>. </a:t>
            </a:r>
            <a:r>
              <a:rPr lang="en-US" sz="2500" dirty="0" err="1" smtClean="0"/>
              <a:t>Olar</a:t>
            </a:r>
            <a:r>
              <a:rPr lang="en-US" sz="2500" dirty="0" smtClean="0"/>
              <a:t> </a:t>
            </a:r>
            <a:r>
              <a:rPr lang="en-US" sz="2500" dirty="0" err="1" smtClean="0"/>
              <a:t>Görogly</a:t>
            </a:r>
            <a:r>
              <a:rPr lang="en-US" sz="2500" dirty="0" smtClean="0"/>
              <a:t> </a:t>
            </a:r>
            <a:r>
              <a:rPr lang="en-US" sz="2500" dirty="0" err="1" smtClean="0"/>
              <a:t>etrabynyň</a:t>
            </a:r>
            <a:r>
              <a:rPr lang="en-US" sz="2500" dirty="0" smtClean="0"/>
              <a:t> «</a:t>
            </a:r>
            <a:r>
              <a:rPr lang="en-US" sz="2500" dirty="0" err="1" smtClean="0"/>
              <a:t>Ýagtylyk</a:t>
            </a:r>
            <a:r>
              <a:rPr lang="en-US" sz="2500" dirty="0" smtClean="0"/>
              <a:t>»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Yzmykşir</a:t>
            </a:r>
            <a:r>
              <a:rPr lang="en-US" sz="2500" dirty="0" smtClean="0"/>
              <a:t> (</a:t>
            </a:r>
            <a:r>
              <a:rPr lang="en-US" sz="2500" dirty="0" err="1" smtClean="0"/>
              <a:t>Zamahşar</a:t>
            </a:r>
            <a:r>
              <a:rPr lang="en-US" sz="2500" dirty="0" smtClean="0"/>
              <a:t>) </a:t>
            </a:r>
            <a:r>
              <a:rPr lang="en-US" sz="2500" dirty="0" err="1" smtClean="0"/>
              <a:t>galasy</a:t>
            </a:r>
            <a:r>
              <a:rPr lang="en-US" sz="2500" dirty="0" smtClean="0"/>
              <a:t>, </a:t>
            </a:r>
            <a:r>
              <a:rPr lang="en-US" sz="2500" dirty="0" err="1" smtClean="0"/>
              <a:t>Ruhubelent</a:t>
            </a:r>
            <a:r>
              <a:rPr lang="en-US" sz="2500" dirty="0" smtClean="0"/>
              <a:t> </a:t>
            </a:r>
            <a:r>
              <a:rPr lang="en-US" sz="2500" dirty="0" err="1" smtClean="0"/>
              <a:t>etrabynyň</a:t>
            </a:r>
            <a:r>
              <a:rPr lang="en-US" sz="2500" dirty="0" smtClean="0"/>
              <a:t> </a:t>
            </a:r>
            <a:r>
              <a:rPr lang="en-US" sz="2500" dirty="0" err="1" smtClean="0"/>
              <a:t>Şasenem</a:t>
            </a:r>
            <a:r>
              <a:rPr lang="en-US" sz="2500" dirty="0" smtClean="0"/>
              <a:t>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Şasenem</a:t>
            </a:r>
            <a:r>
              <a:rPr lang="en-US" sz="2500" dirty="0" smtClean="0"/>
              <a:t> </a:t>
            </a:r>
            <a:r>
              <a:rPr lang="en-US" sz="2500" dirty="0" err="1" smtClean="0"/>
              <a:t>galasy</a:t>
            </a:r>
            <a:r>
              <a:rPr lang="en-US" sz="2500" dirty="0" smtClean="0"/>
              <a:t>, </a:t>
            </a:r>
            <a:r>
              <a:rPr lang="en-US" sz="2500" dirty="0" err="1" smtClean="0"/>
              <a:t>şol</a:t>
            </a:r>
            <a:r>
              <a:rPr lang="en-US" sz="2500" dirty="0" smtClean="0"/>
              <a:t> </a:t>
            </a:r>
            <a:r>
              <a:rPr lang="en-US" sz="2500" dirty="0" err="1" smtClean="0"/>
              <a:t>etrabyň</a:t>
            </a:r>
            <a:r>
              <a:rPr lang="en-US" sz="2500" dirty="0" smtClean="0"/>
              <a:t> </a:t>
            </a:r>
            <a:r>
              <a:rPr lang="en-US" sz="2500" dirty="0" err="1" smtClean="0"/>
              <a:t>Aşyk</a:t>
            </a:r>
            <a:r>
              <a:rPr lang="en-US" sz="2500" dirty="0" smtClean="0"/>
              <a:t> </a:t>
            </a:r>
            <a:r>
              <a:rPr lang="en-US" sz="2500" dirty="0" err="1" smtClean="0"/>
              <a:t>Aýdyň</a:t>
            </a:r>
            <a:r>
              <a:rPr lang="en-US" sz="2500" dirty="0" smtClean="0"/>
              <a:t> </a:t>
            </a:r>
            <a:r>
              <a:rPr lang="en-US" sz="2500" dirty="0" err="1" smtClean="0"/>
              <a:t>geňeşliginde</a:t>
            </a:r>
            <a:r>
              <a:rPr lang="en-US" sz="2500" dirty="0" smtClean="0"/>
              <a:t> </a:t>
            </a:r>
            <a:r>
              <a:rPr lang="en-US" sz="2500" dirty="0" err="1" smtClean="0"/>
              <a:t>ýerleşen</a:t>
            </a:r>
            <a:r>
              <a:rPr lang="en-US" sz="2500" dirty="0" smtClean="0"/>
              <a:t> </a:t>
            </a:r>
            <a:r>
              <a:rPr lang="en-US" sz="2500" dirty="0" err="1" smtClean="0"/>
              <a:t>Diýarbekir</a:t>
            </a:r>
            <a:r>
              <a:rPr lang="en-US" sz="2500" dirty="0" smtClean="0"/>
              <a:t> </a:t>
            </a:r>
            <a:r>
              <a:rPr lang="en-US" sz="2500" dirty="0" err="1" smtClean="0"/>
              <a:t>galasydyr</a:t>
            </a:r>
            <a:r>
              <a:rPr lang="en-US" sz="2500" dirty="0" smtClean="0"/>
              <a:t>. </a:t>
            </a:r>
            <a:endParaRPr lang="ru-RU" sz="25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836712"/>
            <a:ext cx="4968552" cy="4824536"/>
          </a:xfrm>
        </p:spPr>
      </p:pic>
      <p:sp>
        <p:nvSpPr>
          <p:cNvPr id="4" name="TextBox 3"/>
          <p:cNvSpPr txBox="1"/>
          <p:nvPr/>
        </p:nvSpPr>
        <p:spPr>
          <a:xfrm>
            <a:off x="5436096" y="5877272"/>
            <a:ext cx="33123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Il Arslany</a:t>
            </a:r>
            <a:r>
              <a:rPr lang="en-US" sz="2000" b="1" dirty="0" smtClean="0"/>
              <a:t>ň</a:t>
            </a:r>
            <a:r>
              <a:rPr lang="tr-TR" sz="2000" b="1" dirty="0" smtClean="0"/>
              <a:t> kümmeti.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55186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692696"/>
            <a:ext cx="3786213" cy="534068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ru-RU" dirty="0" smtClean="0"/>
              <a:t> </a:t>
            </a:r>
            <a:r>
              <a:rPr lang="ru-RU" dirty="0" err="1" smtClean="0"/>
              <a:t>Iň</a:t>
            </a:r>
            <a:r>
              <a:rPr lang="ru-RU" dirty="0" smtClean="0"/>
              <a:t> </a:t>
            </a:r>
            <a:r>
              <a:rPr lang="ru-RU" dirty="0" err="1" smtClean="0"/>
              <a:t>gadymy</a:t>
            </a:r>
            <a:r>
              <a:rPr lang="ru-RU" dirty="0" smtClean="0"/>
              <a:t> </a:t>
            </a:r>
            <a:r>
              <a:rPr lang="ru-RU" dirty="0" err="1" smtClean="0"/>
              <a:t>şäherleriň</a:t>
            </a:r>
            <a:r>
              <a:rPr lang="ru-RU" dirty="0" smtClean="0"/>
              <a:t> </a:t>
            </a:r>
            <a:r>
              <a:rPr lang="ru-RU" dirty="0" err="1" smtClean="0"/>
              <a:t>biri</a:t>
            </a:r>
            <a:r>
              <a:rPr lang="ru-RU" dirty="0" smtClean="0"/>
              <a:t> </a:t>
            </a:r>
            <a:r>
              <a:rPr lang="ru-RU" dirty="0" err="1" smtClean="0"/>
              <a:t>hasaplanýan</a:t>
            </a:r>
            <a:r>
              <a:rPr lang="ru-RU" dirty="0" smtClean="0"/>
              <a:t> </a:t>
            </a:r>
            <a:r>
              <a:rPr lang="ru-RU" dirty="0" err="1" smtClean="0"/>
              <a:t>Zamahşary</a:t>
            </a:r>
            <a:r>
              <a:rPr lang="ru-RU" dirty="0" smtClean="0"/>
              <a:t> </a:t>
            </a:r>
            <a:r>
              <a:rPr lang="ru-RU" dirty="0" err="1" smtClean="0"/>
              <a:t>galasy</a:t>
            </a:r>
            <a:r>
              <a:rPr lang="ru-RU" dirty="0" smtClean="0"/>
              <a:t> </a:t>
            </a:r>
            <a:r>
              <a:rPr lang="ru-RU" dirty="0" err="1" smtClean="0"/>
              <a:t>hem</a:t>
            </a:r>
            <a:r>
              <a:rPr lang="ru-RU" dirty="0" smtClean="0"/>
              <a:t> </a:t>
            </a:r>
            <a:r>
              <a:rPr lang="ru-RU" dirty="0" err="1" smtClean="0"/>
              <a:t>dünýä</a:t>
            </a:r>
            <a:r>
              <a:rPr lang="ru-RU" dirty="0" smtClean="0"/>
              <a:t> </a:t>
            </a:r>
            <a:r>
              <a:rPr lang="ru-RU" dirty="0" err="1" smtClean="0"/>
              <a:t>syýahatçylarynyň</a:t>
            </a:r>
            <a:r>
              <a:rPr lang="ru-RU" dirty="0" smtClean="0"/>
              <a:t> </a:t>
            </a:r>
            <a:r>
              <a:rPr lang="ru-RU" dirty="0" err="1" smtClean="0"/>
              <a:t>ünsüni</a:t>
            </a:r>
            <a:r>
              <a:rPr lang="ru-RU" dirty="0" smtClean="0"/>
              <a:t> </a:t>
            </a:r>
            <a:r>
              <a:rPr lang="ru-RU" dirty="0" err="1" smtClean="0"/>
              <a:t>özüne</a:t>
            </a:r>
            <a:r>
              <a:rPr lang="ru-RU" dirty="0" smtClean="0"/>
              <a:t> </a:t>
            </a:r>
            <a:r>
              <a:rPr lang="ru-RU" dirty="0" err="1" smtClean="0"/>
              <a:t>çekýär</a:t>
            </a:r>
            <a:r>
              <a:rPr lang="ru-RU" dirty="0" smtClean="0"/>
              <a:t>. </a:t>
            </a:r>
            <a:r>
              <a:rPr lang="en-US" dirty="0" smtClean="0"/>
              <a:t>Bu </a:t>
            </a:r>
            <a:r>
              <a:rPr lang="en-US" dirty="0" err="1" smtClean="0"/>
              <a:t>gadymy</a:t>
            </a:r>
            <a:r>
              <a:rPr lang="en-US" dirty="0" smtClean="0"/>
              <a:t> </a:t>
            </a:r>
            <a:r>
              <a:rPr lang="en-US" dirty="0" err="1" smtClean="0"/>
              <a:t>şäher</a:t>
            </a:r>
            <a:r>
              <a:rPr lang="en-US" dirty="0" smtClean="0"/>
              <a:t> XI - XII </a:t>
            </a:r>
            <a:r>
              <a:rPr lang="en-US" dirty="0" err="1" smtClean="0"/>
              <a:t>asyrlarda</a:t>
            </a:r>
            <a:r>
              <a:rPr lang="en-US" dirty="0" smtClean="0"/>
              <a:t> </a:t>
            </a:r>
            <a:r>
              <a:rPr lang="en-US" dirty="0" err="1" smtClean="0"/>
              <a:t>bina</a:t>
            </a:r>
            <a:r>
              <a:rPr lang="en-US" dirty="0" smtClean="0"/>
              <a:t> </a:t>
            </a:r>
            <a:r>
              <a:rPr lang="en-US" dirty="0" err="1" smtClean="0"/>
              <a:t>edilipdir</a:t>
            </a:r>
            <a:r>
              <a:rPr lang="en-US" dirty="0" smtClean="0"/>
              <a:t>, </a:t>
            </a:r>
            <a:r>
              <a:rPr lang="en-US" dirty="0" err="1" smtClean="0"/>
              <a:t>tutýan</a:t>
            </a:r>
            <a:r>
              <a:rPr lang="en-US" dirty="0" smtClean="0"/>
              <a:t> </a:t>
            </a:r>
            <a:r>
              <a:rPr lang="en-US" dirty="0" err="1" smtClean="0"/>
              <a:t>meýdany</a:t>
            </a:r>
            <a:r>
              <a:rPr lang="en-US" dirty="0" smtClean="0"/>
              <a:t> on </a:t>
            </a:r>
            <a:r>
              <a:rPr lang="en-US" cap="small" dirty="0" err="1" smtClean="0"/>
              <a:t>s</a:t>
            </a:r>
            <a:r>
              <a:rPr lang="en-US" dirty="0" err="1" smtClean="0"/>
              <a:t>ekiz</a:t>
            </a:r>
            <a:r>
              <a:rPr lang="en-US" dirty="0" smtClean="0"/>
              <a:t> </a:t>
            </a:r>
            <a:r>
              <a:rPr lang="en-US" dirty="0" err="1" smtClean="0"/>
              <a:t>gektardan</a:t>
            </a:r>
            <a:r>
              <a:rPr lang="en-US" dirty="0" smtClean="0"/>
              <a:t> </a:t>
            </a:r>
            <a:r>
              <a:rPr lang="en-US" dirty="0" err="1" smtClean="0"/>
              <a:t>gowrak</a:t>
            </a:r>
            <a:r>
              <a:rPr lang="en-US" dirty="0" smtClean="0"/>
              <a:t> </a:t>
            </a:r>
            <a:r>
              <a:rPr lang="en-US" dirty="0" err="1" smtClean="0"/>
              <a:t>bolupdyr</a:t>
            </a:r>
            <a:r>
              <a:rPr lang="en-US" dirty="0" smtClean="0"/>
              <a:t> </a:t>
            </a:r>
            <a:r>
              <a:rPr lang="en-US" dirty="0" err="1" smtClean="0"/>
              <a:t>diýen</a:t>
            </a:r>
            <a:r>
              <a:rPr lang="en-US" dirty="0" smtClean="0"/>
              <a:t> </a:t>
            </a:r>
            <a:r>
              <a:rPr lang="en-US" dirty="0" err="1" smtClean="0"/>
              <a:t>taryhy</a:t>
            </a:r>
            <a:r>
              <a:rPr lang="en-US" dirty="0" smtClean="0"/>
              <a:t> </a:t>
            </a:r>
            <a:r>
              <a:rPr lang="en-US" dirty="0" err="1" smtClean="0"/>
              <a:t>maglumatlar</a:t>
            </a:r>
            <a:r>
              <a:rPr lang="en-US" dirty="0" smtClean="0"/>
              <a:t> bar. </a:t>
            </a:r>
            <a:r>
              <a:rPr lang="en-US" dirty="0" err="1" smtClean="0"/>
              <a:t>Syýahatçylaryň</a:t>
            </a:r>
            <a:r>
              <a:rPr lang="en-US" dirty="0" smtClean="0"/>
              <a:t> </a:t>
            </a:r>
            <a:r>
              <a:rPr lang="en-US" dirty="0" err="1" smtClean="0"/>
              <a:t>ünsüni</a:t>
            </a:r>
            <a:r>
              <a:rPr lang="en-US" dirty="0" smtClean="0"/>
              <a:t> </a:t>
            </a:r>
            <a:r>
              <a:rPr lang="en-US" dirty="0" err="1" smtClean="0"/>
              <a:t>özüne</a:t>
            </a:r>
            <a:r>
              <a:rPr lang="en-US" dirty="0" smtClean="0"/>
              <a:t> </a:t>
            </a:r>
            <a:r>
              <a:rPr lang="en-US" dirty="0" err="1" smtClean="0"/>
              <a:t>çekýän</a:t>
            </a:r>
            <a:r>
              <a:rPr lang="en-US" dirty="0" smtClean="0"/>
              <a:t> </a:t>
            </a:r>
            <a:r>
              <a:rPr lang="en-US" dirty="0" err="1" smtClean="0"/>
              <a:t>keramatly</a:t>
            </a:r>
            <a:r>
              <a:rPr lang="en-US" dirty="0" smtClean="0"/>
              <a:t> </a:t>
            </a:r>
            <a:r>
              <a:rPr lang="en-US" dirty="0" err="1" smtClean="0"/>
              <a:t>ýerleriniň</a:t>
            </a:r>
            <a:r>
              <a:rPr lang="en-US" dirty="0" smtClean="0"/>
              <a:t> </a:t>
            </a:r>
            <a:r>
              <a:rPr lang="en-US" dirty="0" err="1" smtClean="0"/>
              <a:t>ýene</a:t>
            </a:r>
            <a:r>
              <a:rPr lang="en-US" dirty="0" smtClean="0"/>
              <a:t>-de </a:t>
            </a:r>
            <a:r>
              <a:rPr lang="en-US" dirty="0" err="1" smtClean="0"/>
              <a:t>birisi</a:t>
            </a:r>
            <a:r>
              <a:rPr lang="en-US" dirty="0" smtClean="0"/>
              <a:t> </a:t>
            </a:r>
            <a:r>
              <a:rPr lang="en-US" dirty="0" err="1" smtClean="0"/>
              <a:t>bagşy-sazandalaryň</a:t>
            </a:r>
            <a:r>
              <a:rPr lang="en-US" dirty="0" smtClean="0"/>
              <a:t>, </a:t>
            </a:r>
            <a:r>
              <a:rPr lang="en-US" dirty="0" err="1" smtClean="0"/>
              <a:t>tämiz</a:t>
            </a:r>
            <a:r>
              <a:rPr lang="en-US" dirty="0" smtClean="0"/>
              <a:t> </a:t>
            </a:r>
            <a:r>
              <a:rPr lang="en-US" dirty="0" err="1" smtClean="0"/>
              <a:t>zehiniň</a:t>
            </a:r>
            <a:r>
              <a:rPr lang="en-US" dirty="0" smtClean="0"/>
              <a:t> </a:t>
            </a:r>
            <a:r>
              <a:rPr lang="en-US" dirty="0" err="1" smtClean="0"/>
              <a:t>piri</a:t>
            </a:r>
            <a:r>
              <a:rPr lang="en-US" dirty="0" smtClean="0"/>
              <a:t> </a:t>
            </a:r>
            <a:r>
              <a:rPr lang="en-US" dirty="0" err="1" smtClean="0"/>
              <a:t>Aşyk</a:t>
            </a:r>
            <a:r>
              <a:rPr lang="en-US" dirty="0" smtClean="0"/>
              <a:t> </a:t>
            </a:r>
            <a:r>
              <a:rPr lang="en-US" dirty="0" err="1" smtClean="0"/>
              <a:t>Aýdynyň</a:t>
            </a:r>
            <a:r>
              <a:rPr lang="en-US" dirty="0" smtClean="0"/>
              <a:t> </a:t>
            </a:r>
            <a:r>
              <a:rPr lang="en-US" dirty="0" err="1" smtClean="0"/>
              <a:t>aramgähidir</a:t>
            </a:r>
            <a:r>
              <a:rPr lang="en-US" dirty="0" smtClean="0"/>
              <a:t>. </a:t>
            </a:r>
            <a:r>
              <a:rPr lang="en-US" dirty="0" err="1" smtClean="0"/>
              <a:t>Halk</a:t>
            </a:r>
            <a:r>
              <a:rPr lang="en-US" dirty="0" smtClean="0"/>
              <a:t> we </a:t>
            </a:r>
            <a:r>
              <a:rPr lang="en-US" dirty="0" err="1" smtClean="0"/>
              <a:t>dowlet</a:t>
            </a:r>
            <a:r>
              <a:rPr lang="en-US" dirty="0" smtClean="0"/>
              <a:t> </a:t>
            </a:r>
            <a:r>
              <a:rPr lang="en-US" dirty="0" err="1" smtClean="0"/>
              <a:t>derejesinde</a:t>
            </a:r>
            <a:r>
              <a:rPr lang="en-US" dirty="0" smtClean="0"/>
              <a:t> </a:t>
            </a:r>
            <a:r>
              <a:rPr lang="en-US" dirty="0" err="1" smtClean="0"/>
              <a:t>ägirt</a:t>
            </a:r>
            <a:r>
              <a:rPr lang="en-US" dirty="0" smtClean="0"/>
              <a:t> </a:t>
            </a:r>
            <a:r>
              <a:rPr lang="en-US" dirty="0" err="1" smtClean="0"/>
              <a:t>uly</a:t>
            </a:r>
            <a:r>
              <a:rPr lang="en-US" dirty="0" smtClean="0"/>
              <a:t> </a:t>
            </a:r>
            <a:r>
              <a:rPr lang="en-US" dirty="0" err="1" smtClean="0"/>
              <a:t>abraýa</a:t>
            </a:r>
            <a:r>
              <a:rPr lang="en-US" dirty="0" smtClean="0"/>
              <a:t> </a:t>
            </a:r>
            <a:r>
              <a:rPr lang="en-US" dirty="0" err="1" smtClean="0"/>
              <a:t>eýe</a:t>
            </a:r>
            <a:r>
              <a:rPr lang="en-US" dirty="0" smtClean="0"/>
              <a:t> </a:t>
            </a:r>
            <a:r>
              <a:rPr lang="en-US" dirty="0" err="1" smtClean="0"/>
              <a:t>bolan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pir</a:t>
            </a:r>
            <a:r>
              <a:rPr lang="en-US" dirty="0" smtClean="0"/>
              <a:t> «</a:t>
            </a:r>
            <a:r>
              <a:rPr lang="en-US" dirty="0" err="1" smtClean="0"/>
              <a:t>şyhlaryň-şyhy</a:t>
            </a:r>
            <a:r>
              <a:rPr lang="en-US" dirty="0" smtClean="0"/>
              <a:t>» </a:t>
            </a:r>
            <a:r>
              <a:rPr lang="en-US" dirty="0" err="1" smtClean="0"/>
              <a:t>diýlen</a:t>
            </a:r>
            <a:r>
              <a:rPr lang="en-US" dirty="0" smtClean="0"/>
              <a:t> </a:t>
            </a:r>
            <a:r>
              <a:rPr lang="en-US" dirty="0" err="1" smtClean="0"/>
              <a:t>belent</a:t>
            </a:r>
            <a:r>
              <a:rPr lang="en-US" dirty="0" smtClean="0"/>
              <a:t> </a:t>
            </a:r>
            <a:r>
              <a:rPr lang="en-US" dirty="0" err="1" smtClean="0"/>
              <a:t>ady</a:t>
            </a:r>
            <a:r>
              <a:rPr lang="en-US" dirty="0" smtClean="0"/>
              <a:t> </a:t>
            </a:r>
            <a:r>
              <a:rPr lang="en-US" dirty="0" err="1" smtClean="0"/>
              <a:t>göteripdir</a:t>
            </a:r>
            <a:r>
              <a:rPr lang="en-US" dirty="0" smtClean="0"/>
              <a:t>.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404664"/>
            <a:ext cx="4680520" cy="5112568"/>
          </a:xfrm>
        </p:spPr>
      </p:pic>
      <p:sp>
        <p:nvSpPr>
          <p:cNvPr id="4" name="TextBox 3"/>
          <p:cNvSpPr txBox="1"/>
          <p:nvPr/>
        </p:nvSpPr>
        <p:spPr>
          <a:xfrm>
            <a:off x="4983201" y="5805264"/>
            <a:ext cx="33123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/>
              <a:t>Pirýar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Weliniň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  <a:endParaRPr lang="ru-RU" sz="20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2703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404664"/>
            <a:ext cx="3744416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r-TR" dirty="0" smtClean="0"/>
              <a:t>	</a:t>
            </a:r>
            <a:r>
              <a:rPr lang="en-US" b="1" dirty="0" err="1" smtClean="0"/>
              <a:t>Köneürgençdäki</a:t>
            </a:r>
            <a:r>
              <a:rPr lang="en-US" b="1" dirty="0" smtClean="0"/>
              <a:t> </a:t>
            </a:r>
            <a:r>
              <a:rPr lang="en-US" b="1" dirty="0" err="1" smtClean="0"/>
              <a:t>ýadygärlikler</a:t>
            </a:r>
            <a:r>
              <a:rPr lang="en-US" b="1" dirty="0" smtClean="0"/>
              <a:t> </a:t>
            </a:r>
            <a:r>
              <a:rPr lang="en-US" b="1" dirty="0" err="1" smtClean="0"/>
              <a:t>barada</a:t>
            </a:r>
            <a:r>
              <a:rPr lang="en-US" b="1" dirty="0" smtClean="0"/>
              <a:t> </a:t>
            </a:r>
            <a:r>
              <a:rPr lang="en-US" b="1" dirty="0" err="1" smtClean="0"/>
              <a:t>aýdanymyzda</a:t>
            </a:r>
            <a:r>
              <a:rPr lang="en-US" b="1" dirty="0" smtClean="0"/>
              <a:t>, </a:t>
            </a:r>
            <a:r>
              <a:rPr lang="en-US" b="1" dirty="0" err="1" smtClean="0"/>
              <a:t>Törebeg</a:t>
            </a:r>
            <a:r>
              <a:rPr lang="en-US" b="1" dirty="0" smtClean="0"/>
              <a:t> </a:t>
            </a:r>
            <a:r>
              <a:rPr lang="en-US" b="1" dirty="0" err="1" smtClean="0"/>
              <a:t>hanymyň</a:t>
            </a:r>
            <a:r>
              <a:rPr lang="en-US" b="1" dirty="0" smtClean="0"/>
              <a:t> </a:t>
            </a:r>
            <a:r>
              <a:rPr lang="en-US" b="1" dirty="0" err="1" smtClean="0"/>
              <a:t>ady</a:t>
            </a:r>
            <a:r>
              <a:rPr lang="en-US" b="1" dirty="0" smtClean="0"/>
              <a:t> </a:t>
            </a:r>
            <a:r>
              <a:rPr lang="en-US" b="1" dirty="0" err="1" smtClean="0"/>
              <a:t>bilen</a:t>
            </a:r>
            <a:r>
              <a:rPr lang="en-US" b="1" dirty="0" smtClean="0"/>
              <a:t> </a:t>
            </a:r>
            <a:r>
              <a:rPr lang="en-US" b="1" dirty="0" err="1" smtClean="0"/>
              <a:t>baglanyşdyrylýan</a:t>
            </a:r>
            <a:r>
              <a:rPr lang="en-US" b="1" dirty="0" smtClean="0"/>
              <a:t> </a:t>
            </a:r>
            <a:r>
              <a:rPr lang="en-US" b="1" dirty="0" err="1" smtClean="0"/>
              <a:t>kümmet</a:t>
            </a:r>
            <a:r>
              <a:rPr lang="en-US" b="1" dirty="0" smtClean="0"/>
              <a:t> </a:t>
            </a:r>
            <a:r>
              <a:rPr lang="en-US" b="1" dirty="0" err="1" smtClean="0"/>
              <a:t>hakynda</a:t>
            </a:r>
            <a:r>
              <a:rPr lang="en-US" b="1" dirty="0" smtClean="0"/>
              <a:t> </a:t>
            </a:r>
            <a:r>
              <a:rPr lang="en-US" b="1" dirty="0" err="1" smtClean="0"/>
              <a:t>söz</a:t>
            </a:r>
            <a:r>
              <a:rPr lang="en-US" b="1" dirty="0" smtClean="0"/>
              <a:t> </a:t>
            </a:r>
            <a:r>
              <a:rPr lang="en-US" b="1" dirty="0" err="1" smtClean="0"/>
              <a:t>açmak</a:t>
            </a:r>
            <a:r>
              <a:rPr lang="en-US" b="1" dirty="0" smtClean="0"/>
              <a:t> </a:t>
            </a:r>
            <a:r>
              <a:rPr lang="en-US" b="1" dirty="0" err="1" smtClean="0"/>
              <a:t>isleýäris</a:t>
            </a:r>
            <a:r>
              <a:rPr lang="en-US" b="1" dirty="0" smtClean="0"/>
              <a:t>. Bu </a:t>
            </a:r>
            <a:r>
              <a:rPr lang="en-US" b="1" dirty="0" err="1" smtClean="0"/>
              <a:t>kümmet</a:t>
            </a:r>
            <a:r>
              <a:rPr lang="en-US" b="1" dirty="0" smtClean="0"/>
              <a:t> </a:t>
            </a:r>
            <a:r>
              <a:rPr lang="en-US" b="1" dirty="0" err="1" smtClean="0"/>
              <a:t>gurnama</a:t>
            </a:r>
            <a:r>
              <a:rPr lang="en-US" b="1" dirty="0" smtClean="0"/>
              <a:t> </a:t>
            </a:r>
            <a:r>
              <a:rPr lang="en-US" b="1" dirty="0" err="1" smtClean="0"/>
              <a:t>mozaika</a:t>
            </a:r>
            <a:r>
              <a:rPr lang="en-US" b="1" dirty="0" smtClean="0"/>
              <a:t> </a:t>
            </a:r>
            <a:r>
              <a:rPr lang="en-US" b="1" dirty="0" err="1" smtClean="0"/>
              <a:t>usulynda</a:t>
            </a:r>
            <a:r>
              <a:rPr lang="en-US" b="1" dirty="0" smtClean="0"/>
              <a:t> </a:t>
            </a:r>
            <a:r>
              <a:rPr lang="en-US" b="1" dirty="0" err="1" smtClean="0"/>
              <a:t>örtük</a:t>
            </a:r>
            <a:r>
              <a:rPr lang="en-US" b="1" dirty="0" smtClean="0"/>
              <a:t> </a:t>
            </a:r>
            <a:r>
              <a:rPr lang="en-US" b="1" dirty="0" err="1" smtClean="0"/>
              <a:t>edilen</a:t>
            </a:r>
            <a:r>
              <a:rPr lang="en-US" b="1" dirty="0" smtClean="0"/>
              <a:t> </a:t>
            </a:r>
            <a:r>
              <a:rPr lang="en-US" b="1" dirty="0" err="1" smtClean="0"/>
              <a:t>Horezmiň</a:t>
            </a:r>
            <a:r>
              <a:rPr lang="en-US" b="1" dirty="0" smtClean="0"/>
              <a:t> has </a:t>
            </a:r>
            <a:r>
              <a:rPr lang="en-US" b="1" dirty="0" err="1" smtClean="0"/>
              <a:t>irki</a:t>
            </a:r>
            <a:r>
              <a:rPr lang="en-US" b="1" dirty="0" smtClean="0"/>
              <a:t> </a:t>
            </a:r>
            <a:r>
              <a:rPr lang="en-US" b="1" dirty="0" err="1" smtClean="0"/>
              <a:t>döwre</a:t>
            </a:r>
            <a:r>
              <a:rPr lang="en-US" b="1" dirty="0" smtClean="0"/>
              <a:t> </a:t>
            </a:r>
            <a:r>
              <a:rPr lang="en-US" b="1" dirty="0" err="1" smtClean="0"/>
              <a:t>degişli</a:t>
            </a:r>
            <a:r>
              <a:rPr lang="en-US" b="1" dirty="0" smtClean="0"/>
              <a:t> </a:t>
            </a:r>
            <a:r>
              <a:rPr lang="en-US" b="1" dirty="0" err="1" smtClean="0"/>
              <a:t>ýadygärligi</a:t>
            </a:r>
            <a:r>
              <a:rPr lang="en-US" b="1" dirty="0" smtClean="0"/>
              <a:t> </a:t>
            </a:r>
            <a:r>
              <a:rPr lang="en-US" b="1" dirty="0" err="1" smtClean="0"/>
              <a:t>hasaplanýar</a:t>
            </a:r>
            <a:r>
              <a:rPr lang="en-US" b="1" dirty="0" smtClean="0"/>
              <a:t>. Bu </a:t>
            </a:r>
            <a:r>
              <a:rPr lang="en-US" b="1" dirty="0" err="1" smtClean="0"/>
              <a:t>usulyň</a:t>
            </a:r>
            <a:r>
              <a:rPr lang="en-US" b="1" dirty="0" smtClean="0"/>
              <a:t> </a:t>
            </a:r>
            <a:r>
              <a:rPr lang="en-US" b="1" dirty="0" err="1" smtClean="0"/>
              <a:t>öňki</a:t>
            </a:r>
            <a:r>
              <a:rPr lang="en-US" b="1" dirty="0" smtClean="0"/>
              <a:t> </a:t>
            </a:r>
            <a:r>
              <a:rPr lang="en-US" b="1" dirty="0" err="1" smtClean="0"/>
              <a:t>gornüşine</a:t>
            </a:r>
            <a:r>
              <a:rPr lang="en-US" b="1" dirty="0" smtClean="0"/>
              <a:t> </a:t>
            </a:r>
            <a:r>
              <a:rPr lang="en-US" b="1" dirty="0" err="1" smtClean="0"/>
              <a:t>Horezm</a:t>
            </a:r>
            <a:r>
              <a:rPr lang="en-US" b="1" dirty="0" smtClean="0"/>
              <a:t> </a:t>
            </a:r>
            <a:r>
              <a:rPr lang="en-US" b="1" dirty="0" err="1" smtClean="0"/>
              <a:t>ekspedisiýasy</a:t>
            </a:r>
            <a:r>
              <a:rPr lang="en-US" b="1" dirty="0" smtClean="0"/>
              <a:t> </a:t>
            </a:r>
            <a:r>
              <a:rPr lang="en-US" b="1" dirty="0" err="1" smtClean="0"/>
              <a:t>tarapyndan</a:t>
            </a:r>
            <a:r>
              <a:rPr lang="en-US" b="1" dirty="0" smtClean="0"/>
              <a:t> </a:t>
            </a:r>
            <a:r>
              <a:rPr lang="en-US" b="1" dirty="0" err="1" smtClean="0"/>
              <a:t>getirilen</a:t>
            </a:r>
            <a:r>
              <a:rPr lang="en-US" b="1" dirty="0" smtClean="0"/>
              <a:t> we </a:t>
            </a:r>
            <a:r>
              <a:rPr lang="en-US" b="1" dirty="0" err="1" smtClean="0"/>
              <a:t>öwrenilen</a:t>
            </a:r>
            <a:r>
              <a:rPr lang="en-US" b="1" dirty="0" smtClean="0"/>
              <a:t> </a:t>
            </a:r>
            <a:r>
              <a:rPr lang="en-US" b="1" dirty="0" err="1" smtClean="0"/>
              <a:t>kümmetiň</a:t>
            </a:r>
            <a:r>
              <a:rPr lang="en-US" b="1" dirty="0" smtClean="0"/>
              <a:t> </a:t>
            </a:r>
            <a:r>
              <a:rPr lang="en-US" b="1" dirty="0" err="1" smtClean="0"/>
              <a:t>mozaikasynyň</a:t>
            </a:r>
            <a:r>
              <a:rPr lang="en-US" b="1" dirty="0" smtClean="0"/>
              <a:t> </a:t>
            </a:r>
            <a:r>
              <a:rPr lang="en-US" b="1" dirty="0" err="1" smtClean="0"/>
              <a:t>göm-gök</a:t>
            </a:r>
            <a:r>
              <a:rPr lang="en-US" b="1" dirty="0" smtClean="0"/>
              <a:t>, </a:t>
            </a:r>
            <a:r>
              <a:rPr lang="en-US" b="1" dirty="0" err="1" smtClean="0"/>
              <a:t>mawy</a:t>
            </a:r>
            <a:r>
              <a:rPr lang="en-US" b="1" dirty="0" smtClean="0"/>
              <a:t>, </a:t>
            </a:r>
            <a:r>
              <a:rPr lang="en-US" b="1" dirty="0" err="1" smtClean="0"/>
              <a:t>ak</a:t>
            </a:r>
            <a:r>
              <a:rPr lang="en-US" b="1" dirty="0" smtClean="0"/>
              <a:t>, </a:t>
            </a:r>
            <a:r>
              <a:rPr lang="en-US" b="1" dirty="0" err="1" smtClean="0"/>
              <a:t>goňur</a:t>
            </a:r>
            <a:r>
              <a:rPr lang="en-US" b="1" dirty="0" smtClean="0"/>
              <a:t> </a:t>
            </a:r>
            <a:r>
              <a:rPr lang="en-US" b="1" dirty="0" err="1" smtClean="0"/>
              <a:t>topar</a:t>
            </a:r>
            <a:r>
              <a:rPr lang="en-US" b="1" dirty="0" smtClean="0"/>
              <a:t> </a:t>
            </a:r>
            <a:r>
              <a:rPr lang="en-US" b="1" dirty="0" err="1" smtClean="0"/>
              <a:t>reňklerine</a:t>
            </a:r>
            <a:r>
              <a:rPr lang="en-US" b="1" dirty="0" smtClean="0"/>
              <a:t> </a:t>
            </a:r>
            <a:r>
              <a:rPr lang="en-US" b="1" dirty="0" err="1" smtClean="0"/>
              <a:t>başga-da</a:t>
            </a:r>
            <a:r>
              <a:rPr lang="en-US" b="1" dirty="0" smtClean="0"/>
              <a:t> </a:t>
            </a:r>
            <a:r>
              <a:rPr lang="en-US" b="1" dirty="0" err="1" smtClean="0"/>
              <a:t>gara</a:t>
            </a:r>
            <a:r>
              <a:rPr lang="en-US" b="1" dirty="0" smtClean="0"/>
              <a:t>, </a:t>
            </a:r>
            <a:r>
              <a:rPr lang="en-US" b="1" dirty="0" err="1" smtClean="0"/>
              <a:t>ýaşyl</a:t>
            </a:r>
            <a:r>
              <a:rPr lang="en-US" b="1" dirty="0" smtClean="0"/>
              <a:t>, </a:t>
            </a:r>
            <a:r>
              <a:rPr lang="en-US" b="1" dirty="0" err="1" smtClean="0"/>
              <a:t>gyzyl</a:t>
            </a:r>
            <a:r>
              <a:rPr lang="en-US" b="1" dirty="0" smtClean="0"/>
              <a:t> we </a:t>
            </a:r>
            <a:r>
              <a:rPr lang="en-US" b="1" dirty="0" err="1" smtClean="0"/>
              <a:t>başga</a:t>
            </a:r>
            <a:r>
              <a:rPr lang="en-US" b="1" dirty="0" smtClean="0"/>
              <a:t> </a:t>
            </a:r>
            <a:r>
              <a:rPr lang="en-US" b="1" dirty="0" err="1" smtClean="0"/>
              <a:t>reňkler</a:t>
            </a:r>
            <a:r>
              <a:rPr lang="en-US" b="1" dirty="0" smtClean="0"/>
              <a:t> hem </a:t>
            </a:r>
            <a:r>
              <a:rPr lang="en-US" b="1" dirty="0" err="1" smtClean="0"/>
              <a:t>goşulypdyr</a:t>
            </a:r>
            <a:r>
              <a:rPr lang="en-US" b="1" dirty="0" smtClean="0"/>
              <a:t>. </a:t>
            </a:r>
            <a:endParaRPr lang="ru-RU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32656"/>
            <a:ext cx="5057585" cy="4896543"/>
          </a:xfrm>
        </p:spPr>
      </p:pic>
      <p:sp>
        <p:nvSpPr>
          <p:cNvPr id="6" name="TextBox 5"/>
          <p:cNvSpPr txBox="1"/>
          <p:nvPr/>
        </p:nvSpPr>
        <p:spPr>
          <a:xfrm>
            <a:off x="5393012" y="5589240"/>
            <a:ext cx="331236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dirty="0" smtClean="0"/>
              <a:t>Tekeş</a:t>
            </a:r>
            <a:r>
              <a:rPr lang="ru-RU" sz="2000" b="1" dirty="0" err="1" smtClean="0"/>
              <a:t>iň</a:t>
            </a:r>
            <a:r>
              <a:rPr lang="tr-TR" sz="2000" b="1" dirty="0" smtClean="0"/>
              <a:t> kümmeti</a:t>
            </a:r>
            <a:r>
              <a:rPr lang="ru-RU" sz="2000" b="1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384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310</TotalTime>
  <Words>327</Words>
  <Application>Microsoft Office PowerPoint</Application>
  <PresentationFormat>Экран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Воздушный поток</vt:lpstr>
      <vt:lpstr>KÖNEÜRGENÇ – GEÇMIŞDEN NYŞAN, GELJEGE NUSGA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TOREBEG HANYM KUMMETINDE MOZAIKA</dc:title>
  <dc:creator>User</dc:creator>
  <cp:lastModifiedBy>User</cp:lastModifiedBy>
  <cp:revision>67</cp:revision>
  <dcterms:created xsi:type="dcterms:W3CDTF">2013-11-28T10:42:00Z</dcterms:created>
  <dcterms:modified xsi:type="dcterms:W3CDTF">2016-03-11T08:26:35Z</dcterms:modified>
</cp:coreProperties>
</file>