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2" r:id="rId4"/>
    <p:sldId id="259" r:id="rId5"/>
    <p:sldId id="273" r:id="rId6"/>
    <p:sldId id="260" r:id="rId7"/>
    <p:sldId id="261" r:id="rId8"/>
    <p:sldId id="274" r:id="rId9"/>
    <p:sldId id="275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25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880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7989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083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6396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993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642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89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836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084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413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67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880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405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636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27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7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9024688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tk-TM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TEMA: </a:t>
            </a:r>
            <a:r>
              <a:rPr lang="ru-RU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Maddy</a:t>
            </a: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üpjünçiligiň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hal-ýagdaýyň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ykdysadyýeti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k-TM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Netijelilik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adalatlylyk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k-TM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Daşarky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netijeler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harajatlar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tk-TM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Umumy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peýda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0862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8605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0911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8926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9050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2760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0114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62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496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0"/>
            <a:ext cx="892899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7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mehanizminiň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düýpli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şowsuzlygy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täsirdir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gatnaşmaýan</a:t>
            </a:r>
            <a:r>
              <a:rPr lang="en-US" sz="27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şahslar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bazar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amallarynyň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netijeleri</a:t>
            </a:r>
            <a:r>
              <a:rPr lang="en-US" sz="27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çykdajylaryň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böleginiň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geçirilmeginiň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27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alyjylar</a:t>
            </a:r>
            <a:r>
              <a:rPr lang="en-US" sz="27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öndürijiler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üçünji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taraplara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peýdalar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7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alyş-çalyş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geleşigi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baglanyşykly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Şeýlelik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käbir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firmalar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</a:t>
            </a:r>
            <a:r>
              <a:rPr lang="en-US" sz="27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kapitalyna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maýa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goýuň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zady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en-US" sz="27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firmalaryň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gatnaşygynyň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azaldýar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</a:t>
            </a:r>
            <a:r>
              <a:rPr lang="en-US" sz="27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ösýän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firmalaryň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r>
              <a:rPr lang="en-US" sz="27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ilatyň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medeniýeti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käbirleri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firmalar</a:t>
            </a:r>
            <a:r>
              <a:rPr lang="en-US" sz="27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emlägini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ulanyp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bilerler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sz="27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goralýan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tebigy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ýerlerde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kottej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şäherçeleriniň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gurluşygy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zolaklar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jaýlarynyň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golaýynda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awtoulag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duralgalarynyň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gurluşygy</a:t>
            </a:r>
            <a:r>
              <a:rPr lang="en-US" sz="27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durmuşyň</a:t>
            </a:r>
            <a:r>
              <a:rPr lang="en-US" sz="27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hiline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nähili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edýändigini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tutman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en-US" sz="27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adamlar</a:t>
            </a:r>
            <a:r>
              <a:rPr lang="en-US" sz="27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700" b="1" i="0" dirty="0">
              <a:solidFill>
                <a:srgbClr val="777777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404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Firmalaryň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belli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böleginiň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mugt</a:t>
            </a:r>
            <a:r>
              <a:rPr lang="en-US" sz="28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artykmaçlyklaryny</a:t>
            </a:r>
            <a:r>
              <a:rPr lang="en-US" sz="28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8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ilki</a:t>
            </a:r>
            <a:r>
              <a:rPr lang="en-US" sz="28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ilat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öý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hojalygyna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zeper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çykdajylar</a:t>
            </a:r>
            <a:r>
              <a:rPr lang="en-US" sz="28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ikinji</a:t>
            </a:r>
            <a:r>
              <a:rPr lang="en-US" sz="28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fermalar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görnüşde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häsiýete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eýe</a:t>
            </a:r>
            <a:r>
              <a:rPr lang="en-US" sz="28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28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işjeňligiň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taraplary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ykdysadyýetiniň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wekilleri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Ikisini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döredýän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en-US" sz="28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täsirler</a:t>
            </a:r>
            <a:r>
              <a:rPr lang="en-US" sz="28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öndürijiler</a:t>
            </a:r>
            <a:r>
              <a:rPr lang="en-US" sz="28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edijiler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ähmiýete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eýe</a:t>
            </a:r>
            <a:r>
              <a:rPr lang="en-US" sz="28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en-US" sz="28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işleýiş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mehanizmi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amatly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çeşme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paýlanyşy</a:t>
            </a:r>
            <a:r>
              <a:rPr lang="en-US" sz="28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bazar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deňagramlylygynyň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netijeliligi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28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abadançylyk</a:t>
            </a:r>
            <a:r>
              <a:rPr lang="en-US" sz="2800" b="1" dirty="0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dersler</a:t>
            </a:r>
            <a:r>
              <a:rPr lang="en-US" sz="2800" b="1" dirty="0">
                <a:solidFill>
                  <a:srgbClr val="7777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77777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829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896448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täsirler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netijeler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käbir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agentleriň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araçylyk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etmez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görkezilmeýän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peýdalylyk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funksiýasyna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işlerden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käbir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agentleriň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funksiýasy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ykdysadyýetdäki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mehanizminiň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adamlar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derňemäge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çemeleşmegiň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ösüşi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eserde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A.Pigou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Durmuşyň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nazaryýeti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1920).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giriş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düşünjesi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öwrüldi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Samuelson2 1958-nji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ýylda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etmegiň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dürlüligi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mowzuklar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tapawudyny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düşündirýär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bölün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ýär.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406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35846"/>
            <a:ext cx="885698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çykma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çeşmeleri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ediji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garyşyk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çykmagy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baglanyşykly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şahslaryň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funksiýasy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çykýar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energiýa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edilişiniň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köpelmegine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getirýär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daşky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gurşaw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teplisa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görnüşindäki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agyr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netijeler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daşky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gurşaw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parfýumeriýa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("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zatlar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deňdir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amatly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ýagşylygyň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edijisine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eýsem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beýlekiler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täsirinden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firmalaryň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önümçiliginde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814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31641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metallurgiýa</a:t>
            </a:r>
            <a:r>
              <a:rPr lang="tk-TM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balykçylyk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firmasy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derýa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zibil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taşlaýar</a:t>
            </a:r>
            <a:r>
              <a:rPr lang="tk-TM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syýahatçylyk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kompaniýasy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Garyşyk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daşarkylyklar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ý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agdaýda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çeşmesi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edijiler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k-TM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täsiriniň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öndürijiler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tk-TM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şahsyýetler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sagdyn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ýörelgelerine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hilli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önümler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sport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fitnes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ýokarlandyrýar</a:t>
            </a:r>
            <a:r>
              <a:rPr lang="tk-TM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firmalaryň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ýitmegini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azaldýar</a:t>
            </a:r>
            <a:r>
              <a:rPr lang="tk-TM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oňyn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wagtlaýyn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maýyplygy</a:t>
            </a:r>
            <a:r>
              <a:rPr lang="tk-TM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firmalaryň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netijeleri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tk-TM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effektleriň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çeşmesi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alyjysy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rollary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üýtgedýär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gözleg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Kwinslend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Uniwersitetiniň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hünärmenleri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geçirildi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aşagyndaky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asyr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katolik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buthanalarynyň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ýalpyldawuk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aýna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penjirelerini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subut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etdi</a:t>
            </a:r>
            <a:r>
              <a:rPr lang="tk-TM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şöhlesine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howany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zyýanly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hapalardan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arassalaýar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tk-TM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şeýlelik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ilat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arassa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gurşaw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tk-TM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1483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9790" y="332656"/>
            <a:ext cx="907300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kontekstinde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bazarlaryň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ýaýramagy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daşky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täsirlerdir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başgalaryň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ediji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peýdasy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agzalary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täsirler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bazarlarynda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aragatnaşyk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wideo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aýratynlygy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ediji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peýdasy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töwereginiň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giňelmegi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gönüden-göni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effektleri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torlarda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çykýar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ulanyjylar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biri-biri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aragatnaşyk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ukybyny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89701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620688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Hususy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HK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Hususy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goşulan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harytlar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EC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ýagşylygyň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edilmegi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geleşige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gatnaşmaýan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bahasydyr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SC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bazara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gatnaşyjylaryň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üçünji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SC = PC + EC.</a:t>
            </a: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Käbirleri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üýtgemegini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hasaplamak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düşünjäni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ulanmagyň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420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166" y="116632"/>
            <a:ext cx="892899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Marginal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funksiýalaryň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gelenleri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bilner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çykdajylaryň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zatlar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gatnaşyjylaryň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baglanyşykly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Hususy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PB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Hususy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edijiniň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peýdasy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gowy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EB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üçünji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peýdasy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SB = PB + EB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peýdasy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ýagşylygyň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edilmegine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Haçan-da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edijiler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peýdasy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edilmegi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beýanyny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tapdy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marginal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4129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</TotalTime>
  <Words>841</Words>
  <Application>Microsoft Office PowerPoint</Application>
  <PresentationFormat>Экран (4:3)</PresentationFormat>
  <Paragraphs>21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Didar</dc:creator>
  <cp:lastModifiedBy>toylyyevya</cp:lastModifiedBy>
  <cp:revision>7</cp:revision>
  <dcterms:created xsi:type="dcterms:W3CDTF">2020-07-27T13:49:57Z</dcterms:created>
  <dcterms:modified xsi:type="dcterms:W3CDTF">2020-12-23T07:14:54Z</dcterms:modified>
</cp:coreProperties>
</file>