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602" y="19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858" y="0"/>
            <a:ext cx="859963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841720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824" y="0"/>
            <a:ext cx="8809454" cy="71786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420207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0"/>
            <a:ext cx="8784976" cy="71734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880708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8784976" cy="7074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619582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272" y="44624"/>
            <a:ext cx="8640960" cy="702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311319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87" y="0"/>
            <a:ext cx="8856984" cy="68427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927689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783"/>
            <a:ext cx="8640960" cy="68517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276345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393" y="25176"/>
            <a:ext cx="8712968" cy="68389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104875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0"/>
            <a:ext cx="8568952" cy="187656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7934238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0</Words>
  <Application>Microsoft Office PowerPoint</Application>
  <PresentationFormat>Экран (4:3)</PresentationFormat>
  <Paragraphs>0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9</cp:revision>
  <dcterms:created xsi:type="dcterms:W3CDTF">2020-07-01T08:03:07Z</dcterms:created>
  <dcterms:modified xsi:type="dcterms:W3CDTF">2020-11-20T06:35:46Z</dcterms:modified>
</cp:coreProperties>
</file>