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602" y="19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858" y="0"/>
            <a:ext cx="859963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4172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24" y="0"/>
            <a:ext cx="8809454" cy="7178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2020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784976" cy="7173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8070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84976" cy="7074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1958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72" y="44624"/>
            <a:ext cx="8640960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1131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87" y="0"/>
            <a:ext cx="8856984" cy="6842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2768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783"/>
            <a:ext cx="8640960" cy="6851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7634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93" y="25176"/>
            <a:ext cx="8712968" cy="6838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04875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568952" cy="18765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93423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0</Words>
  <Application>Microsoft Office PowerPoint</Application>
  <PresentationFormat>Экран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9</cp:revision>
  <dcterms:created xsi:type="dcterms:W3CDTF">2020-07-01T08:03:07Z</dcterms:created>
  <dcterms:modified xsi:type="dcterms:W3CDTF">2020-11-20T06:35:46Z</dcterms:modified>
</cp:coreProperties>
</file>