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1F9F8-3F27-478C-83C5-23A84144FCAB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051A7-C49D-436B-97ED-5F0F66E3E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1F9F8-3F27-478C-83C5-23A84144FCAB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051A7-C49D-436B-97ED-5F0F66E3E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1F9F8-3F27-478C-83C5-23A84144FCAB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051A7-C49D-436B-97ED-5F0F66E3E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1F9F8-3F27-478C-83C5-23A84144FCAB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051A7-C49D-436B-97ED-5F0F66E3E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1F9F8-3F27-478C-83C5-23A84144FCAB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051A7-C49D-436B-97ED-5F0F66E3E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1F9F8-3F27-478C-83C5-23A84144FCAB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051A7-C49D-436B-97ED-5F0F66E3E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1F9F8-3F27-478C-83C5-23A84144FCAB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051A7-C49D-436B-97ED-5F0F66E3E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1F9F8-3F27-478C-83C5-23A84144FCAB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051A7-C49D-436B-97ED-5F0F66E3E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1F9F8-3F27-478C-83C5-23A84144FCAB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051A7-C49D-436B-97ED-5F0F66E3E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1F9F8-3F27-478C-83C5-23A84144FCAB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051A7-C49D-436B-97ED-5F0F66E3E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1F9F8-3F27-478C-83C5-23A84144FCAB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051A7-C49D-436B-97ED-5F0F66E3E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1F9F8-3F27-478C-83C5-23A84144FCAB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051A7-C49D-436B-97ED-5F0F66E3E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b="1" dirty="0"/>
              <a:t>Müşderiniň pul akymyny seljermek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/>
              <a:t>Müşderiniň </a:t>
            </a:r>
            <a:r>
              <a:rPr lang="tt-RU" b="1" dirty="0" smtClean="0"/>
              <a:t>pul akymy</a:t>
            </a:r>
            <a:r>
              <a:rPr lang="hr-HR" b="1" dirty="0" smtClean="0"/>
              <a:t> we oň</a:t>
            </a:r>
            <a:r>
              <a:rPr lang="tt-RU" b="1" dirty="0" smtClean="0"/>
              <a:t>a seljerm</a:t>
            </a:r>
            <a:r>
              <a:rPr lang="hr-HR" b="1" dirty="0" smtClean="0"/>
              <a:t>e geçirmegiň maksady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lnSpcReduction="10000"/>
          </a:bodyPr>
          <a:lstStyle/>
          <a:p>
            <a:r>
              <a:rPr lang="hr-HR" b="1" dirty="0" smtClean="0"/>
              <a:t>Müşderiniň pul akymy </a:t>
            </a:r>
            <a:r>
              <a:rPr lang="hr-HR" dirty="0" smtClean="0"/>
              <a:t>– bu kärhananyň belli bir döwürde gelýän we gidýän pul serişdeleriniň jemidir.</a:t>
            </a:r>
            <a:endParaRPr lang="ru-RU" dirty="0" smtClean="0"/>
          </a:p>
          <a:p>
            <a:r>
              <a:rPr lang="hr-HR" b="1" dirty="0" smtClean="0"/>
              <a:t>Pul akymyna seljerme geçirmegiň maksady </a:t>
            </a:r>
            <a:r>
              <a:rPr lang="hr-HR" dirty="0" smtClean="0"/>
              <a:t>kärhanada pul ýetmezçiliginiň ýa-da artykmaçlygynyň bardygyny we sebäplerini ýüze çekarmak, onuň ukyplylygyny (likwidligi) we töläp bilijilik ukybyny kesgitlemekden ybaratdyr. Kärhananyň töläp bilijilik ukyby, onuň hakyky pul dolanyşygyna bagly bolýar</a:t>
            </a:r>
            <a:r>
              <a:rPr lang="hr-HR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t-RU" sz="3600" b="1" u="sng" dirty="0" smtClean="0"/>
              <a:t>Se</a:t>
            </a:r>
            <a:r>
              <a:rPr lang="hr-HR" sz="3600" b="1" u="sng" dirty="0" smtClean="0"/>
              <a:t>ljer</a:t>
            </a:r>
            <a:r>
              <a:rPr lang="tt-RU" sz="3600" b="1" u="sng" dirty="0" smtClean="0"/>
              <a:t>ilýän döwürde g</a:t>
            </a:r>
            <a:r>
              <a:rPr lang="hr-HR" sz="3600" b="1" u="sng" dirty="0" smtClean="0"/>
              <a:t>el</a:t>
            </a:r>
            <a:r>
              <a:rPr lang="tt-RU" sz="3600" b="1" u="sng" dirty="0" smtClean="0"/>
              <a:t>ýän </a:t>
            </a:r>
            <a:r>
              <a:rPr lang="hr-HR" sz="3600" b="1" u="sng" dirty="0" smtClean="0"/>
              <a:t>(ýygnanýan) </a:t>
            </a:r>
            <a:r>
              <a:rPr lang="tt-RU" sz="3600" b="1" u="sng" dirty="0" smtClean="0"/>
              <a:t>pul serişdeleriň düzümi</a:t>
            </a:r>
            <a:r>
              <a:rPr lang="hr-HR" sz="3600" b="1" u="sng" dirty="0" smtClean="0"/>
              <a:t> (elementleri)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şol </a:t>
            </a:r>
            <a:r>
              <a:rPr lang="tt-RU" dirty="0" smtClean="0"/>
              <a:t>döwü</a:t>
            </a:r>
            <a:r>
              <a:rPr lang="hr-HR" dirty="0" smtClean="0"/>
              <a:t>rde alynan </a:t>
            </a:r>
            <a:r>
              <a:rPr lang="tt-RU" dirty="0" smtClean="0"/>
              <a:t>peýda;</a:t>
            </a:r>
            <a:endParaRPr lang="ru-RU" dirty="0" smtClean="0"/>
          </a:p>
          <a:p>
            <a:r>
              <a:rPr lang="hr-HR" dirty="0" smtClean="0"/>
              <a:t>şol </a:t>
            </a:r>
            <a:r>
              <a:rPr lang="tt-RU" dirty="0" smtClean="0"/>
              <a:t>döwürde hasaplanan amortizasi</a:t>
            </a:r>
            <a:r>
              <a:rPr lang="hr-HR" dirty="0" smtClean="0"/>
              <a:t>ýa</a:t>
            </a:r>
            <a:r>
              <a:rPr lang="tt-RU" dirty="0" smtClean="0"/>
              <a:t>;</a:t>
            </a:r>
            <a:endParaRPr lang="ru-RU" dirty="0" smtClean="0"/>
          </a:p>
          <a:p>
            <a:r>
              <a:rPr lang="hr-HR" dirty="0" smtClean="0"/>
              <a:t>maddy </a:t>
            </a:r>
            <a:r>
              <a:rPr lang="hr-HR" dirty="0" smtClean="0"/>
              <a:t>gymmatlyklardan (</a:t>
            </a:r>
            <a:r>
              <a:rPr lang="tt-RU" dirty="0" smtClean="0"/>
              <a:t>zapaslardan</a:t>
            </a:r>
            <a:r>
              <a:rPr lang="hr-HR" dirty="0" smtClean="0"/>
              <a:t>)</a:t>
            </a:r>
            <a:r>
              <a:rPr lang="tt-RU" dirty="0" smtClean="0"/>
              <a:t>, debitor bergilerden, esasy serişdelerden we </a:t>
            </a:r>
            <a:r>
              <a:rPr lang="hr-HR" dirty="0" smtClean="0"/>
              <a:t>gaýry </a:t>
            </a:r>
            <a:r>
              <a:rPr lang="tt-RU" dirty="0" smtClean="0"/>
              <a:t>aktiwlerden </a:t>
            </a:r>
            <a:r>
              <a:rPr lang="hr-HR" dirty="0" smtClean="0"/>
              <a:t>boşadylan </a:t>
            </a:r>
            <a:r>
              <a:rPr lang="tt-RU" dirty="0" smtClean="0"/>
              <a:t>serişdeler;</a:t>
            </a:r>
            <a:endParaRPr lang="ru-RU" dirty="0" smtClean="0"/>
          </a:p>
          <a:p>
            <a:r>
              <a:rPr lang="tt-RU" dirty="0" smtClean="0"/>
              <a:t>kreditor </a:t>
            </a:r>
            <a:r>
              <a:rPr lang="tt-RU" dirty="0" smtClean="0"/>
              <a:t>bergileriň artmagy;</a:t>
            </a:r>
            <a:endParaRPr lang="ru-RU" dirty="0" smtClean="0"/>
          </a:p>
          <a:p>
            <a:r>
              <a:rPr lang="tt-RU" dirty="0" smtClean="0"/>
              <a:t>gaýry </a:t>
            </a:r>
            <a:r>
              <a:rPr lang="tt-RU" dirty="0" smtClean="0"/>
              <a:t>passiwleri</a:t>
            </a:r>
            <a:r>
              <a:rPr lang="hr-HR" dirty="0" smtClean="0"/>
              <a:t>ň ösmegi;</a:t>
            </a:r>
            <a:endParaRPr lang="ru-RU" dirty="0" smtClean="0"/>
          </a:p>
          <a:p>
            <a:r>
              <a:rPr lang="tt-RU" dirty="0" smtClean="0"/>
              <a:t>paýdarlar</a:t>
            </a:r>
            <a:r>
              <a:rPr lang="hr-HR" dirty="0" smtClean="0"/>
              <a:t>yň </a:t>
            </a:r>
            <a:r>
              <a:rPr lang="tt-RU" dirty="0" smtClean="0"/>
              <a:t>maýasyny</a:t>
            </a:r>
            <a:r>
              <a:rPr lang="hr-HR" dirty="0" smtClean="0"/>
              <a:t>ň </a:t>
            </a:r>
            <a:r>
              <a:rPr lang="tt-RU" dirty="0" smtClean="0"/>
              <a:t>artma</a:t>
            </a:r>
            <a:r>
              <a:rPr lang="hr-HR" dirty="0" smtClean="0"/>
              <a:t>gy</a:t>
            </a:r>
            <a:r>
              <a:rPr lang="tt-RU" dirty="0" smtClean="0"/>
              <a:t>;</a:t>
            </a:r>
            <a:endParaRPr lang="ru-RU" dirty="0" smtClean="0"/>
          </a:p>
          <a:p>
            <a:r>
              <a:rPr lang="tt-RU" dirty="0" smtClean="0"/>
              <a:t>karz</a:t>
            </a:r>
            <a:r>
              <a:rPr lang="hr-HR" dirty="0" smtClean="0"/>
              <a:t> </a:t>
            </a:r>
            <a:r>
              <a:rPr lang="hr-HR" dirty="0" smtClean="0"/>
              <a:t>serişdeler</a:t>
            </a:r>
            <a:r>
              <a:rPr lang="tt-RU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u="sng" dirty="0" smtClean="0"/>
              <a:t>Gid</a:t>
            </a:r>
            <a:r>
              <a:rPr lang="tt-RU" sz="3200" b="1" u="sng" dirty="0" smtClean="0"/>
              <a:t>ý</a:t>
            </a:r>
            <a:r>
              <a:rPr lang="hr-HR" sz="3200" b="1" u="sng" dirty="0" smtClean="0"/>
              <a:t>ä</a:t>
            </a:r>
            <a:r>
              <a:rPr lang="tt-RU" sz="3200" b="1" u="sng" dirty="0" smtClean="0"/>
              <a:t>n pul serişdeleriň </a:t>
            </a:r>
            <a:r>
              <a:rPr lang="hr-HR" sz="3200" b="1" u="sng" dirty="0" smtClean="0"/>
              <a:t>düzümi (elementleri)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429288"/>
          </a:xfrm>
        </p:spPr>
        <p:txBody>
          <a:bodyPr>
            <a:normAutofit/>
          </a:bodyPr>
          <a:lstStyle/>
          <a:p>
            <a:r>
              <a:rPr lang="tt-RU" dirty="0" smtClean="0"/>
              <a:t>salgytlaryň</a:t>
            </a:r>
            <a:r>
              <a:rPr lang="tt-RU" dirty="0" smtClean="0"/>
              <a:t>, </a:t>
            </a:r>
            <a:r>
              <a:rPr lang="hr-HR" dirty="0" smtClean="0"/>
              <a:t>%-</a:t>
            </a:r>
            <a:r>
              <a:rPr lang="tt-RU" dirty="0" smtClean="0"/>
              <a:t>leriň, diwidentleriň</a:t>
            </a:r>
            <a:r>
              <a:rPr lang="hr-HR" dirty="0" smtClean="0"/>
              <a:t>, jerimeleriň, puşmana </a:t>
            </a:r>
            <a:r>
              <a:rPr lang="tt-RU" dirty="0" smtClean="0"/>
              <a:t>tölegleriň tölenmegi;</a:t>
            </a:r>
            <a:endParaRPr lang="ru-RU" dirty="0" smtClean="0"/>
          </a:p>
          <a:p>
            <a:r>
              <a:rPr lang="hr-HR" dirty="0" smtClean="0"/>
              <a:t>maddy </a:t>
            </a:r>
            <a:r>
              <a:rPr lang="hr-HR" dirty="0" smtClean="0"/>
              <a:t>gymmatlyklara (zapaslara)</a:t>
            </a:r>
            <a:r>
              <a:rPr lang="tt-RU" dirty="0" smtClean="0"/>
              <a:t>, </a:t>
            </a:r>
            <a:r>
              <a:rPr lang="hr-HR" dirty="0" smtClean="0"/>
              <a:t>debitor bergilere, </a:t>
            </a:r>
            <a:r>
              <a:rPr lang="tt-RU" dirty="0" smtClean="0"/>
              <a:t>gaýry aktiwlere</a:t>
            </a:r>
            <a:r>
              <a:rPr lang="hr-HR" dirty="0" smtClean="0"/>
              <a:t> we esasy </a:t>
            </a:r>
            <a:r>
              <a:rPr lang="tt-RU" dirty="0" smtClean="0"/>
              <a:t>serişdeler</a:t>
            </a:r>
            <a:r>
              <a:rPr lang="hr-HR" dirty="0" smtClean="0"/>
              <a:t>e goşmaça serişdeleriň goýulmagy (</a:t>
            </a:r>
            <a:r>
              <a:rPr lang="tt-RU" dirty="0" smtClean="0"/>
              <a:t>ulan</a:t>
            </a:r>
            <a:r>
              <a:rPr lang="hr-HR" dirty="0" smtClean="0"/>
              <a:t>yl</a:t>
            </a:r>
            <a:r>
              <a:rPr lang="tt-RU" dirty="0" smtClean="0"/>
              <a:t>magy</a:t>
            </a:r>
            <a:r>
              <a:rPr lang="hr-HR" dirty="0" smtClean="0"/>
              <a:t>)</a:t>
            </a:r>
            <a:r>
              <a:rPr lang="tt-RU" dirty="0" smtClean="0"/>
              <a:t>;</a:t>
            </a:r>
            <a:endParaRPr lang="ru-RU" dirty="0" smtClean="0"/>
          </a:p>
          <a:p>
            <a:r>
              <a:rPr lang="tt-RU" dirty="0" smtClean="0"/>
              <a:t>kreditor </a:t>
            </a:r>
            <a:r>
              <a:rPr lang="tt-RU" dirty="0" smtClean="0"/>
              <a:t>bergileriň </a:t>
            </a:r>
            <a:r>
              <a:rPr lang="hr-HR" dirty="0" smtClean="0"/>
              <a:t>peselmegi</a:t>
            </a:r>
            <a:r>
              <a:rPr lang="tt-RU" dirty="0" smtClean="0"/>
              <a:t>;</a:t>
            </a:r>
            <a:endParaRPr lang="ru-RU" dirty="0" smtClean="0"/>
          </a:p>
          <a:p>
            <a:r>
              <a:rPr lang="tt-RU" dirty="0" smtClean="0"/>
              <a:t>gaýry </a:t>
            </a:r>
            <a:r>
              <a:rPr lang="tt-RU" dirty="0" smtClean="0"/>
              <a:t>passiwleriň </a:t>
            </a:r>
            <a:r>
              <a:rPr lang="hr-HR" dirty="0" smtClean="0"/>
              <a:t>peselmegi</a:t>
            </a:r>
            <a:r>
              <a:rPr lang="tt-RU" dirty="0" smtClean="0"/>
              <a:t>;</a:t>
            </a:r>
            <a:endParaRPr lang="ru-RU" dirty="0" smtClean="0"/>
          </a:p>
          <a:p>
            <a:r>
              <a:rPr lang="tt-RU" dirty="0" smtClean="0"/>
              <a:t>paýdarlar</a:t>
            </a:r>
            <a:r>
              <a:rPr lang="hr-HR" dirty="0" smtClean="0"/>
              <a:t>yň </a:t>
            </a:r>
            <a:r>
              <a:rPr lang="tt-RU" dirty="0" smtClean="0"/>
              <a:t>maýasynyň </a:t>
            </a:r>
            <a:r>
              <a:rPr lang="hr-HR" dirty="0" smtClean="0"/>
              <a:t>kemelmegi</a:t>
            </a:r>
            <a:r>
              <a:rPr lang="tt-RU" dirty="0" smtClean="0"/>
              <a:t>;</a:t>
            </a:r>
            <a:endParaRPr lang="ru-RU" dirty="0" smtClean="0"/>
          </a:p>
          <a:p>
            <a:r>
              <a:rPr lang="tt-RU" dirty="0" smtClean="0"/>
              <a:t>karzyň </a:t>
            </a:r>
            <a:r>
              <a:rPr lang="tt-RU" dirty="0" smtClean="0"/>
              <a:t>üzülmegi.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197</Words>
  <Application>Microsoft Office PowerPoint</Application>
  <PresentationFormat>Экран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Müşderiniň pul akymyny seljermek</vt:lpstr>
      <vt:lpstr>Müşderiniň pul akymy we oňa seljerme geçirmegiň maksady</vt:lpstr>
      <vt:lpstr>Seljerilýän döwürde gelýän (ýygnanýan) pul serişdeleriň düzümi (elementleri)</vt:lpstr>
      <vt:lpstr>Gidýän pul serişdeleriň düzümi (elementleri)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Müşderiniň pul akymyny seljermek</dc:title>
  <dc:creator>Admin</dc:creator>
  <cp:lastModifiedBy>Admin</cp:lastModifiedBy>
  <cp:revision>3</cp:revision>
  <dcterms:created xsi:type="dcterms:W3CDTF">2014-06-02T10:41:44Z</dcterms:created>
  <dcterms:modified xsi:type="dcterms:W3CDTF">2014-06-02T11:18:11Z</dcterms:modified>
</cp:coreProperties>
</file>