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4" d="100"/>
          <a:sy n="54" d="100"/>
        </p:scale>
        <p:origin x="-1392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792088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687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84976" cy="7058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049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702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899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46" y="151518"/>
            <a:ext cx="8712968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3613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587604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397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2" y="0"/>
            <a:ext cx="8928992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241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802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09" y="168301"/>
            <a:ext cx="871296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675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568952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579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36" y="188640"/>
            <a:ext cx="8712968" cy="1728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52385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2020-11-26T07:53:43Z</dcterms:created>
  <dcterms:modified xsi:type="dcterms:W3CDTF">2021-05-07T04:47:05Z</dcterms:modified>
</cp:coreProperties>
</file>