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4" d="100"/>
          <a:sy n="54" d="100"/>
        </p:scale>
        <p:origin x="-1392" y="-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07.05.2021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07.05.2021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07.05.2021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07.05.2021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548680"/>
            <a:ext cx="7920880" cy="5472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816873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0"/>
            <a:ext cx="8784976" cy="7058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630490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0"/>
            <a:ext cx="8856984" cy="70293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008994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746" y="151518"/>
            <a:ext cx="8712968" cy="6741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836139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8587604" cy="6741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813979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682" y="0"/>
            <a:ext cx="8928992" cy="695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592417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0"/>
            <a:ext cx="8856984" cy="695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398021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609" y="168301"/>
            <a:ext cx="8712968" cy="6552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506758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6632"/>
            <a:ext cx="8568952" cy="6741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65793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436" y="188640"/>
            <a:ext cx="8712968" cy="17289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2523859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292</TotalTime>
  <Words>0</Words>
  <Application>Microsoft Office PowerPoint</Application>
  <PresentationFormat>Экран (4:3)</PresentationFormat>
  <Paragraphs>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8</cp:revision>
  <dcterms:created xsi:type="dcterms:W3CDTF">2020-11-26T07:53:43Z</dcterms:created>
  <dcterms:modified xsi:type="dcterms:W3CDTF">2021-05-07T04:47:05Z</dcterms:modified>
</cp:coreProperties>
</file>