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8" r:id="rId5"/>
    <p:sldId id="269" r:id="rId6"/>
    <p:sldId id="270" r:id="rId7"/>
    <p:sldId id="259" r:id="rId8"/>
    <p:sldId id="264" r:id="rId9"/>
    <p:sldId id="283" r:id="rId10"/>
    <p:sldId id="278" r:id="rId11"/>
    <p:sldId id="279" r:id="rId12"/>
    <p:sldId id="280" r:id="rId13"/>
    <p:sldId id="281" r:id="rId14"/>
    <p:sldId id="282" r:id="rId15"/>
    <p:sldId id="271" r:id="rId16"/>
    <p:sldId id="262" r:id="rId17"/>
    <p:sldId id="263" r:id="rId18"/>
    <p:sldId id="286" r:id="rId19"/>
    <p:sldId id="285" r:id="rId20"/>
    <p:sldId id="287" r:id="rId21"/>
    <p:sldId id="288" r:id="rId22"/>
    <p:sldId id="289" r:id="rId23"/>
    <p:sldId id="290" r:id="rId24"/>
    <p:sldId id="260" r:id="rId25"/>
    <p:sldId id="267" r:id="rId26"/>
    <p:sldId id="284" r:id="rId27"/>
    <p:sldId id="273" r:id="rId28"/>
    <p:sldId id="266" r:id="rId29"/>
    <p:sldId id="276" r:id="rId30"/>
    <p:sldId id="27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370"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5577AF1-C329-4B05-862F-C087E60E4F26}"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656B4-7477-4B39-98AB-FEA4C65B1162}"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5577AF1-C329-4B05-862F-C087E60E4F26}"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5577AF1-C329-4B05-862F-C087E60E4F26}"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577AF1-C329-4B05-862F-C087E60E4F26}"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656B4-7477-4B39-98AB-FEA4C65B116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5577AF1-C329-4B05-862F-C087E60E4F26}" type="datetimeFigureOut">
              <a:rPr lang="ru-RU" smtClean="0"/>
              <a:t>26.08.2021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577AF1-C329-4B05-862F-C087E60E4F26}" type="datetimeFigureOut">
              <a:rPr lang="ru-RU" smtClean="0"/>
              <a:t>26.08.2021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9656B4-7477-4B39-98AB-FEA4C65B116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5577AF1-C329-4B05-862F-C087E60E4F26}" type="datetimeFigureOut">
              <a:rPr lang="ru-RU" smtClean="0"/>
              <a:t>26.08.2021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89656B4-7477-4B39-98AB-FEA4C65B1162}"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5577AF1-C329-4B05-862F-C087E60E4F26}" type="datetimeFigureOut">
              <a:rPr lang="ru-RU" smtClean="0"/>
              <a:t>26.08.2021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77AF1-C329-4B05-862F-C087E60E4F26}" type="datetimeFigureOut">
              <a:rPr lang="ru-RU" smtClean="0"/>
              <a:t>26.08.2021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77AF1-C329-4B05-862F-C087E60E4F26}" type="datetimeFigureOut">
              <a:rPr lang="ru-RU" smtClean="0"/>
              <a:t>26.08.2021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9656B4-7477-4B39-98AB-FEA4C65B116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5577AF1-C329-4B05-862F-C087E60E4F26}" type="datetimeFigureOut">
              <a:rPr lang="ru-RU" smtClean="0"/>
              <a:t>26.08.2021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89656B4-7477-4B39-98AB-FEA4C65B1162}"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5577AF1-C329-4B05-862F-C087E60E4F26}" type="datetimeFigureOut">
              <a:rPr lang="ru-RU" smtClean="0"/>
              <a:t>26.08.2021</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89656B4-7477-4B39-98AB-FEA4C65B116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si.ru/image/museum/100.jpg"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si.ru/image/museum/555.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www.gsi.ru/image/museum/491.jpg" TargetMode="External"/><Relationship Id="rId1" Type="http://schemas.openxmlformats.org/officeDocument/2006/relationships/slideLayout" Target="../slideLayouts/slideLayout2.xml"/><Relationship Id="rId6" Type="http://schemas.openxmlformats.org/officeDocument/2006/relationships/hyperlink" Target="http://www.gsi.ru/image/museum/363.jpg" TargetMode="External"/><Relationship Id="rId5" Type="http://schemas.openxmlformats.org/officeDocument/2006/relationships/image" Target="../media/image4.jpeg"/><Relationship Id="rId4" Type="http://schemas.openxmlformats.org/officeDocument/2006/relationships/hyperlink" Target="http://www.gsi.ru/image/museum/554.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gsi.ru/image/museum/432.jpg" TargetMode="External"/><Relationship Id="rId1" Type="http://schemas.openxmlformats.org/officeDocument/2006/relationships/slideLayout" Target="../slideLayouts/slideLayout2.xml"/><Relationship Id="rId6" Type="http://schemas.openxmlformats.org/officeDocument/2006/relationships/hyperlink" Target="http://www.gsi.ru/image/museum/338.jpg" TargetMode="External"/><Relationship Id="rId5" Type="http://schemas.openxmlformats.org/officeDocument/2006/relationships/image" Target="../media/image7.jpeg"/><Relationship Id="rId4" Type="http://schemas.openxmlformats.org/officeDocument/2006/relationships/hyperlink" Target="http://www.gsi.ru/image/museum/332.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247497" y="1000108"/>
            <a:ext cx="8644983" cy="1643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2880"/>
            <a:r>
              <a:rPr lang="uz-Cyrl-UZ" sz="1600" dirty="0" smtClean="0"/>
              <a:t/>
            </a:r>
            <a:br>
              <a:rPr lang="uz-Cyrl-UZ" sz="1600" dirty="0" smtClean="0"/>
            </a:br>
            <a:r>
              <a:rPr lang="uz-Cyrl-UZ" sz="1600" dirty="0" smtClean="0"/>
              <a:t/>
            </a:r>
            <a:br>
              <a:rPr lang="uz-Cyrl-UZ" sz="1600" dirty="0" smtClean="0"/>
            </a:br>
            <a:r>
              <a:rPr lang="tk-TM" sz="3200" dirty="0" smtClean="0"/>
              <a:t>Türkmenistanyň Inžener-tehniki we ulag kommunikasiýalary instituty </a:t>
            </a:r>
            <a:endParaRPr lang="ru-RU" sz="2900" dirty="0"/>
          </a:p>
        </p:txBody>
      </p:sp>
      <p:sp>
        <p:nvSpPr>
          <p:cNvPr id="10" name="Прямоугольник 9"/>
          <p:cNvSpPr/>
          <p:nvPr/>
        </p:nvSpPr>
        <p:spPr>
          <a:xfrm>
            <a:off x="292736" y="2996952"/>
            <a:ext cx="8599744" cy="3262432"/>
          </a:xfrm>
          <a:prstGeom prst="rect">
            <a:avLst/>
          </a:prstGeom>
        </p:spPr>
        <p:txBody>
          <a:bodyPr wrap="square">
            <a:spAutoFit/>
          </a:bodyPr>
          <a:lstStyle/>
          <a:p>
            <a:pPr algn="ctr"/>
            <a:r>
              <a:rPr lang="tk-TM" sz="4000" b="1" i="1" dirty="0" smtClean="0"/>
              <a:t>T</a:t>
            </a:r>
            <a:r>
              <a:rPr lang="ru-RU" sz="4000" b="1" i="1" dirty="0" err="1" smtClean="0"/>
              <a:t>ema</a:t>
            </a:r>
            <a:r>
              <a:rPr lang="ru-RU" sz="4000" b="1" i="1" dirty="0" smtClean="0"/>
              <a:t>: </a:t>
            </a:r>
            <a:r>
              <a:rPr lang="ru-RU" sz="4000" b="1" dirty="0" err="1"/>
              <a:t>Menzula</a:t>
            </a:r>
            <a:r>
              <a:rPr lang="ru-RU" sz="4000" b="1" dirty="0"/>
              <a:t> </a:t>
            </a:r>
            <a:r>
              <a:rPr lang="ru-RU" sz="4000" b="1" dirty="0" smtClean="0"/>
              <a:t>k</a:t>
            </a:r>
            <a:r>
              <a:rPr lang="tk-TM" sz="4000" b="1" dirty="0" smtClean="0"/>
              <a:t>artalaşdyrmasy</a:t>
            </a:r>
            <a:endParaRPr lang="uz-Cyrl-UZ" sz="4000" b="1" dirty="0"/>
          </a:p>
          <a:p>
            <a:pPr algn="ctr"/>
            <a:endParaRPr lang="ru-RU" sz="4000" b="1" i="1" dirty="0"/>
          </a:p>
          <a:p>
            <a:pPr algn="ctr"/>
            <a:endParaRPr lang="ru-RU" i="1" dirty="0"/>
          </a:p>
          <a:p>
            <a:r>
              <a:rPr lang="ru-RU" dirty="0"/>
              <a:t> </a:t>
            </a:r>
          </a:p>
          <a:p>
            <a:r>
              <a:rPr lang="uz-Cyrl-UZ" dirty="0"/>
              <a:t> </a:t>
            </a:r>
            <a:endParaRPr lang="de-DE" dirty="0" smtClean="0"/>
          </a:p>
          <a:p>
            <a:endParaRPr lang="uz-Cyrl-UZ" dirty="0" smtClean="0"/>
          </a:p>
          <a:p>
            <a:pPr algn="ctr"/>
            <a:endParaRPr lang="uz-Cyrl-UZ" dirty="0" smtClean="0"/>
          </a:p>
          <a:p>
            <a:pPr algn="ctr"/>
            <a:endParaRPr lang="uz-Cyrl-UZ" dirty="0"/>
          </a:p>
          <a:p>
            <a:pPr algn="ctr"/>
            <a:r>
              <a:rPr lang="uz-Cyrl-UZ" dirty="0" smtClean="0"/>
              <a:t>Aşgabat-202</a:t>
            </a:r>
            <a:r>
              <a:rPr lang="tk-TM" dirty="0" smtClean="0"/>
              <a:t>1</a:t>
            </a:r>
            <a:endParaRPr lang="ru-RU" dirty="0"/>
          </a:p>
        </p:txBody>
      </p:sp>
      <p:sp>
        <p:nvSpPr>
          <p:cNvPr id="11" name="Прямоугольник 10"/>
          <p:cNvSpPr/>
          <p:nvPr/>
        </p:nvSpPr>
        <p:spPr>
          <a:xfrm>
            <a:off x="247497" y="3397061"/>
            <a:ext cx="8317433" cy="2585323"/>
          </a:xfrm>
          <a:prstGeom prst="rect">
            <a:avLst/>
          </a:prstGeom>
        </p:spPr>
        <p:txBody>
          <a:bodyPr wrap="square">
            <a:spAutoFit/>
          </a:bodyPr>
          <a:lstStyle/>
          <a:p>
            <a:endParaRPr lang="uz-Cyrl-UZ" sz="2400" dirty="0" smtClean="0"/>
          </a:p>
          <a:p>
            <a:endParaRPr lang="uz-Cyrl-UZ" sz="2400" dirty="0" smtClean="0"/>
          </a:p>
          <a:p>
            <a:endParaRPr lang="uz-Cyrl-UZ" sz="2400" dirty="0"/>
          </a:p>
          <a:p>
            <a:endParaRPr lang="uz-Cyrl-UZ" sz="2400" dirty="0" smtClean="0"/>
          </a:p>
          <a:p>
            <a:r>
              <a:rPr lang="uz-Cyrl-UZ" sz="2400" dirty="0" smtClean="0"/>
              <a:t>Ýerine ýetiren: mugallym Aşyrow D.</a:t>
            </a:r>
          </a:p>
          <a:p>
            <a:endParaRPr lang="de-DE" sz="2400" dirty="0" smtClean="0"/>
          </a:p>
          <a:p>
            <a:endParaRPr lang="ru-RU" dirty="0"/>
          </a:p>
        </p:txBody>
      </p:sp>
    </p:spTree>
    <p:extLst>
      <p:ext uri="{BB962C8B-B14F-4D97-AF65-F5344CB8AC3E}">
        <p14:creationId xmlns:p14="http://schemas.microsoft.com/office/powerpoint/2010/main" val="3591117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432048"/>
          </a:xfrm>
        </p:spPr>
        <p:txBody>
          <a:bodyPr>
            <a:normAutofit fontScale="90000"/>
          </a:bodyPr>
          <a:lstStyle/>
          <a:p>
            <a:pPr algn="ctr"/>
            <a:r>
              <a:rPr lang="tk-TM" sz="3200" b="1" dirty="0" smtClean="0"/>
              <a:t>M</a:t>
            </a:r>
            <a:r>
              <a:rPr lang="ru-RU" sz="3200" b="1" dirty="0" err="1" smtClean="0"/>
              <a:t>enzula</a:t>
            </a:r>
            <a:r>
              <a:rPr lang="ru-RU" sz="3200" b="1" dirty="0" smtClean="0"/>
              <a:t> </a:t>
            </a:r>
            <a:r>
              <a:rPr lang="tk-TM" sz="3200" b="1" dirty="0" smtClean="0"/>
              <a:t>kartalaşdyrmasynyň</a:t>
            </a:r>
            <a:r>
              <a:rPr lang="ru-RU" sz="3200" b="1" dirty="0" smtClean="0"/>
              <a:t> </a:t>
            </a:r>
            <a:r>
              <a:rPr lang="ru-RU" sz="3200" b="1" dirty="0" err="1" smtClean="0"/>
              <a:t>abzallary</a:t>
            </a:r>
            <a:r>
              <a:rPr lang="ru-RU" sz="3200" b="1" dirty="0" smtClean="0"/>
              <a:t> we </a:t>
            </a:r>
            <a:r>
              <a:rPr lang="ru-RU" sz="3200" b="1" dirty="0" err="1" smtClean="0"/>
              <a:t>enjamlary</a:t>
            </a:r>
            <a:endParaRPr lang="ru-RU" sz="3200" b="1" dirty="0"/>
          </a:p>
        </p:txBody>
      </p:sp>
      <p:pic>
        <p:nvPicPr>
          <p:cNvPr id="1026" name="Picture 2" descr="C:\Users\Acer\Desktop\картинки\00.jpg"/>
          <p:cNvPicPr>
            <a:picLocks noChangeAspect="1" noChangeArrowheads="1"/>
          </p:cNvPicPr>
          <p:nvPr/>
        </p:nvPicPr>
        <p:blipFill rotWithShape="1">
          <a:blip r:embed="rId2">
            <a:extLst>
              <a:ext uri="{28A0092B-C50C-407E-A947-70E740481C1C}">
                <a14:useLocalDpi xmlns:a14="http://schemas.microsoft.com/office/drawing/2010/main" val="0"/>
              </a:ext>
            </a:extLst>
          </a:blip>
          <a:srcRect t="12255"/>
          <a:stretch/>
        </p:blipFill>
        <p:spPr bwMode="auto">
          <a:xfrm>
            <a:off x="467544" y="4267202"/>
            <a:ext cx="3998800" cy="2557634"/>
          </a:xfrm>
          <a:prstGeom prst="rect">
            <a:avLst/>
          </a:prstGeom>
          <a:noFill/>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5701699" y="1027584"/>
            <a:ext cx="3240360" cy="457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ru-RU" sz="2400" b="1" dirty="0" smtClean="0"/>
              <a:t>Мензула</a:t>
            </a:r>
            <a:r>
              <a:rPr lang="ru-RU" dirty="0" smtClean="0"/>
              <a:t> </a:t>
            </a:r>
            <a:endParaRPr lang="ru-RU" dirty="0"/>
          </a:p>
        </p:txBody>
      </p:sp>
      <p:sp>
        <p:nvSpPr>
          <p:cNvPr id="6" name="Шестиугольник 5"/>
          <p:cNvSpPr/>
          <p:nvPr/>
        </p:nvSpPr>
        <p:spPr>
          <a:xfrm>
            <a:off x="0" y="929382"/>
            <a:ext cx="3995936" cy="3147690"/>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i="1" dirty="0" err="1" smtClean="0"/>
              <a:t>Menzula</a:t>
            </a:r>
            <a:r>
              <a:rPr lang="ru-RU" sz="2000" dirty="0"/>
              <a:t> </a:t>
            </a:r>
            <a:r>
              <a:rPr lang="ru-RU" sz="2000" dirty="0" smtClean="0"/>
              <a:t>(</a:t>
            </a:r>
            <a:r>
              <a:rPr lang="ru-RU" sz="2000" dirty="0" err="1" smtClean="0"/>
              <a:t>latynça</a:t>
            </a:r>
            <a:r>
              <a:rPr lang="ru-RU" sz="2000" dirty="0" smtClean="0"/>
              <a:t> </a:t>
            </a:r>
            <a:r>
              <a:rPr lang="ru-RU" sz="2000" dirty="0" err="1"/>
              <a:t>mensula</a:t>
            </a:r>
            <a:r>
              <a:rPr lang="ru-RU" sz="2000" dirty="0"/>
              <a:t> </a:t>
            </a:r>
            <a:r>
              <a:rPr lang="ru-RU" sz="2000" dirty="0" smtClean="0"/>
              <a:t>– </a:t>
            </a:r>
            <a:r>
              <a:rPr lang="ru-RU" sz="2000" dirty="0" err="1" smtClean="0"/>
              <a:t>stoljyk</a:t>
            </a:r>
            <a:r>
              <a:rPr lang="ru-RU" sz="2000" dirty="0" smtClean="0"/>
              <a:t> </a:t>
            </a:r>
            <a:r>
              <a:rPr lang="ru-RU" sz="2000" dirty="0" err="1" smtClean="0"/>
              <a:t>sözünden</a:t>
            </a:r>
            <a:r>
              <a:rPr lang="ru-RU" sz="2000" dirty="0" smtClean="0"/>
              <a:t>) – </a:t>
            </a:r>
            <a:r>
              <a:rPr lang="ru-RU" sz="2000" dirty="0" err="1" smtClean="0"/>
              <a:t>planşetden</a:t>
            </a:r>
            <a:r>
              <a:rPr lang="ru-RU" sz="2000" dirty="0" smtClean="0"/>
              <a:t>, </a:t>
            </a:r>
            <a:r>
              <a:rPr lang="ru-RU" sz="2000" dirty="0" err="1" smtClean="0"/>
              <a:t>ştatiwden</a:t>
            </a:r>
            <a:r>
              <a:rPr lang="ru-RU" sz="2000" dirty="0" smtClean="0"/>
              <a:t> </a:t>
            </a:r>
            <a:r>
              <a:rPr lang="ru-RU" sz="2000" dirty="0" err="1" smtClean="0"/>
              <a:t>we</a:t>
            </a:r>
            <a:r>
              <a:rPr lang="ru-RU" sz="2000" dirty="0" smtClean="0"/>
              <a:t> </a:t>
            </a:r>
            <a:r>
              <a:rPr lang="ru-RU" sz="2000" dirty="0" err="1" smtClean="0"/>
              <a:t>olary</a:t>
            </a:r>
            <a:r>
              <a:rPr lang="ru-RU" sz="2000" dirty="0" smtClean="0"/>
              <a:t> </a:t>
            </a:r>
            <a:r>
              <a:rPr lang="ru-RU" sz="2000" dirty="0" err="1" smtClean="0"/>
              <a:t>birikdirýän</a:t>
            </a:r>
            <a:r>
              <a:rPr lang="ru-RU" sz="2000" dirty="0" smtClean="0"/>
              <a:t> </a:t>
            </a:r>
            <a:r>
              <a:rPr lang="ru-RU" sz="2000" dirty="0" err="1" smtClean="0"/>
              <a:t>esasdan</a:t>
            </a:r>
            <a:r>
              <a:rPr lang="ru-RU" sz="2000" dirty="0" smtClean="0"/>
              <a:t> </a:t>
            </a:r>
            <a:r>
              <a:rPr lang="ru-RU" sz="2000" dirty="0" err="1" smtClean="0"/>
              <a:t>ybarat</a:t>
            </a:r>
            <a:r>
              <a:rPr lang="ru-RU" sz="2000" dirty="0" smtClean="0"/>
              <a:t> </a:t>
            </a:r>
            <a:r>
              <a:rPr lang="ru-RU" sz="2000" dirty="0" err="1" smtClean="0"/>
              <a:t>meýdan</a:t>
            </a:r>
            <a:r>
              <a:rPr lang="ru-RU" sz="2000" dirty="0" smtClean="0"/>
              <a:t> </a:t>
            </a:r>
            <a:r>
              <a:rPr lang="ru-RU" sz="2000" dirty="0" err="1" smtClean="0"/>
              <a:t>çyzgy</a:t>
            </a:r>
            <a:r>
              <a:rPr lang="ru-RU" sz="2000" dirty="0" smtClean="0"/>
              <a:t> </a:t>
            </a:r>
            <a:r>
              <a:rPr lang="ru-RU" sz="2000" dirty="0" err="1" smtClean="0"/>
              <a:t>stoljygy</a:t>
            </a:r>
            <a:r>
              <a:rPr lang="ru-RU" sz="2000" dirty="0" smtClean="0"/>
              <a:t>. </a:t>
            </a:r>
            <a:r>
              <a:rPr lang="ru-RU" sz="2000" dirty="0" err="1" smtClean="0"/>
              <a:t>Menzulanyň</a:t>
            </a:r>
            <a:r>
              <a:rPr lang="ru-RU" sz="2000" dirty="0" smtClean="0"/>
              <a:t> </a:t>
            </a:r>
            <a:r>
              <a:rPr lang="ru-RU" sz="2000" dirty="0" err="1" smtClean="0"/>
              <a:t>üstünde</a:t>
            </a:r>
            <a:r>
              <a:rPr lang="ru-RU" sz="2000" dirty="0" smtClean="0"/>
              <a:t> </a:t>
            </a:r>
            <a:r>
              <a:rPr lang="ru-RU" sz="2000" dirty="0" err="1" smtClean="0"/>
              <a:t>kipregel</a:t>
            </a:r>
            <a:r>
              <a:rPr lang="ru-RU" sz="2000" dirty="0" smtClean="0"/>
              <a:t> </a:t>
            </a:r>
            <a:r>
              <a:rPr lang="ru-RU" sz="2000" dirty="0" err="1" smtClean="0"/>
              <a:t>oturtýarlar</a:t>
            </a:r>
            <a:r>
              <a:rPr lang="ru-RU" sz="2000" dirty="0" smtClean="0"/>
              <a:t>.</a:t>
            </a:r>
            <a:endParaRPr lang="ru-RU" sz="2000" dirty="0"/>
          </a:p>
        </p:txBody>
      </p:sp>
      <p:pic>
        <p:nvPicPr>
          <p:cNvPr id="1027" name="Picture 3" descr="C:\Users\Acer\Desktop\картинки\45.jpg"/>
          <p:cNvPicPr>
            <a:picLocks noChangeAspect="1" noChangeArrowheads="1"/>
          </p:cNvPicPr>
          <p:nvPr/>
        </p:nvPicPr>
        <p:blipFill rotWithShape="1">
          <a:blip r:embed="rId3">
            <a:extLst>
              <a:ext uri="{28A0092B-C50C-407E-A947-70E740481C1C}">
                <a14:useLocalDpi xmlns:a14="http://schemas.microsoft.com/office/drawing/2010/main" val="0"/>
              </a:ext>
            </a:extLst>
          </a:blip>
          <a:srcRect t="16960"/>
          <a:stretch/>
        </p:blipFill>
        <p:spPr bwMode="auto">
          <a:xfrm>
            <a:off x="4261720" y="1484784"/>
            <a:ext cx="4752528" cy="3960440"/>
          </a:xfrm>
          <a:prstGeom prst="rect">
            <a:avLst/>
          </a:prstGeom>
          <a:noFill/>
          <a:extLst>
            <a:ext uri="{909E8E84-426E-40DD-AFC4-6F175D3DCCD1}">
              <a14:hiddenFill xmlns:a14="http://schemas.microsoft.com/office/drawing/2010/main">
                <a:solidFill>
                  <a:srgbClr val="FFFFFF"/>
                </a:solidFill>
              </a14:hiddenFill>
            </a:ext>
          </a:extLst>
        </p:spPr>
      </p:pic>
      <p:sp>
        <p:nvSpPr>
          <p:cNvPr id="9" name="Скругленный прямоугольник 8"/>
          <p:cNvSpPr/>
          <p:nvPr/>
        </p:nvSpPr>
        <p:spPr>
          <a:xfrm>
            <a:off x="4644008" y="5373216"/>
            <a:ext cx="4320480" cy="129614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dirty="0" err="1" smtClean="0"/>
              <a:t>Bawariýanyň</a:t>
            </a:r>
            <a:r>
              <a:rPr lang="ru-RU" sz="2000" dirty="0" smtClean="0"/>
              <a:t> </a:t>
            </a:r>
            <a:r>
              <a:rPr lang="ru-RU" sz="2000" dirty="0" err="1" smtClean="0"/>
              <a:t>matematigi</a:t>
            </a:r>
            <a:r>
              <a:rPr lang="ru-RU" sz="2000" dirty="0" smtClean="0"/>
              <a:t> </a:t>
            </a:r>
            <a:r>
              <a:rPr lang="ru-RU" sz="2000" dirty="0" err="1" smtClean="0"/>
              <a:t>Ioann</a:t>
            </a:r>
            <a:r>
              <a:rPr lang="ru-RU" sz="2000" dirty="0" smtClean="0"/>
              <a:t> </a:t>
            </a:r>
            <a:r>
              <a:rPr lang="ru-RU" sz="2000" dirty="0" err="1" smtClean="0"/>
              <a:t>Pretoriý</a:t>
            </a:r>
            <a:r>
              <a:rPr lang="ru-RU" sz="2000" dirty="0" smtClean="0"/>
              <a:t>  </a:t>
            </a:r>
            <a:r>
              <a:rPr lang="ru-RU" sz="2000" dirty="0" err="1" smtClean="0"/>
              <a:t>tarapyndan</a:t>
            </a:r>
            <a:r>
              <a:rPr lang="ru-RU" sz="2000" dirty="0" smtClean="0"/>
              <a:t> 1610 </a:t>
            </a:r>
            <a:r>
              <a:rPr lang="ru-RU" sz="2000" dirty="0" err="1" smtClean="0"/>
              <a:t>ýyl</a:t>
            </a:r>
            <a:r>
              <a:rPr lang="ru-RU" sz="2000" dirty="0" smtClean="0"/>
              <a:t> </a:t>
            </a:r>
            <a:r>
              <a:rPr lang="ru-RU" sz="2000" dirty="0" err="1" smtClean="0"/>
              <a:t>töweregi</a:t>
            </a:r>
            <a:r>
              <a:rPr lang="ru-RU" sz="2000" dirty="0" smtClean="0"/>
              <a:t> </a:t>
            </a:r>
            <a:r>
              <a:rPr lang="ru-RU" sz="2000" dirty="0" err="1" smtClean="0"/>
              <a:t>oýlanyp</a:t>
            </a:r>
            <a:r>
              <a:rPr lang="ru-RU" sz="2000" dirty="0" smtClean="0"/>
              <a:t> </a:t>
            </a:r>
            <a:r>
              <a:rPr lang="ru-RU" sz="2000" dirty="0" err="1" smtClean="0"/>
              <a:t>tapylan</a:t>
            </a:r>
            <a:r>
              <a:rPr lang="ru-RU" dirty="0" smtClean="0"/>
              <a:t>.</a:t>
            </a:r>
            <a:endParaRPr lang="ru-RU" dirty="0"/>
          </a:p>
        </p:txBody>
      </p:sp>
    </p:spTree>
    <p:extLst>
      <p:ext uri="{BB962C8B-B14F-4D97-AF65-F5344CB8AC3E}">
        <p14:creationId xmlns:p14="http://schemas.microsoft.com/office/powerpoint/2010/main" val="912727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8856984" cy="6480720"/>
          </a:xfrm>
        </p:spPr>
        <p:txBody>
          <a:bodyPr>
            <a:noAutofit/>
          </a:bodyPr>
          <a:lstStyle/>
          <a:p>
            <a:pPr algn="just"/>
            <a:r>
              <a:rPr lang="ru-RU" sz="2100" i="1" dirty="0" err="1" smtClean="0"/>
              <a:t>Esas</a:t>
            </a:r>
            <a:r>
              <a:rPr lang="ru-RU" sz="2100" i="1" dirty="0" smtClean="0"/>
              <a:t> </a:t>
            </a:r>
            <a:r>
              <a:rPr lang="ru-RU" sz="2100" dirty="0" err="1" smtClean="0"/>
              <a:t>planşeti</a:t>
            </a:r>
            <a:r>
              <a:rPr lang="ru-RU" sz="2100" dirty="0" smtClean="0"/>
              <a:t> </a:t>
            </a:r>
            <a:r>
              <a:rPr lang="ru-RU" sz="2100" dirty="0" err="1" smtClean="0"/>
              <a:t>ştatiw</a:t>
            </a:r>
            <a:r>
              <a:rPr lang="ru-RU" sz="2100" dirty="0" smtClean="0"/>
              <a:t> </a:t>
            </a:r>
            <a:r>
              <a:rPr lang="ru-RU" sz="2100" dirty="0" err="1" smtClean="0"/>
              <a:t>bilen</a:t>
            </a:r>
            <a:r>
              <a:rPr lang="ru-RU" sz="2100" dirty="0" smtClean="0"/>
              <a:t> </a:t>
            </a:r>
            <a:r>
              <a:rPr lang="ru-RU" sz="2100" dirty="0" err="1" smtClean="0"/>
              <a:t>birleşdirmek</a:t>
            </a:r>
            <a:r>
              <a:rPr lang="ru-RU" sz="2100" dirty="0" smtClean="0"/>
              <a:t> </a:t>
            </a:r>
            <a:r>
              <a:rPr lang="ru-RU" sz="2100" dirty="0" err="1" smtClean="0"/>
              <a:t>üçin</a:t>
            </a:r>
            <a:r>
              <a:rPr lang="ru-RU" sz="2100" dirty="0" smtClean="0"/>
              <a:t> </a:t>
            </a:r>
            <a:r>
              <a:rPr lang="ru-RU" sz="2100" dirty="0" err="1" smtClean="0"/>
              <a:t>hyzmat</a:t>
            </a:r>
            <a:r>
              <a:rPr lang="ru-RU" sz="2100" dirty="0" smtClean="0"/>
              <a:t> </a:t>
            </a:r>
            <a:r>
              <a:rPr lang="ru-RU" sz="2100" dirty="0" err="1" smtClean="0"/>
              <a:t>edýär</a:t>
            </a:r>
            <a:r>
              <a:rPr lang="ru-RU" sz="2100" dirty="0" smtClean="0"/>
              <a:t> </a:t>
            </a:r>
            <a:r>
              <a:rPr lang="ru-RU" sz="2100" dirty="0" err="1" smtClean="0"/>
              <a:t>we</a:t>
            </a:r>
            <a:r>
              <a:rPr lang="ru-RU" sz="2100" dirty="0" smtClean="0"/>
              <a:t> </a:t>
            </a:r>
            <a:r>
              <a:rPr lang="ru-RU" sz="2100" dirty="0" err="1" smtClean="0"/>
              <a:t>merkezleşdirmegi</a:t>
            </a:r>
            <a:r>
              <a:rPr lang="ru-RU" sz="2100" dirty="0" smtClean="0"/>
              <a:t>, </a:t>
            </a:r>
            <a:r>
              <a:rPr lang="ru-RU" sz="2100" dirty="0" err="1" smtClean="0"/>
              <a:t>tekiz</a:t>
            </a:r>
            <a:r>
              <a:rPr lang="ru-RU" sz="2100" dirty="0" smtClean="0"/>
              <a:t> </a:t>
            </a:r>
            <a:r>
              <a:rPr lang="ru-RU" sz="2100" dirty="0" err="1" smtClean="0"/>
              <a:t>goýmagy</a:t>
            </a:r>
            <a:r>
              <a:rPr lang="ru-RU" sz="2100" dirty="0" smtClean="0"/>
              <a:t> </a:t>
            </a:r>
            <a:r>
              <a:rPr lang="ru-RU" sz="2100" dirty="0" err="1" smtClean="0"/>
              <a:t>üpjün</a:t>
            </a:r>
            <a:r>
              <a:rPr lang="ru-RU" sz="2100" dirty="0" smtClean="0"/>
              <a:t> </a:t>
            </a:r>
            <a:r>
              <a:rPr lang="ru-RU" sz="2100" dirty="0" err="1" smtClean="0"/>
              <a:t>edýär</a:t>
            </a:r>
            <a:r>
              <a:rPr lang="ru-RU" sz="2100" dirty="0" smtClean="0"/>
              <a:t>. </a:t>
            </a:r>
            <a:r>
              <a:rPr lang="en-US" sz="2100" dirty="0" smtClean="0"/>
              <a:t>E</a:t>
            </a:r>
            <a:r>
              <a:rPr lang="ru-RU" sz="2100" dirty="0" err="1" smtClean="0"/>
              <a:t>sas</a:t>
            </a:r>
            <a:r>
              <a:rPr lang="ru-RU" sz="2100" dirty="0" smtClean="0"/>
              <a:t> </a:t>
            </a:r>
            <a:r>
              <a:rPr lang="ru-RU" sz="2100" dirty="0" err="1" smtClean="0"/>
              <a:t>ştatiwiň</a:t>
            </a:r>
            <a:r>
              <a:rPr lang="ru-RU" sz="2100" dirty="0" smtClean="0"/>
              <a:t> </a:t>
            </a:r>
            <a:r>
              <a:rPr lang="ru-RU" sz="2100" dirty="0" err="1" smtClean="0"/>
              <a:t>üsti</a:t>
            </a:r>
            <a:r>
              <a:rPr lang="ru-RU" sz="2100" dirty="0" smtClean="0"/>
              <a:t> </a:t>
            </a:r>
            <a:r>
              <a:rPr lang="ru-RU" sz="2100" dirty="0" err="1" smtClean="0"/>
              <a:t>bilen</a:t>
            </a:r>
            <a:r>
              <a:rPr lang="ru-RU" sz="2100" dirty="0" smtClean="0"/>
              <a:t> </a:t>
            </a:r>
            <a:r>
              <a:rPr lang="ru-RU" sz="2100" dirty="0" err="1" smtClean="0"/>
              <a:t>oturdyjy</a:t>
            </a:r>
            <a:r>
              <a:rPr lang="ru-RU" sz="2100" dirty="0" smtClean="0"/>
              <a:t> </a:t>
            </a:r>
            <a:r>
              <a:rPr lang="ru-RU" sz="2100" dirty="0" err="1" smtClean="0"/>
              <a:t>nurbat</a:t>
            </a:r>
            <a:r>
              <a:rPr lang="ru-RU" sz="2100" dirty="0" smtClean="0"/>
              <a:t> </a:t>
            </a:r>
            <a:r>
              <a:rPr lang="ru-RU" sz="2100" dirty="0" err="1" smtClean="0"/>
              <a:t>arkaly</a:t>
            </a:r>
            <a:r>
              <a:rPr lang="ru-RU" sz="2100" dirty="0" smtClean="0"/>
              <a:t> </a:t>
            </a:r>
            <a:r>
              <a:rPr lang="ru-RU" sz="2100" dirty="0" err="1" smtClean="0"/>
              <a:t>birleşýär</a:t>
            </a:r>
            <a:r>
              <a:rPr lang="ru-RU" sz="2100" dirty="0" smtClean="0"/>
              <a:t>. </a:t>
            </a:r>
            <a:r>
              <a:rPr lang="ru-RU" sz="2100" dirty="0" err="1" smtClean="0"/>
              <a:t>Uniwersal</a:t>
            </a:r>
            <a:r>
              <a:rPr lang="ru-RU" sz="2100" dirty="0" smtClean="0"/>
              <a:t> </a:t>
            </a:r>
            <a:r>
              <a:rPr lang="ru-RU" sz="2100" dirty="0" err="1" smtClean="0"/>
              <a:t>metallik</a:t>
            </a:r>
            <a:r>
              <a:rPr lang="ru-RU" sz="2100" dirty="0" smtClean="0"/>
              <a:t> </a:t>
            </a:r>
            <a:r>
              <a:rPr lang="ru-RU" sz="2100" dirty="0" err="1" smtClean="0"/>
              <a:t>esas</a:t>
            </a:r>
            <a:r>
              <a:rPr lang="ru-RU" sz="2100" dirty="0" smtClean="0"/>
              <a:t> </a:t>
            </a:r>
            <a:r>
              <a:rPr lang="ru-RU" sz="2100" dirty="0" err="1" smtClean="0"/>
              <a:t>iki</a:t>
            </a:r>
            <a:r>
              <a:rPr lang="ru-RU" sz="2100" dirty="0" smtClean="0"/>
              <a:t> </a:t>
            </a:r>
            <a:r>
              <a:rPr lang="ru-RU" sz="2100" dirty="0" err="1" smtClean="0"/>
              <a:t>bölekden</a:t>
            </a:r>
            <a:r>
              <a:rPr lang="ru-RU" sz="2100" dirty="0" smtClean="0"/>
              <a:t> </a:t>
            </a:r>
            <a:r>
              <a:rPr lang="ru-RU" sz="2100" dirty="0" err="1" smtClean="0"/>
              <a:t>durýar</a:t>
            </a:r>
            <a:r>
              <a:rPr lang="ru-RU" sz="2100" dirty="0" smtClean="0"/>
              <a:t>: </a:t>
            </a:r>
            <a:r>
              <a:rPr lang="ru-RU" sz="2100" dirty="0" err="1" smtClean="0"/>
              <a:t>ýokarky</a:t>
            </a:r>
            <a:r>
              <a:rPr lang="ru-RU" sz="2100" dirty="0" smtClean="0"/>
              <a:t> </a:t>
            </a:r>
            <a:r>
              <a:rPr lang="ru-RU" sz="2100" dirty="0" err="1" smtClean="0"/>
              <a:t>we</a:t>
            </a:r>
            <a:r>
              <a:rPr lang="ru-RU" sz="2100" dirty="0" smtClean="0"/>
              <a:t> </a:t>
            </a:r>
            <a:r>
              <a:rPr lang="ru-RU" sz="2100" dirty="0" err="1" smtClean="0"/>
              <a:t>aşaky</a:t>
            </a:r>
            <a:r>
              <a:rPr lang="ru-RU" sz="2100" dirty="0" smtClean="0"/>
              <a:t>. </a:t>
            </a:r>
            <a:r>
              <a:rPr lang="en-US" sz="2100" dirty="0" smtClean="0"/>
              <a:t>Ý</a:t>
            </a:r>
            <a:r>
              <a:rPr lang="ru-RU" sz="2100" dirty="0" err="1" smtClean="0"/>
              <a:t>okarky</a:t>
            </a:r>
            <a:r>
              <a:rPr lang="ru-RU" sz="2100" dirty="0" smtClean="0"/>
              <a:t> </a:t>
            </a:r>
            <a:r>
              <a:rPr lang="ru-RU" sz="2100" dirty="0" err="1" smtClean="0"/>
              <a:t>aýlanýan</a:t>
            </a:r>
            <a:r>
              <a:rPr lang="ru-RU" sz="2100" dirty="0" smtClean="0"/>
              <a:t> </a:t>
            </a:r>
            <a:r>
              <a:rPr lang="ru-RU" sz="2100" dirty="0" err="1" smtClean="0"/>
              <a:t>bölegi</a:t>
            </a:r>
            <a:r>
              <a:rPr lang="ru-RU" sz="2100" dirty="0" smtClean="0"/>
              <a:t> 1 </a:t>
            </a:r>
            <a:r>
              <a:rPr lang="ru-RU" sz="2100" dirty="0" err="1" smtClean="0"/>
              <a:t>onuň</a:t>
            </a:r>
            <a:r>
              <a:rPr lang="ru-RU" sz="2100" dirty="0" smtClean="0"/>
              <a:t> </a:t>
            </a:r>
            <a:r>
              <a:rPr lang="ru-RU" sz="2100" dirty="0" err="1" smtClean="0"/>
              <a:t>üstünde</a:t>
            </a:r>
            <a:r>
              <a:rPr lang="ru-RU" sz="2100" dirty="0" smtClean="0"/>
              <a:t> </a:t>
            </a:r>
            <a:r>
              <a:rPr lang="ru-RU" sz="2100" dirty="0" err="1" smtClean="0"/>
              <a:t>planşeti</a:t>
            </a:r>
            <a:r>
              <a:rPr lang="ru-RU" sz="2100" dirty="0" smtClean="0"/>
              <a:t> </a:t>
            </a:r>
            <a:r>
              <a:rPr lang="ru-RU" sz="2100" dirty="0" err="1" smtClean="0"/>
              <a:t>berkitmek</a:t>
            </a:r>
            <a:r>
              <a:rPr lang="ru-RU" sz="2100" dirty="0" smtClean="0"/>
              <a:t> </a:t>
            </a:r>
            <a:r>
              <a:rPr lang="ru-RU" sz="2100" dirty="0" err="1" smtClean="0"/>
              <a:t>üçin</a:t>
            </a:r>
            <a:r>
              <a:rPr lang="ru-RU" sz="2100" dirty="0" smtClean="0"/>
              <a:t> </a:t>
            </a:r>
            <a:r>
              <a:rPr lang="ru-RU" sz="2100" dirty="0" err="1" smtClean="0"/>
              <a:t>üç</a:t>
            </a:r>
            <a:r>
              <a:rPr lang="ru-RU" sz="2100" dirty="0" smtClean="0"/>
              <a:t> </a:t>
            </a:r>
            <a:r>
              <a:rPr lang="ru-RU" sz="2100" dirty="0" err="1" smtClean="0"/>
              <a:t>sany</a:t>
            </a:r>
            <a:r>
              <a:rPr lang="ru-RU" sz="2100" dirty="0" smtClean="0"/>
              <a:t> </a:t>
            </a:r>
            <a:r>
              <a:rPr lang="ru-RU" sz="2100" dirty="0" err="1" smtClean="0"/>
              <a:t>nurbat</a:t>
            </a:r>
            <a:r>
              <a:rPr lang="ru-RU" sz="2100" dirty="0" smtClean="0"/>
              <a:t> 5 </a:t>
            </a:r>
            <a:r>
              <a:rPr lang="ru-RU" sz="2100" dirty="0" err="1" smtClean="0"/>
              <a:t>bar</a:t>
            </a:r>
            <a:r>
              <a:rPr lang="ru-RU" sz="2100" dirty="0" smtClean="0"/>
              <a:t> </a:t>
            </a:r>
            <a:r>
              <a:rPr lang="ru-RU" sz="2100" dirty="0" err="1" smtClean="0"/>
              <a:t>we</a:t>
            </a:r>
            <a:r>
              <a:rPr lang="ru-RU" sz="2100" dirty="0" smtClean="0"/>
              <a:t> </a:t>
            </a:r>
            <a:r>
              <a:rPr lang="ru-RU" sz="2100" dirty="0" err="1" smtClean="0"/>
              <a:t>gysyjy</a:t>
            </a:r>
            <a:r>
              <a:rPr lang="ru-RU" sz="2100" dirty="0" smtClean="0"/>
              <a:t> (</a:t>
            </a:r>
            <a:r>
              <a:rPr lang="ru-RU" sz="2100" dirty="0" err="1" smtClean="0"/>
              <a:t>berkidiji</a:t>
            </a:r>
            <a:r>
              <a:rPr lang="ru-RU" sz="2100" dirty="0" smtClean="0"/>
              <a:t>) </a:t>
            </a:r>
            <a:r>
              <a:rPr lang="ru-RU" sz="2100" dirty="0" err="1" smtClean="0"/>
              <a:t>nurbat</a:t>
            </a:r>
            <a:r>
              <a:rPr lang="ru-RU" sz="2100" dirty="0" smtClean="0"/>
              <a:t> 4 </a:t>
            </a:r>
            <a:r>
              <a:rPr lang="ru-RU" sz="2100" dirty="0" err="1" smtClean="0"/>
              <a:t>we</a:t>
            </a:r>
            <a:r>
              <a:rPr lang="ru-RU" sz="2100" dirty="0" smtClean="0"/>
              <a:t> </a:t>
            </a:r>
            <a:r>
              <a:rPr lang="ru-RU" sz="2100" dirty="0" err="1" smtClean="0"/>
              <a:t>nyşanlaýjy</a:t>
            </a:r>
            <a:r>
              <a:rPr lang="ru-RU" sz="2100" dirty="0" smtClean="0"/>
              <a:t> (</a:t>
            </a:r>
            <a:r>
              <a:rPr lang="ru-RU" sz="2100" dirty="0" err="1" smtClean="0"/>
              <a:t>gönükdiriji</a:t>
            </a:r>
            <a:r>
              <a:rPr lang="ru-RU" sz="2100" dirty="0" smtClean="0"/>
              <a:t>) </a:t>
            </a:r>
            <a:r>
              <a:rPr lang="ru-RU" sz="2100" dirty="0" err="1" smtClean="0"/>
              <a:t>nurbat</a:t>
            </a:r>
            <a:r>
              <a:rPr lang="ru-RU" sz="2100" dirty="0" smtClean="0"/>
              <a:t> 2 </a:t>
            </a:r>
            <a:r>
              <a:rPr lang="ru-RU" sz="2100" dirty="0" err="1" smtClean="0"/>
              <a:t>bilen</a:t>
            </a:r>
            <a:r>
              <a:rPr lang="ru-RU" sz="2100" dirty="0" smtClean="0"/>
              <a:t> </a:t>
            </a:r>
            <a:r>
              <a:rPr lang="ru-RU" sz="2100" dirty="0" err="1" smtClean="0"/>
              <a:t>üpjün</a:t>
            </a:r>
            <a:r>
              <a:rPr lang="ru-RU" sz="2100" dirty="0" smtClean="0"/>
              <a:t> </a:t>
            </a:r>
            <a:r>
              <a:rPr lang="ru-RU" sz="2100" dirty="0" err="1" smtClean="0"/>
              <a:t>edilen</a:t>
            </a:r>
            <a:r>
              <a:rPr lang="ru-RU" sz="2100" dirty="0" smtClean="0"/>
              <a:t>. </a:t>
            </a:r>
            <a:r>
              <a:rPr lang="ru-RU" sz="2100" dirty="0" err="1" smtClean="0"/>
              <a:t>Üstünde</a:t>
            </a:r>
            <a:r>
              <a:rPr lang="ru-RU" sz="2100" dirty="0" smtClean="0"/>
              <a:t> </a:t>
            </a:r>
            <a:r>
              <a:rPr lang="ru-RU" sz="2100" dirty="0" err="1" smtClean="0"/>
              <a:t>menzulanyň</a:t>
            </a:r>
            <a:r>
              <a:rPr lang="ru-RU" sz="2100" dirty="0" smtClean="0"/>
              <a:t> </a:t>
            </a:r>
            <a:r>
              <a:rPr lang="ru-RU" sz="2100" dirty="0" err="1" smtClean="0"/>
              <a:t>aýlanýan</a:t>
            </a:r>
            <a:r>
              <a:rPr lang="ru-RU" sz="2100" dirty="0" smtClean="0"/>
              <a:t> </a:t>
            </a:r>
            <a:r>
              <a:rPr lang="ru-RU" sz="2100" dirty="0" err="1" smtClean="0"/>
              <a:t>oky</a:t>
            </a:r>
            <a:r>
              <a:rPr lang="ru-RU" sz="2100" dirty="0" smtClean="0"/>
              <a:t> </a:t>
            </a:r>
            <a:r>
              <a:rPr lang="ru-RU" sz="2100" dirty="0" err="1" smtClean="0"/>
              <a:t>berkidilen</a:t>
            </a:r>
            <a:r>
              <a:rPr lang="ru-RU" sz="2100" dirty="0" smtClean="0"/>
              <a:t>, e</a:t>
            </a:r>
            <a:r>
              <a:rPr lang="tk-TM" sz="2100" dirty="0" smtClean="0"/>
              <a:t>sasyň a</a:t>
            </a:r>
            <a:r>
              <a:rPr lang="ru-RU" sz="2100" dirty="0" err="1" smtClean="0"/>
              <a:t>şaky</a:t>
            </a:r>
            <a:r>
              <a:rPr lang="ru-RU" sz="2100" dirty="0" smtClean="0"/>
              <a:t> </a:t>
            </a:r>
            <a:r>
              <a:rPr lang="ru-RU" sz="2100" dirty="0" err="1" smtClean="0"/>
              <a:t>gozganmaýan</a:t>
            </a:r>
            <a:r>
              <a:rPr lang="ru-RU" sz="2100" dirty="0" smtClean="0"/>
              <a:t> </a:t>
            </a:r>
            <a:r>
              <a:rPr lang="ru-RU" sz="2100" dirty="0" err="1" smtClean="0"/>
              <a:t>bölegi</a:t>
            </a:r>
            <a:r>
              <a:rPr lang="ru-RU" sz="2100" dirty="0" smtClean="0"/>
              <a:t>, </a:t>
            </a:r>
            <a:r>
              <a:rPr lang="ru-RU" sz="2100" dirty="0" err="1" smtClean="0"/>
              <a:t>plastina</a:t>
            </a:r>
            <a:r>
              <a:rPr lang="ru-RU" sz="2100" dirty="0" smtClean="0"/>
              <a:t> </a:t>
            </a:r>
            <a:r>
              <a:rPr lang="ru-RU" sz="2100" dirty="0" err="1" smtClean="0"/>
              <a:t>görnüşli</a:t>
            </a:r>
            <a:r>
              <a:rPr lang="ru-RU" sz="2100" dirty="0" smtClean="0"/>
              <a:t> </a:t>
            </a:r>
            <a:r>
              <a:rPr lang="ru-RU" sz="2100" dirty="0" err="1" smtClean="0"/>
              <a:t>pružinanyň</a:t>
            </a:r>
            <a:r>
              <a:rPr lang="ru-RU" sz="2100" dirty="0" smtClean="0"/>
              <a:t> </a:t>
            </a:r>
            <a:r>
              <a:rPr lang="ru-RU" sz="2100" dirty="0" err="1" smtClean="0"/>
              <a:t>üstünden</a:t>
            </a:r>
            <a:r>
              <a:rPr lang="ru-RU" sz="2100" dirty="0" smtClean="0"/>
              <a:t> </a:t>
            </a:r>
            <a:r>
              <a:rPr lang="ru-RU" sz="2100" dirty="0" err="1" smtClean="0"/>
              <a:t>geçýän</a:t>
            </a:r>
            <a:r>
              <a:rPr lang="ru-RU" sz="2100" dirty="0" smtClean="0"/>
              <a:t>, </a:t>
            </a:r>
            <a:r>
              <a:rPr lang="ru-RU" sz="2100" dirty="0" err="1" smtClean="0"/>
              <a:t>planşeti</a:t>
            </a:r>
            <a:r>
              <a:rPr lang="ru-RU" sz="2100" dirty="0" smtClean="0"/>
              <a:t> </a:t>
            </a:r>
            <a:r>
              <a:rPr lang="ru-RU" sz="2100" dirty="0" err="1" smtClean="0"/>
              <a:t>tekiz</a:t>
            </a:r>
            <a:r>
              <a:rPr lang="ru-RU" sz="2100" dirty="0" smtClean="0"/>
              <a:t> </a:t>
            </a:r>
            <a:r>
              <a:rPr lang="ru-RU" sz="2100" dirty="0" err="1" smtClean="0"/>
              <a:t>goýmak</a:t>
            </a:r>
            <a:r>
              <a:rPr lang="ru-RU" sz="2100" dirty="0" smtClean="0"/>
              <a:t> </a:t>
            </a:r>
            <a:r>
              <a:rPr lang="ru-RU" sz="2100" dirty="0" err="1" smtClean="0"/>
              <a:t>üçin</a:t>
            </a:r>
            <a:r>
              <a:rPr lang="ru-RU" sz="2100" dirty="0" smtClean="0"/>
              <a:t> </a:t>
            </a:r>
            <a:r>
              <a:rPr lang="ru-RU" sz="2100" dirty="0" err="1" smtClean="0"/>
              <a:t>üç</a:t>
            </a:r>
            <a:r>
              <a:rPr lang="ru-RU" sz="2100" dirty="0" smtClean="0"/>
              <a:t> </a:t>
            </a:r>
            <a:r>
              <a:rPr lang="ru-RU" sz="2100" dirty="0" err="1" smtClean="0"/>
              <a:t>sany</a:t>
            </a:r>
            <a:r>
              <a:rPr lang="ru-RU" sz="2100" dirty="0" smtClean="0"/>
              <a:t> </a:t>
            </a:r>
            <a:r>
              <a:rPr lang="ru-RU" sz="2100" dirty="0" err="1" smtClean="0"/>
              <a:t>göteriji</a:t>
            </a:r>
            <a:r>
              <a:rPr lang="ru-RU" sz="2100" dirty="0" smtClean="0"/>
              <a:t> </a:t>
            </a:r>
            <a:r>
              <a:rPr lang="ru-RU" sz="2100" dirty="0" err="1" smtClean="0"/>
              <a:t>nurbata</a:t>
            </a:r>
            <a:r>
              <a:rPr lang="ru-RU" sz="2100" dirty="0" smtClean="0"/>
              <a:t> 3 </a:t>
            </a:r>
            <a:r>
              <a:rPr lang="ru-RU" sz="2100" dirty="0" err="1" smtClean="0"/>
              <a:t>eýedir</a:t>
            </a:r>
            <a:r>
              <a:rPr lang="ru-RU" sz="2100" dirty="0" smtClean="0"/>
              <a:t>.</a:t>
            </a:r>
          </a:p>
          <a:p>
            <a:pPr algn="just"/>
            <a:r>
              <a:rPr lang="tk-TM" sz="2100" i="1" dirty="0" smtClean="0"/>
              <a:t>Planşet</a:t>
            </a:r>
            <a:r>
              <a:rPr lang="tk-TM" sz="2100" dirty="0" smtClean="0"/>
              <a:t> köplenç agaçdan (taplanan gurak lipadan ýa-da ýelden ýasalan)</a:t>
            </a:r>
            <a:r>
              <a:rPr lang="ru-RU" sz="2100" dirty="0" smtClean="0"/>
              <a:t> </a:t>
            </a:r>
            <a:r>
              <a:rPr lang="ru-RU" sz="2100" dirty="0"/>
              <a:t>60x60x3 </a:t>
            </a:r>
            <a:r>
              <a:rPr lang="ru-RU" sz="2100" dirty="0" err="1" smtClean="0"/>
              <a:t>sm</a:t>
            </a:r>
            <a:r>
              <a:rPr lang="ru-RU" sz="2100" dirty="0" smtClean="0"/>
              <a:t> </a:t>
            </a:r>
            <a:r>
              <a:rPr lang="ru-RU" sz="2100" dirty="0" err="1" smtClean="0"/>
              <a:t>ölçegli</a:t>
            </a:r>
            <a:r>
              <a:rPr lang="tk-TM" sz="2100" dirty="0" smtClean="0"/>
              <a:t> üç gatlakly tagtany emele getirýär. Tagtada mis çüýler bilen ýüzüne ýokary hilli çyzgy kagyz listi ýelimlenen fanera ýa-da alýuminiý berkidilýär. Käwagtlar kagyzy göniden-göni menzula tagtasyna ýelimleýärler. Äkidilende planşeti  kleenka dolaýarlar we flanelli içligi bolan brezent daşlyga ýerleşdirýärler. Menzulany işçi ýagdaýa getirmek üçin dereje, agram ýükli merkezleşdirilen çarşak we ugra gönükdiriji-bussol hyzmat edýär.</a:t>
            </a:r>
            <a:endParaRPr lang="ru-RU" sz="2100" dirty="0" smtClean="0"/>
          </a:p>
        </p:txBody>
      </p:sp>
    </p:spTree>
    <p:extLst>
      <p:ext uri="{BB962C8B-B14F-4D97-AF65-F5344CB8AC3E}">
        <p14:creationId xmlns:p14="http://schemas.microsoft.com/office/powerpoint/2010/main" val="1402215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07504" y="188640"/>
            <a:ext cx="8856984" cy="6552728"/>
          </a:xfrm>
        </p:spPr>
        <p:txBody>
          <a:bodyPr>
            <a:normAutofit/>
          </a:bodyPr>
          <a:lstStyle/>
          <a:p>
            <a:pPr marL="265113" indent="0" algn="just"/>
            <a:r>
              <a:rPr lang="tk-TM" sz="2100" dirty="0" smtClean="0"/>
              <a:t> Esasyň göteriji nurbatlarynyň kömegi bilen planşeti kese (tekiz) ýagdaýa getirmek üçin hyzmat edýän, </a:t>
            </a:r>
            <a:r>
              <a:rPr lang="tk-TM" sz="2100" i="1" dirty="0" smtClean="0"/>
              <a:t>slindriki dereje</a:t>
            </a:r>
            <a:r>
              <a:rPr lang="tk-TM" sz="2100" dirty="0" smtClean="0"/>
              <a:t> adatça kipregeliň çyzgyjyna berkidilýär.</a:t>
            </a:r>
          </a:p>
          <a:p>
            <a:pPr marL="265113" indent="0" algn="just"/>
            <a:r>
              <a:rPr lang="tk-TM" sz="2100" dirty="0" smtClean="0"/>
              <a:t>Agram ýükli </a:t>
            </a:r>
            <a:r>
              <a:rPr lang="tk-TM" sz="2100" i="1" dirty="0" smtClean="0"/>
              <a:t>merkezleşdiriji çarşak </a:t>
            </a:r>
            <a:r>
              <a:rPr lang="tk-TM" sz="2100" dirty="0" smtClean="0"/>
              <a:t>planşeti ýerüsti nokadyň depesinde merezleşdirmek üçin peýdalanylýar.</a:t>
            </a:r>
          </a:p>
          <a:p>
            <a:pPr marL="265113" indent="0" algn="just"/>
            <a:r>
              <a:rPr lang="tk-TM" sz="2100" i="1" dirty="0" smtClean="0"/>
              <a:t>Ugrukdyryjy-bussol </a:t>
            </a:r>
            <a:r>
              <a:rPr lang="tk-TM" sz="2100" dirty="0" smtClean="0"/>
              <a:t>taraplara görä deslapdan planşeti ugrukdyrmak üçin hyzmat edýär.</a:t>
            </a:r>
          </a:p>
          <a:p>
            <a:pPr marL="265113" indent="0" algn="just"/>
            <a:r>
              <a:rPr lang="tk-TM" sz="2100" dirty="0" smtClean="0"/>
              <a:t>19-20 asyrlarda menzula köplenç menzula we göz-çaky şekillendirmelerde peýdalanylypdyr. Häzirki wagtda geodeziki işleriň aýratyn görnüşlerinde ulanylýar (getirme elementlerini kesgitlemek) we başgalar.</a:t>
            </a:r>
            <a:endParaRPr lang="ru-RU" sz="2100" dirty="0" smtClean="0"/>
          </a:p>
          <a:p>
            <a:pPr marL="0" indent="0" algn="ctr">
              <a:buNone/>
            </a:pPr>
            <a:r>
              <a:rPr lang="ru-RU" sz="2200" b="1" dirty="0" err="1" smtClean="0"/>
              <a:t>Menzulanyň</a:t>
            </a:r>
            <a:r>
              <a:rPr lang="ru-RU" sz="2200" b="1" dirty="0" smtClean="0"/>
              <a:t> </a:t>
            </a:r>
            <a:r>
              <a:rPr lang="ru-RU" sz="2200" b="1" dirty="0" err="1" smtClean="0"/>
              <a:t>barlagy</a:t>
            </a:r>
            <a:endParaRPr lang="ru-RU" sz="2200" b="1" dirty="0" smtClean="0"/>
          </a:p>
          <a:p>
            <a:pPr marL="0" indent="0">
              <a:buNone/>
            </a:pPr>
            <a:r>
              <a:rPr lang="ru-RU" sz="2100" i="1" dirty="0" smtClean="0"/>
              <a:t>1.</a:t>
            </a:r>
            <a:r>
              <a:rPr lang="en-US" sz="2100" i="1" dirty="0" smtClean="0"/>
              <a:t>M</a:t>
            </a:r>
            <a:r>
              <a:rPr lang="ru-RU" sz="2100" i="1" dirty="0" err="1" smtClean="0"/>
              <a:t>enzula</a:t>
            </a:r>
            <a:r>
              <a:rPr lang="ru-RU" sz="2100" i="1" dirty="0" smtClean="0"/>
              <a:t> </a:t>
            </a:r>
            <a:r>
              <a:rPr lang="ru-RU" sz="2100" i="1" dirty="0" err="1" smtClean="0"/>
              <a:t>durnukly</a:t>
            </a:r>
            <a:r>
              <a:rPr lang="ru-RU" sz="2100" i="1" dirty="0" smtClean="0"/>
              <a:t> </a:t>
            </a:r>
            <a:r>
              <a:rPr lang="ru-RU" sz="2100" i="1" dirty="0" err="1" smtClean="0"/>
              <a:t>bolmalydyr</a:t>
            </a:r>
            <a:r>
              <a:rPr lang="ru-RU" sz="2100" i="1" dirty="0" smtClean="0"/>
              <a:t>.</a:t>
            </a:r>
            <a:endParaRPr lang="ru-RU" sz="2100" dirty="0"/>
          </a:p>
          <a:p>
            <a:pPr marL="0" indent="0">
              <a:buNone/>
            </a:pPr>
            <a:r>
              <a:rPr lang="ru-RU" sz="2100" i="1" dirty="0" smtClean="0"/>
              <a:t>2.Planşetiň </a:t>
            </a:r>
            <a:r>
              <a:rPr lang="ru-RU" sz="2100" i="1" dirty="0" err="1" smtClean="0"/>
              <a:t>işçi</a:t>
            </a:r>
            <a:r>
              <a:rPr lang="ru-RU" sz="2100" i="1" dirty="0" smtClean="0"/>
              <a:t> </a:t>
            </a:r>
            <a:r>
              <a:rPr lang="ru-RU" sz="2100" i="1" dirty="0" err="1" smtClean="0"/>
              <a:t>üsti</a:t>
            </a:r>
            <a:r>
              <a:rPr lang="ru-RU" sz="2100" i="1" dirty="0" smtClean="0"/>
              <a:t> </a:t>
            </a:r>
            <a:r>
              <a:rPr lang="ru-RU" sz="2100" i="1" dirty="0" err="1" smtClean="0"/>
              <a:t>tekizlik</a:t>
            </a:r>
            <a:r>
              <a:rPr lang="ru-RU" sz="2100" i="1" dirty="0" smtClean="0"/>
              <a:t> </a:t>
            </a:r>
            <a:r>
              <a:rPr lang="ru-RU" sz="2100" i="1" dirty="0" err="1" smtClean="0"/>
              <a:t>bolmalydyr</a:t>
            </a:r>
            <a:r>
              <a:rPr lang="ru-RU" sz="2100" i="1" dirty="0" smtClean="0"/>
              <a:t>.</a:t>
            </a:r>
            <a:endParaRPr lang="ru-RU" sz="2100" dirty="0"/>
          </a:p>
          <a:p>
            <a:pPr marL="0" indent="0">
              <a:buNone/>
            </a:pPr>
            <a:r>
              <a:rPr lang="ru-RU" sz="2100" i="1" dirty="0" smtClean="0"/>
              <a:t>3.Planşetiň </a:t>
            </a:r>
            <a:r>
              <a:rPr lang="ru-RU" sz="2100" i="1" dirty="0" err="1" smtClean="0"/>
              <a:t>ýokarky</a:t>
            </a:r>
            <a:r>
              <a:rPr lang="ru-RU" sz="2100" i="1" dirty="0" smtClean="0"/>
              <a:t> </a:t>
            </a:r>
            <a:r>
              <a:rPr lang="ru-RU" sz="2100" i="1" dirty="0" err="1" smtClean="0"/>
              <a:t>tekizligi</a:t>
            </a:r>
            <a:r>
              <a:rPr lang="ru-RU" sz="2100" i="1" dirty="0" smtClean="0"/>
              <a:t> </a:t>
            </a:r>
            <a:r>
              <a:rPr lang="ru-RU" sz="2100" i="1" dirty="0" err="1" smtClean="0"/>
              <a:t>abzalyň</a:t>
            </a:r>
            <a:r>
              <a:rPr lang="ru-RU" sz="2100" i="1" dirty="0" smtClean="0"/>
              <a:t> </a:t>
            </a:r>
            <a:r>
              <a:rPr lang="ru-RU" sz="2100" i="1" dirty="0" err="1" smtClean="0"/>
              <a:t>aýlanma</a:t>
            </a:r>
            <a:r>
              <a:rPr lang="ru-RU" sz="2100" i="1" dirty="0" smtClean="0"/>
              <a:t> </a:t>
            </a:r>
            <a:r>
              <a:rPr lang="ru-RU" sz="2100" i="1" dirty="0" err="1" smtClean="0"/>
              <a:t>okuna</a:t>
            </a:r>
            <a:r>
              <a:rPr lang="ru-RU" sz="2100" i="1" dirty="0" smtClean="0"/>
              <a:t> </a:t>
            </a:r>
            <a:r>
              <a:rPr lang="ru-RU" sz="2100" i="1" dirty="0" err="1" smtClean="0"/>
              <a:t>perpendikulýar</a:t>
            </a:r>
            <a:r>
              <a:rPr lang="ru-RU" sz="2100" i="1" dirty="0" smtClean="0"/>
              <a:t>   </a:t>
            </a:r>
          </a:p>
          <a:p>
            <a:pPr marL="0" indent="0">
              <a:buNone/>
            </a:pPr>
            <a:r>
              <a:rPr lang="ru-RU" sz="2100" i="1" dirty="0"/>
              <a:t> </a:t>
            </a:r>
            <a:r>
              <a:rPr lang="ru-RU" sz="2100" i="1" dirty="0" smtClean="0"/>
              <a:t> </a:t>
            </a:r>
            <a:r>
              <a:rPr lang="ru-RU" sz="2100" i="1" dirty="0" err="1" smtClean="0"/>
              <a:t>bolmalydyr</a:t>
            </a:r>
            <a:r>
              <a:rPr lang="ru-RU" sz="2100" i="1" dirty="0" smtClean="0"/>
              <a:t>.</a:t>
            </a:r>
            <a:endParaRPr lang="ru-RU" sz="2100" dirty="0"/>
          </a:p>
          <a:p>
            <a:pPr marL="0" indent="0" algn="ctr">
              <a:buNone/>
            </a:pPr>
            <a:endParaRPr lang="ru-RU" sz="2100" b="1" dirty="0"/>
          </a:p>
          <a:p>
            <a:endParaRPr lang="ru-RU" dirty="0"/>
          </a:p>
        </p:txBody>
      </p:sp>
    </p:spTree>
    <p:extLst>
      <p:ext uri="{BB962C8B-B14F-4D97-AF65-F5344CB8AC3E}">
        <p14:creationId xmlns:p14="http://schemas.microsoft.com/office/powerpoint/2010/main" val="1119106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18058"/>
          </a:xfrm>
        </p:spPr>
        <p:txBody>
          <a:bodyPr>
            <a:noAutofit/>
          </a:bodyPr>
          <a:lstStyle/>
          <a:p>
            <a:r>
              <a:rPr lang="ru-RU" sz="3200" b="1" dirty="0"/>
              <a:t>К</a:t>
            </a:r>
            <a:r>
              <a:rPr lang="ru-RU" sz="3200" b="1" dirty="0" smtClean="0"/>
              <a:t>ипрегель</a:t>
            </a:r>
            <a:endParaRPr lang="ru-RU" sz="3200" b="1" dirty="0"/>
          </a:p>
        </p:txBody>
      </p:sp>
      <p:pic>
        <p:nvPicPr>
          <p:cNvPr id="2050" name="Picture 2" descr="C:\Users\Acer\Desktop\картинки\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789285"/>
            <a:ext cx="4104456" cy="3431803"/>
          </a:xfrm>
          <a:prstGeom prst="rect">
            <a:avLst/>
          </a:prstGeom>
          <a:noFill/>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pic>
        <p:nvPicPr>
          <p:cNvPr id="2051" name="Picture 3" descr="C:\Users\Acer\Desktop\картинки\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358" y="4509120"/>
            <a:ext cx="3447034" cy="2300328"/>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2052" name="Picture 4" descr="C:\Users\Acer\Desktop\картинки\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1" y="4509120"/>
            <a:ext cx="3672409" cy="230032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4" name="Блок-схема: альтернативный процесс 3"/>
          <p:cNvSpPr/>
          <p:nvPr/>
        </p:nvSpPr>
        <p:spPr>
          <a:xfrm>
            <a:off x="224692" y="332656"/>
            <a:ext cx="4608513" cy="3588221"/>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2000" b="1" i="1" dirty="0" err="1" smtClean="0"/>
              <a:t>Kipregel</a:t>
            </a:r>
            <a:r>
              <a:rPr lang="ru-RU" sz="2000" dirty="0"/>
              <a:t> </a:t>
            </a:r>
            <a:r>
              <a:rPr lang="ru-RU" sz="2000" dirty="0" smtClean="0"/>
              <a:t>(</a:t>
            </a:r>
            <a:r>
              <a:rPr lang="ru-RU" sz="2000" dirty="0" err="1" smtClean="0"/>
              <a:t>kippregel</a:t>
            </a:r>
            <a:r>
              <a:rPr lang="ru-RU" sz="2000" dirty="0" smtClean="0"/>
              <a:t> </a:t>
            </a:r>
            <a:r>
              <a:rPr lang="ru-RU" sz="2000" dirty="0" err="1" smtClean="0"/>
              <a:t>nemes</a:t>
            </a:r>
            <a:r>
              <a:rPr lang="ru-RU" sz="2000" dirty="0" smtClean="0"/>
              <a:t> </a:t>
            </a:r>
            <a:r>
              <a:rPr lang="ru-RU" sz="2000" dirty="0" err="1" smtClean="0"/>
              <a:t>sözünden</a:t>
            </a:r>
            <a:r>
              <a:rPr lang="ru-RU" sz="2000" dirty="0" smtClean="0"/>
              <a:t>, </a:t>
            </a:r>
            <a:r>
              <a:rPr lang="ru-RU" sz="2000" dirty="0" err="1" smtClean="0"/>
              <a:t>kippen</a:t>
            </a:r>
            <a:r>
              <a:rPr lang="ru-RU" sz="2000" dirty="0" smtClean="0"/>
              <a:t> – </a:t>
            </a:r>
            <a:r>
              <a:rPr lang="ru-RU" sz="2000" dirty="0" err="1" smtClean="0"/>
              <a:t>süýşürmek</a:t>
            </a:r>
            <a:r>
              <a:rPr lang="ru-RU" sz="2000" dirty="0" smtClean="0"/>
              <a:t> </a:t>
            </a:r>
            <a:r>
              <a:rPr lang="ru-RU" sz="2000" dirty="0" err="1" smtClean="0"/>
              <a:t>we</a:t>
            </a:r>
            <a:r>
              <a:rPr lang="ru-RU" sz="2000" dirty="0" smtClean="0"/>
              <a:t> </a:t>
            </a:r>
            <a:r>
              <a:rPr lang="ru-RU" sz="2000" dirty="0" err="1"/>
              <a:t>regel</a:t>
            </a:r>
            <a:r>
              <a:rPr lang="ru-RU" sz="2000" dirty="0"/>
              <a:t> - </a:t>
            </a:r>
            <a:r>
              <a:rPr lang="ru-RU" sz="2000" dirty="0" err="1" smtClean="0"/>
              <a:t>çyzgyç</a:t>
            </a:r>
            <a:r>
              <a:rPr lang="ru-RU" sz="2000" dirty="0" smtClean="0"/>
              <a:t>] – </a:t>
            </a:r>
            <a:r>
              <a:rPr lang="ru-RU" sz="2000" dirty="0" err="1" smtClean="0"/>
              <a:t>menzula</a:t>
            </a:r>
            <a:r>
              <a:rPr lang="ru-RU" sz="2000" dirty="0" smtClean="0"/>
              <a:t> </a:t>
            </a:r>
            <a:r>
              <a:rPr lang="ru-RU" sz="2000" dirty="0" err="1" smtClean="0"/>
              <a:t>şekillendirmesinde</a:t>
            </a:r>
            <a:r>
              <a:rPr lang="ru-RU" sz="2000" dirty="0" smtClean="0"/>
              <a:t> </a:t>
            </a:r>
            <a:r>
              <a:rPr lang="ru-RU" sz="2000" dirty="0" err="1" smtClean="0"/>
              <a:t>menzula</a:t>
            </a:r>
            <a:r>
              <a:rPr lang="ru-RU" sz="2000" dirty="0" smtClean="0"/>
              <a:t> </a:t>
            </a:r>
            <a:r>
              <a:rPr lang="ru-RU" sz="2000" dirty="0" err="1" smtClean="0"/>
              <a:t>bilen</a:t>
            </a:r>
            <a:r>
              <a:rPr lang="ru-RU" sz="2000" dirty="0" smtClean="0"/>
              <a:t> </a:t>
            </a:r>
            <a:r>
              <a:rPr lang="ru-RU" sz="2000" dirty="0" err="1" smtClean="0"/>
              <a:t>bilelikde</a:t>
            </a:r>
            <a:r>
              <a:rPr lang="ru-RU" sz="2000" dirty="0" smtClean="0"/>
              <a:t> </a:t>
            </a:r>
            <a:r>
              <a:rPr lang="ru-RU" sz="2000" dirty="0" err="1" smtClean="0"/>
              <a:t>ulanylýan</a:t>
            </a:r>
            <a:r>
              <a:rPr lang="ru-RU" sz="2000" dirty="0" smtClean="0"/>
              <a:t> </a:t>
            </a:r>
            <a:r>
              <a:rPr lang="ru-RU" sz="2000" dirty="0" err="1" smtClean="0"/>
              <a:t>gural</a:t>
            </a:r>
            <a:r>
              <a:rPr lang="ru-RU" sz="2000" dirty="0" smtClean="0"/>
              <a:t>. </a:t>
            </a:r>
            <a:r>
              <a:rPr lang="ru-RU" sz="2000" dirty="0" err="1" smtClean="0"/>
              <a:t>Ýer</a:t>
            </a:r>
            <a:r>
              <a:rPr lang="ru-RU" sz="2000" dirty="0" smtClean="0"/>
              <a:t> </a:t>
            </a:r>
            <a:r>
              <a:rPr lang="ru-RU" sz="2000" dirty="0" err="1" smtClean="0"/>
              <a:t>üsti</a:t>
            </a:r>
            <a:r>
              <a:rPr lang="ru-RU" sz="2000" dirty="0" smtClean="0"/>
              <a:t> </a:t>
            </a:r>
            <a:r>
              <a:rPr lang="ru-RU" sz="2000" dirty="0" err="1" smtClean="0"/>
              <a:t>nokatlara</a:t>
            </a:r>
            <a:r>
              <a:rPr lang="ru-RU" sz="2000" dirty="0" smtClean="0"/>
              <a:t> </a:t>
            </a:r>
            <a:r>
              <a:rPr lang="ru-RU" sz="2000" dirty="0" err="1" smtClean="0"/>
              <a:t>nyşanlamak</a:t>
            </a:r>
            <a:r>
              <a:rPr lang="ru-RU" sz="2000" dirty="0" smtClean="0"/>
              <a:t>, </a:t>
            </a:r>
            <a:r>
              <a:rPr lang="ru-RU" sz="2000" dirty="0" err="1" smtClean="0"/>
              <a:t>planşetde</a:t>
            </a:r>
            <a:r>
              <a:rPr lang="ru-RU" sz="2000" dirty="0" smtClean="0"/>
              <a:t> </a:t>
            </a:r>
            <a:r>
              <a:rPr lang="ru-RU" sz="2000" dirty="0" err="1" smtClean="0"/>
              <a:t>ugurlary</a:t>
            </a:r>
            <a:r>
              <a:rPr lang="ru-RU" sz="2000" dirty="0" smtClean="0"/>
              <a:t> </a:t>
            </a:r>
            <a:r>
              <a:rPr lang="ru-RU" sz="2000" dirty="0" err="1" smtClean="0"/>
              <a:t>çyzmak</a:t>
            </a:r>
            <a:r>
              <a:rPr lang="ru-RU" sz="2000" dirty="0" smtClean="0"/>
              <a:t>, </a:t>
            </a:r>
            <a:r>
              <a:rPr lang="ru-RU" sz="2000" dirty="0" err="1" smtClean="0"/>
              <a:t>uzaklyk</a:t>
            </a:r>
            <a:r>
              <a:rPr lang="ru-RU" sz="2000" dirty="0" smtClean="0"/>
              <a:t> </a:t>
            </a:r>
            <a:r>
              <a:rPr lang="ru-RU" sz="2000" dirty="0" err="1" smtClean="0"/>
              <a:t>ölçeýji</a:t>
            </a:r>
            <a:r>
              <a:rPr lang="ru-RU" sz="2000" dirty="0" smtClean="0"/>
              <a:t> </a:t>
            </a:r>
            <a:r>
              <a:rPr lang="ru-RU" sz="2000" dirty="0" err="1" smtClean="0"/>
              <a:t>reýkalar</a:t>
            </a:r>
            <a:r>
              <a:rPr lang="ru-RU" sz="2000" dirty="0" smtClean="0"/>
              <a:t> </a:t>
            </a:r>
            <a:r>
              <a:rPr lang="ru-RU" sz="2000" dirty="0" err="1" smtClean="0"/>
              <a:t>boýunça</a:t>
            </a:r>
            <a:r>
              <a:rPr lang="ru-RU" sz="2000" dirty="0" smtClean="0"/>
              <a:t> </a:t>
            </a:r>
            <a:r>
              <a:rPr lang="ru-RU" sz="2000" dirty="0" err="1" smtClean="0"/>
              <a:t>aralyklay</a:t>
            </a:r>
            <a:r>
              <a:rPr lang="ru-RU" sz="2000" dirty="0" smtClean="0"/>
              <a:t> </a:t>
            </a:r>
            <a:r>
              <a:rPr lang="ru-RU" sz="2000" dirty="0" err="1" smtClean="0"/>
              <a:t>we</a:t>
            </a:r>
            <a:r>
              <a:rPr lang="ru-RU" sz="2000" dirty="0" smtClean="0"/>
              <a:t> </a:t>
            </a:r>
            <a:r>
              <a:rPr lang="ru-RU" sz="2000" dirty="0" err="1" smtClean="0"/>
              <a:t>beýgelmeleri</a:t>
            </a:r>
            <a:r>
              <a:rPr lang="ru-RU" sz="2000" dirty="0" smtClean="0"/>
              <a:t> </a:t>
            </a:r>
            <a:r>
              <a:rPr lang="ru-RU" sz="2000" dirty="0" err="1" smtClean="0"/>
              <a:t>kesgitlemek</a:t>
            </a:r>
            <a:r>
              <a:rPr lang="ru-RU" sz="2000" dirty="0" smtClean="0"/>
              <a:t> </a:t>
            </a:r>
            <a:r>
              <a:rPr lang="ru-RU" sz="2000" dirty="0" err="1" smtClean="0"/>
              <a:t>üçin</a:t>
            </a:r>
            <a:r>
              <a:rPr lang="ru-RU" sz="2000" dirty="0" smtClean="0"/>
              <a:t> </a:t>
            </a:r>
            <a:r>
              <a:rPr lang="ru-RU" sz="2000" dirty="0" err="1" smtClean="0"/>
              <a:t>ulanylýar</a:t>
            </a:r>
            <a:r>
              <a:rPr lang="ru-RU" sz="2000" dirty="0" smtClean="0"/>
              <a:t>.</a:t>
            </a:r>
            <a:endParaRPr lang="ru-RU" sz="2000" dirty="0"/>
          </a:p>
        </p:txBody>
      </p:sp>
    </p:spTree>
    <p:extLst>
      <p:ext uri="{BB962C8B-B14F-4D97-AF65-F5344CB8AC3E}">
        <p14:creationId xmlns:p14="http://schemas.microsoft.com/office/powerpoint/2010/main" val="3424407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16632"/>
            <a:ext cx="8856984" cy="6552728"/>
          </a:xfrm>
        </p:spPr>
        <p:txBody>
          <a:bodyPr>
            <a:normAutofit fontScale="70000" lnSpcReduction="20000"/>
          </a:bodyPr>
          <a:lstStyle/>
          <a:p>
            <a:pPr algn="just"/>
            <a:r>
              <a:rPr lang="en-US" sz="2900" dirty="0" err="1" smtClean="0"/>
              <a:t>Kipregel</a:t>
            </a:r>
            <a:r>
              <a:rPr lang="en-US" sz="2900" dirty="0" smtClean="0"/>
              <a:t> </a:t>
            </a:r>
            <a:r>
              <a:rPr lang="en-US" sz="2900" dirty="0" err="1" smtClean="0"/>
              <a:t>menzula</a:t>
            </a:r>
            <a:r>
              <a:rPr lang="en-US" sz="2900" dirty="0" smtClean="0"/>
              <a:t> plan</a:t>
            </a:r>
            <a:r>
              <a:rPr lang="tk-TM" sz="2900" dirty="0" smtClean="0"/>
              <a:t>ş</a:t>
            </a:r>
            <a:r>
              <a:rPr lang="en-US" sz="2900" dirty="0" err="1" smtClean="0"/>
              <a:t>etinde</a:t>
            </a:r>
            <a:r>
              <a:rPr lang="en-US" sz="2900" dirty="0" smtClean="0"/>
              <a:t> 2 g</a:t>
            </a:r>
            <a:r>
              <a:rPr lang="tk-TM" sz="2900" dirty="0" smtClean="0"/>
              <a:t>öniçyzyklary çyzmak üçin çyzgyçdan 1, kese okunda uzaklyk ölçeýji sapaklary bolan, görüş dürbüsini saklaýan kolonkadan 3, we ýapgytlyk burçlary kesgitlemek üçin gradus görkezýän böleklere bölünen dik okdan 5 durýar. </a:t>
            </a:r>
          </a:p>
          <a:p>
            <a:pPr algn="just"/>
            <a:r>
              <a:rPr lang="tk-TM" sz="2900" dirty="0" smtClean="0"/>
              <a:t>Soňky ýyllarda arassa kagyzlarda we suratplanlarda ýerine ýetirilýän</a:t>
            </a:r>
            <a:r>
              <a:rPr lang="tk-TM" sz="2900" dirty="0"/>
              <a:t> topografiki</a:t>
            </a:r>
            <a:r>
              <a:rPr lang="tk-TM" sz="2900" dirty="0" smtClean="0"/>
              <a:t> şekillendirmelerde nomogramma üýtgejili K-2 we KN kysymly kipregeller ulanylýar. KA-2 kipregeller goýberilişden galdy, emma häli-häzire çenli olar önümçilikde ulanylýarlar. </a:t>
            </a:r>
            <a:endParaRPr lang="ru-RU" sz="2900" dirty="0" smtClean="0"/>
          </a:p>
          <a:p>
            <a:pPr marL="0" indent="0" algn="ctr">
              <a:buNone/>
            </a:pPr>
            <a:r>
              <a:rPr lang="ru-RU" sz="2900" b="1" dirty="0" err="1" smtClean="0"/>
              <a:t>Kipregeliň</a:t>
            </a:r>
            <a:r>
              <a:rPr lang="ru-RU" sz="2900" b="1" dirty="0" smtClean="0"/>
              <a:t> </a:t>
            </a:r>
            <a:r>
              <a:rPr lang="ru-RU" sz="2900" b="1" dirty="0" err="1" smtClean="0"/>
              <a:t>barlagy</a:t>
            </a:r>
            <a:endParaRPr lang="ru-RU" sz="2900" b="1" dirty="0" smtClean="0"/>
          </a:p>
          <a:p>
            <a:pPr marL="0" indent="0">
              <a:buNone/>
            </a:pPr>
            <a:r>
              <a:rPr lang="ru-RU" sz="2900" dirty="0" smtClean="0"/>
              <a:t>1. </a:t>
            </a:r>
            <a:r>
              <a:rPr lang="ru-RU" sz="2900" dirty="0" err="1" smtClean="0"/>
              <a:t>Çyzgyjyň</a:t>
            </a:r>
            <a:r>
              <a:rPr lang="ru-RU" sz="2900" dirty="0" smtClean="0"/>
              <a:t> </a:t>
            </a:r>
            <a:r>
              <a:rPr lang="ru-RU" sz="2900" dirty="0" err="1" smtClean="0"/>
              <a:t>aşaky</a:t>
            </a:r>
            <a:r>
              <a:rPr lang="ru-RU" sz="2900" dirty="0" smtClean="0"/>
              <a:t> </a:t>
            </a:r>
            <a:r>
              <a:rPr lang="ru-RU" sz="2900" dirty="0" err="1" smtClean="0"/>
              <a:t>üsti</a:t>
            </a:r>
            <a:r>
              <a:rPr lang="ru-RU" sz="2900" dirty="0" smtClean="0"/>
              <a:t> </a:t>
            </a:r>
            <a:r>
              <a:rPr lang="ru-RU" sz="2900" dirty="0" err="1" smtClean="0"/>
              <a:t>tekiz</a:t>
            </a:r>
            <a:r>
              <a:rPr lang="ru-RU" sz="2900" dirty="0" smtClean="0"/>
              <a:t>, </a:t>
            </a:r>
            <a:r>
              <a:rPr lang="ru-RU" sz="2900" dirty="0" err="1" smtClean="0"/>
              <a:t>onuň</a:t>
            </a:r>
            <a:r>
              <a:rPr lang="ru-RU" sz="2900" dirty="0" smtClean="0"/>
              <a:t> </a:t>
            </a:r>
            <a:r>
              <a:rPr lang="ru-RU" sz="2900" dirty="0" err="1" smtClean="0"/>
              <a:t>gädilen</a:t>
            </a:r>
            <a:r>
              <a:rPr lang="ru-RU" sz="2900" dirty="0" smtClean="0"/>
              <a:t> </a:t>
            </a:r>
            <a:r>
              <a:rPr lang="ru-RU" sz="2900" dirty="0" err="1" smtClean="0"/>
              <a:t>gapyrgasy</a:t>
            </a:r>
            <a:r>
              <a:rPr lang="ru-RU" sz="2900" dirty="0" smtClean="0"/>
              <a:t> </a:t>
            </a:r>
            <a:r>
              <a:rPr lang="ru-RU" sz="2900" dirty="0" err="1" smtClean="0"/>
              <a:t>bolsa</a:t>
            </a:r>
            <a:r>
              <a:rPr lang="ru-RU" sz="2900" dirty="0" smtClean="0"/>
              <a:t> </a:t>
            </a:r>
            <a:r>
              <a:rPr lang="ru-RU" sz="2900" dirty="0" err="1" smtClean="0"/>
              <a:t>göni</a:t>
            </a:r>
            <a:r>
              <a:rPr lang="ru-RU" sz="2900" dirty="0" smtClean="0"/>
              <a:t> </a:t>
            </a:r>
            <a:r>
              <a:rPr lang="ru-RU" sz="2900" dirty="0" err="1" smtClean="0"/>
              <a:t>çyzyk</a:t>
            </a:r>
            <a:r>
              <a:rPr lang="ru-RU" sz="2900" dirty="0" smtClean="0"/>
              <a:t> </a:t>
            </a:r>
            <a:r>
              <a:rPr lang="ru-RU" sz="2900" dirty="0" err="1" smtClean="0"/>
              <a:t>bolmalydyr</a:t>
            </a:r>
            <a:r>
              <a:rPr lang="ru-RU" sz="2900" dirty="0" smtClean="0"/>
              <a:t>;</a:t>
            </a:r>
          </a:p>
          <a:p>
            <a:pPr marL="0" indent="0">
              <a:buNone/>
            </a:pPr>
            <a:r>
              <a:rPr lang="ru-RU" sz="2900" dirty="0" smtClean="0"/>
              <a:t>2. </a:t>
            </a:r>
            <a:r>
              <a:rPr lang="ru-RU" sz="2900" dirty="0" err="1" smtClean="0"/>
              <a:t>Çyzgyçdaky</a:t>
            </a:r>
            <a:r>
              <a:rPr lang="ru-RU" sz="2900" dirty="0" smtClean="0"/>
              <a:t> </a:t>
            </a:r>
            <a:r>
              <a:rPr lang="ru-RU" sz="2900" dirty="0" err="1" smtClean="0"/>
              <a:t>slindriki</a:t>
            </a:r>
            <a:r>
              <a:rPr lang="ru-RU" sz="2900" dirty="0" smtClean="0"/>
              <a:t> </a:t>
            </a:r>
            <a:r>
              <a:rPr lang="ru-RU" sz="2900" dirty="0" err="1" smtClean="0"/>
              <a:t>derejäniň</a:t>
            </a:r>
            <a:r>
              <a:rPr lang="ru-RU" sz="2900" dirty="0" smtClean="0"/>
              <a:t> </a:t>
            </a:r>
            <a:r>
              <a:rPr lang="ru-RU" sz="2900" dirty="0" err="1" smtClean="0"/>
              <a:t>oky</a:t>
            </a:r>
            <a:r>
              <a:rPr lang="ru-RU" sz="2900" dirty="0" smtClean="0"/>
              <a:t> </a:t>
            </a:r>
            <a:r>
              <a:rPr lang="ru-RU" sz="2900" dirty="0" err="1" smtClean="0"/>
              <a:t>çyzgyjyň</a:t>
            </a:r>
            <a:r>
              <a:rPr lang="ru-RU" sz="2900" dirty="0" smtClean="0"/>
              <a:t> </a:t>
            </a:r>
            <a:r>
              <a:rPr lang="ru-RU" sz="2900" dirty="0" err="1" smtClean="0"/>
              <a:t>aşaky</a:t>
            </a:r>
            <a:r>
              <a:rPr lang="ru-RU" sz="2900" dirty="0" smtClean="0"/>
              <a:t> </a:t>
            </a:r>
            <a:r>
              <a:rPr lang="ru-RU" sz="2900" dirty="0" err="1" smtClean="0"/>
              <a:t>tekizligine</a:t>
            </a:r>
            <a:r>
              <a:rPr lang="ru-RU" sz="2900" dirty="0" smtClean="0"/>
              <a:t> </a:t>
            </a:r>
            <a:r>
              <a:rPr lang="ru-RU" sz="2900" dirty="0" err="1" smtClean="0"/>
              <a:t>parallel</a:t>
            </a:r>
            <a:r>
              <a:rPr lang="ru-RU" sz="2900" dirty="0" smtClean="0"/>
              <a:t> </a:t>
            </a:r>
            <a:r>
              <a:rPr lang="ru-RU" sz="2900" dirty="0" err="1" smtClean="0"/>
              <a:t>bolmalydyr</a:t>
            </a:r>
            <a:r>
              <a:rPr lang="ru-RU" sz="2900" dirty="0" smtClean="0"/>
              <a:t>;</a:t>
            </a:r>
          </a:p>
          <a:p>
            <a:pPr marL="0" indent="0">
              <a:buNone/>
            </a:pPr>
            <a:r>
              <a:rPr lang="ru-RU" sz="2900" dirty="0" smtClean="0"/>
              <a:t>3. </a:t>
            </a:r>
            <a:r>
              <a:rPr lang="en-US" sz="2900" dirty="0" smtClean="0"/>
              <a:t>D</a:t>
            </a:r>
            <a:r>
              <a:rPr lang="ru-RU" sz="2900" dirty="0" err="1" smtClean="0"/>
              <a:t>ürbiniň</a:t>
            </a:r>
            <a:r>
              <a:rPr lang="ru-RU" sz="2900" dirty="0" smtClean="0"/>
              <a:t> </a:t>
            </a:r>
            <a:r>
              <a:rPr lang="ru-RU" sz="2900" dirty="0" err="1" smtClean="0"/>
              <a:t>nyşanlama</a:t>
            </a:r>
            <a:r>
              <a:rPr lang="ru-RU" sz="2900" dirty="0" smtClean="0"/>
              <a:t> </a:t>
            </a:r>
            <a:r>
              <a:rPr lang="ru-RU" sz="2900" dirty="0" err="1" smtClean="0"/>
              <a:t>çyzygy</a:t>
            </a:r>
            <a:r>
              <a:rPr lang="ru-RU" sz="2900" dirty="0" smtClean="0"/>
              <a:t> </a:t>
            </a:r>
            <a:r>
              <a:rPr lang="ru-RU" sz="2900" dirty="0" err="1" smtClean="0"/>
              <a:t>dürbiniň</a:t>
            </a:r>
            <a:r>
              <a:rPr lang="ru-RU" sz="2900" dirty="0" smtClean="0"/>
              <a:t> </a:t>
            </a:r>
            <a:r>
              <a:rPr lang="ru-RU" sz="2900" dirty="0" err="1" smtClean="0"/>
              <a:t>aýlaw</a:t>
            </a:r>
            <a:r>
              <a:rPr lang="ru-RU" sz="2900" dirty="0" smtClean="0"/>
              <a:t> </a:t>
            </a:r>
            <a:r>
              <a:rPr lang="ru-RU" sz="2900" dirty="0" err="1" smtClean="0"/>
              <a:t>okuna</a:t>
            </a:r>
            <a:r>
              <a:rPr lang="ru-RU" sz="2900" dirty="0" smtClean="0"/>
              <a:t> </a:t>
            </a:r>
            <a:r>
              <a:rPr lang="ru-RU" sz="2900" dirty="0" err="1" smtClean="0"/>
              <a:t>perpendikulýar</a:t>
            </a:r>
            <a:r>
              <a:rPr lang="ru-RU" sz="2900" dirty="0" smtClean="0"/>
              <a:t> </a:t>
            </a:r>
            <a:r>
              <a:rPr lang="ru-RU" sz="2900" dirty="0" err="1" smtClean="0"/>
              <a:t>bolmalydyr</a:t>
            </a:r>
            <a:r>
              <a:rPr lang="ru-RU" sz="2900" dirty="0" smtClean="0"/>
              <a:t> (</a:t>
            </a:r>
            <a:r>
              <a:rPr lang="ru-RU" sz="2900" dirty="0" err="1" smtClean="0"/>
              <a:t>kollimasion</a:t>
            </a:r>
            <a:r>
              <a:rPr lang="ru-RU" sz="2900" dirty="0" smtClean="0"/>
              <a:t> </a:t>
            </a:r>
            <a:r>
              <a:rPr lang="ru-RU" sz="2900" dirty="0" err="1" smtClean="0"/>
              <a:t>ýalňyşyň</a:t>
            </a:r>
            <a:r>
              <a:rPr lang="ru-RU" sz="2900" dirty="0" smtClean="0"/>
              <a:t> </a:t>
            </a:r>
            <a:r>
              <a:rPr lang="ru-RU" sz="2900" dirty="0" err="1" smtClean="0"/>
              <a:t>barlagy</a:t>
            </a:r>
            <a:r>
              <a:rPr lang="ru-RU" sz="2900" dirty="0" smtClean="0"/>
              <a:t>);</a:t>
            </a:r>
          </a:p>
          <a:p>
            <a:pPr marL="0" indent="0">
              <a:buNone/>
            </a:pPr>
            <a:r>
              <a:rPr lang="ru-RU" sz="2900" dirty="0" smtClean="0"/>
              <a:t>4. </a:t>
            </a:r>
            <a:r>
              <a:rPr lang="ru-RU" sz="2900" dirty="0" err="1" smtClean="0"/>
              <a:t>Dürbiniň</a:t>
            </a:r>
            <a:r>
              <a:rPr lang="ru-RU" sz="2900" dirty="0" smtClean="0"/>
              <a:t> </a:t>
            </a:r>
            <a:r>
              <a:rPr lang="ru-RU" sz="2900" dirty="0" err="1" smtClean="0"/>
              <a:t>aýlaw</a:t>
            </a:r>
            <a:r>
              <a:rPr lang="ru-RU" sz="2900" dirty="0" smtClean="0"/>
              <a:t> </a:t>
            </a:r>
            <a:r>
              <a:rPr lang="ru-RU" sz="2900" dirty="0" err="1" smtClean="0"/>
              <a:t>oky</a:t>
            </a:r>
            <a:r>
              <a:rPr lang="ru-RU" sz="2900" dirty="0" smtClean="0"/>
              <a:t> </a:t>
            </a:r>
            <a:r>
              <a:rPr lang="ru-RU" sz="2900" dirty="0" err="1" smtClean="0"/>
              <a:t>çyzgyjyň</a:t>
            </a:r>
            <a:r>
              <a:rPr lang="ru-RU" sz="2900" dirty="0" smtClean="0"/>
              <a:t> </a:t>
            </a:r>
            <a:r>
              <a:rPr lang="ru-RU" sz="2900" dirty="0" err="1" smtClean="0"/>
              <a:t>aşaky</a:t>
            </a:r>
            <a:r>
              <a:rPr lang="ru-RU" sz="2900" dirty="0" smtClean="0"/>
              <a:t> </a:t>
            </a:r>
            <a:r>
              <a:rPr lang="ru-RU" sz="2900" dirty="0" err="1" smtClean="0"/>
              <a:t>tekizligine</a:t>
            </a:r>
            <a:r>
              <a:rPr lang="ru-RU" sz="2900" dirty="0" smtClean="0"/>
              <a:t> </a:t>
            </a:r>
            <a:r>
              <a:rPr lang="ru-RU" sz="2900" dirty="0" err="1" smtClean="0"/>
              <a:t>parallel</a:t>
            </a:r>
            <a:r>
              <a:rPr lang="ru-RU" sz="2900" dirty="0" smtClean="0"/>
              <a:t> </a:t>
            </a:r>
            <a:r>
              <a:rPr lang="ru-RU" sz="2900" dirty="0" err="1" smtClean="0"/>
              <a:t>bolmalydyr</a:t>
            </a:r>
            <a:r>
              <a:rPr lang="ru-RU" sz="2900" dirty="0" smtClean="0"/>
              <a:t>;</a:t>
            </a:r>
          </a:p>
          <a:p>
            <a:pPr marL="0" indent="0">
              <a:buNone/>
            </a:pPr>
            <a:r>
              <a:rPr lang="ru-RU" sz="2900" dirty="0" smtClean="0"/>
              <a:t>5. </a:t>
            </a:r>
            <a:r>
              <a:rPr lang="en-US" sz="2900" dirty="0" smtClean="0"/>
              <a:t>S</a:t>
            </a:r>
            <a:r>
              <a:rPr lang="ru-RU" sz="2900" dirty="0" err="1" smtClean="0"/>
              <a:t>apaklaryň</a:t>
            </a:r>
            <a:r>
              <a:rPr lang="ru-RU" sz="2900" dirty="0" smtClean="0"/>
              <a:t> </a:t>
            </a:r>
            <a:r>
              <a:rPr lang="ru-RU" sz="2900" dirty="0" err="1" smtClean="0"/>
              <a:t>torunyň</a:t>
            </a:r>
            <a:r>
              <a:rPr lang="ru-RU" sz="2900" dirty="0" smtClean="0"/>
              <a:t> </a:t>
            </a:r>
            <a:r>
              <a:rPr lang="ru-RU" sz="2900" dirty="0" err="1" smtClean="0"/>
              <a:t>dik</a:t>
            </a:r>
            <a:r>
              <a:rPr lang="ru-RU" sz="2900" dirty="0" smtClean="0"/>
              <a:t> </a:t>
            </a:r>
            <a:r>
              <a:rPr lang="ru-RU" sz="2900" dirty="0" err="1" smtClean="0"/>
              <a:t>sapagy</a:t>
            </a:r>
            <a:r>
              <a:rPr lang="ru-RU" sz="2900" dirty="0" smtClean="0"/>
              <a:t> </a:t>
            </a:r>
            <a:r>
              <a:rPr lang="ru-RU" sz="2900" dirty="0" err="1" smtClean="0"/>
              <a:t>kipregeliň</a:t>
            </a:r>
            <a:r>
              <a:rPr lang="ru-RU" sz="2900" dirty="0" smtClean="0"/>
              <a:t> </a:t>
            </a:r>
            <a:r>
              <a:rPr lang="ru-RU" sz="2900" dirty="0" err="1" smtClean="0"/>
              <a:t>kollimasion</a:t>
            </a:r>
            <a:r>
              <a:rPr lang="ru-RU" sz="2900" dirty="0" smtClean="0"/>
              <a:t> </a:t>
            </a:r>
            <a:r>
              <a:rPr lang="ru-RU" sz="2900" dirty="0" err="1" smtClean="0"/>
              <a:t>tekizligi</a:t>
            </a:r>
            <a:r>
              <a:rPr lang="ru-RU" sz="2900" dirty="0" smtClean="0"/>
              <a:t> </a:t>
            </a:r>
            <a:r>
              <a:rPr lang="ru-RU" sz="2900" dirty="0" err="1" smtClean="0"/>
              <a:t>bilen</a:t>
            </a:r>
            <a:r>
              <a:rPr lang="ru-RU" sz="2900" dirty="0" smtClean="0"/>
              <a:t> </a:t>
            </a:r>
            <a:r>
              <a:rPr lang="ru-RU" sz="2900" dirty="0" err="1" smtClean="0"/>
              <a:t>gabat</a:t>
            </a:r>
            <a:r>
              <a:rPr lang="ru-RU" sz="2900" dirty="0" smtClean="0"/>
              <a:t> </a:t>
            </a:r>
            <a:r>
              <a:rPr lang="ru-RU" sz="2900" dirty="0" err="1" smtClean="0"/>
              <a:t>gelmaelidir</a:t>
            </a:r>
            <a:r>
              <a:rPr lang="ru-RU" sz="2900" dirty="0" smtClean="0"/>
              <a:t>:</a:t>
            </a:r>
          </a:p>
          <a:p>
            <a:pPr marL="0" indent="0">
              <a:buNone/>
            </a:pPr>
            <a:r>
              <a:rPr lang="ru-RU" sz="2900" dirty="0" smtClean="0"/>
              <a:t>6. </a:t>
            </a:r>
            <a:r>
              <a:rPr lang="ru-RU" sz="2900" dirty="0" err="1" smtClean="0"/>
              <a:t>Dik</a:t>
            </a:r>
            <a:r>
              <a:rPr lang="ru-RU" sz="2900" dirty="0" smtClean="0"/>
              <a:t> </a:t>
            </a:r>
            <a:r>
              <a:rPr lang="ru-RU" sz="2900" dirty="0" err="1" smtClean="0"/>
              <a:t>aýlawyň</a:t>
            </a:r>
            <a:r>
              <a:rPr lang="ru-RU" sz="2900" dirty="0" smtClean="0"/>
              <a:t> </a:t>
            </a:r>
            <a:r>
              <a:rPr lang="ru-RU" sz="2900" dirty="0" err="1" smtClean="0"/>
              <a:t>nolunyň</a:t>
            </a:r>
            <a:r>
              <a:rPr lang="ru-RU" sz="2900" dirty="0" smtClean="0"/>
              <a:t> </a:t>
            </a:r>
            <a:r>
              <a:rPr lang="ru-RU" sz="2900" dirty="0" err="1" smtClean="0"/>
              <a:t>orny</a:t>
            </a:r>
            <a:r>
              <a:rPr lang="ru-RU" sz="2900" dirty="0" smtClean="0"/>
              <a:t> </a:t>
            </a:r>
            <a:r>
              <a:rPr lang="ru-RU" sz="2900" dirty="0" err="1" smtClean="0"/>
              <a:t>ululygy</a:t>
            </a:r>
            <a:r>
              <a:rPr lang="ru-RU" sz="2900" dirty="0" smtClean="0"/>
              <a:t> </a:t>
            </a:r>
            <a:r>
              <a:rPr lang="ru-RU" sz="2900" dirty="0" err="1" smtClean="0"/>
              <a:t>boýunça</a:t>
            </a:r>
            <a:r>
              <a:rPr lang="ru-RU" sz="2900" dirty="0" smtClean="0"/>
              <a:t> </a:t>
            </a:r>
            <a:r>
              <a:rPr lang="ru-RU" sz="2900" dirty="0" err="1" smtClean="0"/>
              <a:t>kiçi</a:t>
            </a:r>
            <a:r>
              <a:rPr lang="ru-RU" sz="2900" dirty="0"/>
              <a:t> (0</a:t>
            </a:r>
            <a:r>
              <a:rPr lang="ru-RU" sz="2900" b="1" baseline="30000" dirty="0"/>
              <a:t>o</a:t>
            </a:r>
            <a:r>
              <a:rPr lang="ru-RU" sz="2900" dirty="0"/>
              <a:t> </a:t>
            </a:r>
            <a:r>
              <a:rPr lang="ru-RU" sz="2900" dirty="0" smtClean="0"/>
              <a:t>0‘ </a:t>
            </a:r>
            <a:r>
              <a:rPr lang="ru-RU" sz="2900" dirty="0" err="1" smtClean="0"/>
              <a:t>golaý</a:t>
            </a:r>
            <a:r>
              <a:rPr lang="ru-RU" sz="2900" dirty="0" smtClean="0"/>
              <a:t>) </a:t>
            </a:r>
            <a:r>
              <a:rPr lang="ru-RU" sz="2900" dirty="0" err="1" smtClean="0"/>
              <a:t>we</a:t>
            </a:r>
            <a:r>
              <a:rPr lang="ru-RU" sz="2900" dirty="0" smtClean="0"/>
              <a:t> </a:t>
            </a:r>
            <a:r>
              <a:rPr lang="ru-RU" sz="2900" dirty="0" err="1" smtClean="0"/>
              <a:t>hemişelik</a:t>
            </a:r>
            <a:r>
              <a:rPr lang="ru-RU" sz="2900" dirty="0" smtClean="0"/>
              <a:t> </a:t>
            </a:r>
            <a:r>
              <a:rPr lang="ru-RU" sz="2900" dirty="0" err="1" smtClean="0"/>
              <a:t>bolmalydyr</a:t>
            </a:r>
            <a:r>
              <a:rPr lang="ru-RU" sz="2900" dirty="0" smtClean="0"/>
              <a:t>;</a:t>
            </a:r>
          </a:p>
          <a:p>
            <a:pPr marL="0" indent="0">
              <a:buNone/>
            </a:pPr>
            <a:r>
              <a:rPr lang="ru-RU" sz="2900" dirty="0" smtClean="0"/>
              <a:t>7. </a:t>
            </a:r>
            <a:r>
              <a:rPr lang="en-US" sz="2900" dirty="0" smtClean="0"/>
              <a:t>S</a:t>
            </a:r>
            <a:r>
              <a:rPr lang="ru-RU" sz="2900" dirty="0" err="1" smtClean="0"/>
              <a:t>apakly</a:t>
            </a:r>
            <a:r>
              <a:rPr lang="ru-RU" sz="2900" dirty="0" smtClean="0"/>
              <a:t> </a:t>
            </a:r>
            <a:r>
              <a:rPr lang="ru-RU" sz="2900" dirty="0" err="1" smtClean="0"/>
              <a:t>uzaklyk</a:t>
            </a:r>
            <a:r>
              <a:rPr lang="ru-RU" sz="2900" dirty="0" smtClean="0"/>
              <a:t> </a:t>
            </a:r>
            <a:r>
              <a:rPr lang="ru-RU" sz="2900" dirty="0" err="1" smtClean="0"/>
              <a:t>ölçeýjiniň</a:t>
            </a:r>
            <a:r>
              <a:rPr lang="ru-RU" sz="2900" dirty="0" smtClean="0"/>
              <a:t> </a:t>
            </a:r>
            <a:r>
              <a:rPr lang="ru-RU" sz="2900" dirty="0" err="1" smtClean="0"/>
              <a:t>koeffisiýentiniň</a:t>
            </a:r>
            <a:r>
              <a:rPr lang="ru-RU" sz="2900" dirty="0" smtClean="0"/>
              <a:t> </a:t>
            </a:r>
            <a:r>
              <a:rPr lang="ru-RU" sz="2900" dirty="0" err="1" smtClean="0"/>
              <a:t>hakyky</a:t>
            </a:r>
            <a:r>
              <a:rPr lang="ru-RU" sz="2900" dirty="0" smtClean="0"/>
              <a:t> </a:t>
            </a:r>
            <a:r>
              <a:rPr lang="ru-RU" sz="2900" dirty="0" err="1" smtClean="0"/>
              <a:t>bahasyny</a:t>
            </a:r>
            <a:r>
              <a:rPr lang="ru-RU" sz="2900" dirty="0" smtClean="0"/>
              <a:t> </a:t>
            </a:r>
            <a:r>
              <a:rPr lang="ru-RU" sz="2900" dirty="0" err="1" smtClean="0"/>
              <a:t>kesgitlemeli</a:t>
            </a:r>
            <a:r>
              <a:rPr lang="ru-RU" sz="2900" dirty="0" smtClean="0"/>
              <a:t>.</a:t>
            </a:r>
            <a:endParaRPr lang="ru-RU" sz="2900" dirty="0"/>
          </a:p>
          <a:p>
            <a:pPr marL="0" indent="0">
              <a:buNone/>
            </a:pPr>
            <a:endParaRPr lang="ru-RU" sz="2900" b="1" dirty="0" smtClean="0"/>
          </a:p>
          <a:p>
            <a:pPr marL="0" indent="0">
              <a:buNone/>
            </a:pPr>
            <a:endParaRPr lang="ru-RU" sz="2700" dirty="0"/>
          </a:p>
          <a:p>
            <a:endParaRPr lang="ru-RU" dirty="0"/>
          </a:p>
          <a:p>
            <a:endParaRPr lang="ru-RU" dirty="0"/>
          </a:p>
        </p:txBody>
      </p:sp>
    </p:spTree>
    <p:extLst>
      <p:ext uri="{BB962C8B-B14F-4D97-AF65-F5344CB8AC3E}">
        <p14:creationId xmlns:p14="http://schemas.microsoft.com/office/powerpoint/2010/main" val="339806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Users\Acer\Desktop\картинки\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4320480" cy="54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C:\Users\Acer\Desktop\картинки\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6632"/>
            <a:ext cx="4392488"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785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6099" y="116632"/>
            <a:ext cx="8824857" cy="5508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sz="2600" b="1" dirty="0" err="1" smtClean="0">
                <a:solidFill>
                  <a:srgbClr val="C00000"/>
                </a:solidFill>
              </a:rPr>
              <a:t>Menzula</a:t>
            </a:r>
            <a:r>
              <a:rPr lang="ru-RU" sz="2600" b="1" dirty="0" smtClean="0">
                <a:solidFill>
                  <a:srgbClr val="C00000"/>
                </a:solidFill>
              </a:rPr>
              <a:t> </a:t>
            </a:r>
            <a:r>
              <a:rPr lang="ru-RU" sz="2600" b="1" dirty="0" err="1" smtClean="0">
                <a:solidFill>
                  <a:srgbClr val="C00000"/>
                </a:solidFill>
              </a:rPr>
              <a:t>şekillendirmesiniň</a:t>
            </a:r>
            <a:r>
              <a:rPr lang="ru-RU" sz="2600" b="1" dirty="0" smtClean="0">
                <a:solidFill>
                  <a:srgbClr val="C00000"/>
                </a:solidFill>
              </a:rPr>
              <a:t> </a:t>
            </a:r>
            <a:r>
              <a:rPr lang="ru-RU" sz="2600" b="1" dirty="0" err="1" smtClean="0">
                <a:solidFill>
                  <a:srgbClr val="C00000"/>
                </a:solidFill>
              </a:rPr>
              <a:t>abzallaryny</a:t>
            </a:r>
            <a:r>
              <a:rPr lang="ru-RU" sz="2600" b="1" dirty="0" smtClean="0">
                <a:solidFill>
                  <a:srgbClr val="C00000"/>
                </a:solidFill>
              </a:rPr>
              <a:t> </a:t>
            </a:r>
            <a:r>
              <a:rPr lang="ru-RU" sz="2600" b="1" dirty="0" err="1" smtClean="0">
                <a:solidFill>
                  <a:srgbClr val="C00000"/>
                </a:solidFill>
              </a:rPr>
              <a:t>we</a:t>
            </a:r>
            <a:r>
              <a:rPr lang="ru-RU" sz="2600" b="1" dirty="0" smtClean="0">
                <a:solidFill>
                  <a:srgbClr val="C00000"/>
                </a:solidFill>
              </a:rPr>
              <a:t> </a:t>
            </a:r>
            <a:r>
              <a:rPr lang="ru-RU" sz="2600" b="1" dirty="0" err="1" smtClean="0">
                <a:solidFill>
                  <a:srgbClr val="C00000"/>
                </a:solidFill>
              </a:rPr>
              <a:t>gurallaryny</a:t>
            </a:r>
            <a:r>
              <a:rPr lang="ru-RU" sz="2600" b="1" dirty="0" smtClean="0">
                <a:solidFill>
                  <a:srgbClr val="C00000"/>
                </a:solidFill>
              </a:rPr>
              <a:t> </a:t>
            </a:r>
            <a:r>
              <a:rPr lang="ru-RU" sz="2600" b="1" dirty="0" err="1" smtClean="0">
                <a:solidFill>
                  <a:srgbClr val="C00000"/>
                </a:solidFill>
              </a:rPr>
              <a:t>barlamak</a:t>
            </a:r>
            <a:endParaRPr lang="ru-RU" sz="2600" b="1" dirty="0">
              <a:solidFill>
                <a:srgbClr val="C00000"/>
              </a:solidFill>
            </a:endParaRPr>
          </a:p>
        </p:txBody>
      </p:sp>
      <p:sp>
        <p:nvSpPr>
          <p:cNvPr id="5" name="Прямоугольник с двумя скругленными противолежащими углами 4"/>
          <p:cNvSpPr/>
          <p:nvPr/>
        </p:nvSpPr>
        <p:spPr>
          <a:xfrm>
            <a:off x="390962" y="1571724"/>
            <a:ext cx="8603798" cy="532318"/>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200" b="1" dirty="0" err="1" smtClean="0"/>
              <a:t>Menzula</a:t>
            </a:r>
            <a:r>
              <a:rPr lang="ru-RU" sz="2200" b="1" dirty="0" smtClean="0"/>
              <a:t> </a:t>
            </a:r>
            <a:r>
              <a:rPr lang="ru-RU" sz="2200" b="1" dirty="0" err="1" smtClean="0"/>
              <a:t>toplumynyň</a:t>
            </a:r>
            <a:r>
              <a:rPr lang="ru-RU" sz="2200" b="1" dirty="0" smtClean="0"/>
              <a:t> </a:t>
            </a:r>
            <a:r>
              <a:rPr lang="ru-RU" sz="2200" b="1" dirty="0" err="1" smtClean="0"/>
              <a:t>abzallarynyň</a:t>
            </a:r>
            <a:r>
              <a:rPr lang="ru-RU" sz="2200" b="1" dirty="0" smtClean="0"/>
              <a:t> </a:t>
            </a:r>
            <a:r>
              <a:rPr lang="ru-RU" sz="2200" b="1" dirty="0" err="1" smtClean="0"/>
              <a:t>işe</a:t>
            </a:r>
            <a:r>
              <a:rPr lang="ru-RU" sz="2200" b="1" dirty="0" smtClean="0"/>
              <a:t> </a:t>
            </a:r>
            <a:r>
              <a:rPr lang="ru-RU" sz="2200" b="1" dirty="0" err="1" smtClean="0"/>
              <a:t>ukyplylygyny</a:t>
            </a:r>
            <a:r>
              <a:rPr lang="ru-RU" sz="2200" b="1" dirty="0" smtClean="0"/>
              <a:t> </a:t>
            </a:r>
            <a:r>
              <a:rPr lang="ru-RU" sz="2200" b="1" dirty="0" err="1" smtClean="0"/>
              <a:t>barlamak</a:t>
            </a:r>
            <a:endParaRPr lang="ru-RU" sz="2200" dirty="0"/>
          </a:p>
        </p:txBody>
      </p:sp>
      <p:sp>
        <p:nvSpPr>
          <p:cNvPr id="7" name="Прямоугольник с двумя скругленными противолежащими углами 6"/>
          <p:cNvSpPr/>
          <p:nvPr/>
        </p:nvSpPr>
        <p:spPr>
          <a:xfrm>
            <a:off x="403933" y="3356992"/>
            <a:ext cx="8603798" cy="593901"/>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k-TM" sz="2400" b="1" dirty="0" smtClean="0"/>
              <a:t>K</a:t>
            </a:r>
            <a:r>
              <a:rPr lang="ru-RU" sz="2400" b="1" dirty="0" err="1" smtClean="0"/>
              <a:t>ipregeldäki</a:t>
            </a:r>
            <a:r>
              <a:rPr lang="ru-RU" sz="2400" b="1" dirty="0" smtClean="0"/>
              <a:t> </a:t>
            </a:r>
            <a:r>
              <a:rPr lang="ru-RU" sz="2400" b="1" dirty="0" err="1" smtClean="0"/>
              <a:t>tekiz</a:t>
            </a:r>
            <a:r>
              <a:rPr lang="ru-RU" sz="2400" b="1" dirty="0" smtClean="0"/>
              <a:t> </a:t>
            </a:r>
            <a:r>
              <a:rPr lang="ru-RU" sz="2400" b="1" dirty="0" err="1" smtClean="0"/>
              <a:t>oturdyjy</a:t>
            </a:r>
            <a:r>
              <a:rPr lang="ru-RU" sz="2400" b="1" dirty="0" smtClean="0"/>
              <a:t> </a:t>
            </a:r>
            <a:r>
              <a:rPr lang="ru-RU" sz="2400" b="1" dirty="0" err="1" smtClean="0"/>
              <a:t>derejäni</a:t>
            </a:r>
            <a:r>
              <a:rPr lang="ru-RU" sz="2400" b="1" dirty="0" smtClean="0"/>
              <a:t> </a:t>
            </a:r>
            <a:r>
              <a:rPr lang="ru-RU" sz="2400" b="1" dirty="0" err="1" smtClean="0"/>
              <a:t>barlamak</a:t>
            </a:r>
            <a:r>
              <a:rPr lang="ru-RU" sz="2400" b="1" dirty="0" smtClean="0"/>
              <a:t> </a:t>
            </a:r>
            <a:r>
              <a:rPr lang="ru-RU" sz="2400" b="1" dirty="0" err="1" smtClean="0"/>
              <a:t>we</a:t>
            </a:r>
            <a:r>
              <a:rPr lang="ru-RU" sz="2400" b="1" dirty="0" smtClean="0"/>
              <a:t> </a:t>
            </a:r>
            <a:r>
              <a:rPr lang="ru-RU" sz="2400" b="1" dirty="0" err="1" smtClean="0"/>
              <a:t>sazlamak</a:t>
            </a:r>
            <a:endParaRPr lang="ru-RU" sz="2400" dirty="0"/>
          </a:p>
        </p:txBody>
      </p:sp>
      <p:sp>
        <p:nvSpPr>
          <p:cNvPr id="8" name="Прямоугольник с двумя скругленными противолежащими углами 7"/>
          <p:cNvSpPr/>
          <p:nvPr/>
        </p:nvSpPr>
        <p:spPr>
          <a:xfrm>
            <a:off x="360455" y="2348880"/>
            <a:ext cx="8603798" cy="750960"/>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sz="2100" b="1" dirty="0" err="1" smtClean="0"/>
              <a:t>Kipregeliň</a:t>
            </a:r>
            <a:r>
              <a:rPr lang="ru-RU" sz="2100" b="1" dirty="0" smtClean="0"/>
              <a:t> </a:t>
            </a:r>
            <a:r>
              <a:rPr lang="ru-RU" sz="2100" b="1" dirty="0" err="1" smtClean="0"/>
              <a:t>görüş</a:t>
            </a:r>
            <a:r>
              <a:rPr lang="ru-RU" sz="2100" b="1" dirty="0" smtClean="0"/>
              <a:t> </a:t>
            </a:r>
            <a:r>
              <a:rPr lang="ru-RU" sz="2100" b="1" dirty="0" err="1" smtClean="0"/>
              <a:t>dürbüsiniň</a:t>
            </a:r>
            <a:r>
              <a:rPr lang="ru-RU" sz="2100" b="1" dirty="0" smtClean="0"/>
              <a:t> </a:t>
            </a:r>
            <a:r>
              <a:rPr lang="ru-RU" sz="2100" b="1" dirty="0" err="1" smtClean="0"/>
              <a:t>yorunyň</a:t>
            </a:r>
            <a:r>
              <a:rPr lang="ru-RU" sz="2100" b="1" dirty="0" smtClean="0"/>
              <a:t> </a:t>
            </a:r>
            <a:r>
              <a:rPr lang="ru-RU" sz="2100" b="1" dirty="0" err="1" smtClean="0"/>
              <a:t>duk</a:t>
            </a:r>
            <a:r>
              <a:rPr lang="ru-RU" sz="2100" b="1" dirty="0" smtClean="0"/>
              <a:t> </a:t>
            </a:r>
            <a:r>
              <a:rPr lang="ru-RU" sz="2100" b="1" dirty="0" err="1" smtClean="0"/>
              <a:t>sapagynyň</a:t>
            </a:r>
            <a:r>
              <a:rPr lang="ru-RU" sz="2100" b="1" dirty="0" smtClean="0"/>
              <a:t> </a:t>
            </a:r>
            <a:r>
              <a:rPr lang="ru-RU" sz="2100" b="1" dirty="0" err="1" smtClean="0"/>
              <a:t>dogry</a:t>
            </a:r>
            <a:r>
              <a:rPr lang="ru-RU" sz="2100" b="1" dirty="0" smtClean="0"/>
              <a:t> </a:t>
            </a:r>
            <a:r>
              <a:rPr lang="ru-RU" sz="2100" b="1" dirty="0" err="1" smtClean="0"/>
              <a:t>oturdylandygyny</a:t>
            </a:r>
            <a:r>
              <a:rPr lang="ru-RU" sz="2100" b="1" dirty="0" smtClean="0"/>
              <a:t> </a:t>
            </a:r>
            <a:r>
              <a:rPr lang="ru-RU" sz="2100" b="1" dirty="0" err="1" smtClean="0"/>
              <a:t>barlamak</a:t>
            </a:r>
            <a:endParaRPr lang="ru-RU" sz="2100" dirty="0"/>
          </a:p>
        </p:txBody>
      </p:sp>
      <p:sp>
        <p:nvSpPr>
          <p:cNvPr id="13" name="Прямоугольник с двумя скругленными противолежащими углами 12"/>
          <p:cNvSpPr/>
          <p:nvPr/>
        </p:nvSpPr>
        <p:spPr>
          <a:xfrm>
            <a:off x="400571" y="5157192"/>
            <a:ext cx="8603798" cy="57606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err="1" smtClean="0"/>
              <a:t>Dik</a:t>
            </a:r>
            <a:r>
              <a:rPr lang="ru-RU" sz="2400" b="1" dirty="0" smtClean="0"/>
              <a:t> </a:t>
            </a:r>
            <a:r>
              <a:rPr lang="ru-RU" sz="2400" b="1" dirty="0" err="1" smtClean="0"/>
              <a:t>tegelegiň</a:t>
            </a:r>
            <a:r>
              <a:rPr lang="ru-RU" sz="2400" b="1" dirty="0" smtClean="0"/>
              <a:t> </a:t>
            </a:r>
            <a:r>
              <a:rPr lang="ru-RU" sz="2400" b="1" dirty="0" err="1" smtClean="0"/>
              <a:t>nolunyň</a:t>
            </a:r>
            <a:r>
              <a:rPr lang="ru-RU" sz="2400" b="1" dirty="0" smtClean="0"/>
              <a:t> </a:t>
            </a:r>
            <a:r>
              <a:rPr lang="ru-RU" sz="2400" b="1" dirty="0" err="1" smtClean="0"/>
              <a:t>ornuny</a:t>
            </a:r>
            <a:r>
              <a:rPr lang="ru-RU" sz="2400" b="1" dirty="0" smtClean="0"/>
              <a:t> (NO) </a:t>
            </a:r>
            <a:r>
              <a:rPr lang="ru-RU" sz="2400" b="1" dirty="0" err="1" smtClean="0"/>
              <a:t>kesgitlemek</a:t>
            </a:r>
            <a:endParaRPr lang="ru-RU" sz="2400" dirty="0"/>
          </a:p>
        </p:txBody>
      </p:sp>
      <p:sp>
        <p:nvSpPr>
          <p:cNvPr id="14" name="Прямоугольник с двумя скругленными противолежащими углами 13"/>
          <p:cNvSpPr/>
          <p:nvPr/>
        </p:nvSpPr>
        <p:spPr>
          <a:xfrm>
            <a:off x="388680" y="4284513"/>
            <a:ext cx="8634305" cy="576064"/>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k-TM" sz="2400" b="1" dirty="0" smtClean="0"/>
              <a:t>M</a:t>
            </a:r>
            <a:r>
              <a:rPr lang="ru-RU" sz="2400" b="1" dirty="0" err="1" smtClean="0"/>
              <a:t>enzulanyň</a:t>
            </a:r>
            <a:r>
              <a:rPr lang="ru-RU" sz="2400" b="1" dirty="0" smtClean="0"/>
              <a:t> </a:t>
            </a:r>
            <a:r>
              <a:rPr lang="ru-RU" sz="2400" b="1" dirty="0" err="1" smtClean="0"/>
              <a:t>durnuklylygyny</a:t>
            </a:r>
            <a:r>
              <a:rPr lang="ru-RU" sz="2400" b="1" dirty="0" smtClean="0"/>
              <a:t> </a:t>
            </a:r>
            <a:r>
              <a:rPr lang="ru-RU" sz="2400" b="1" dirty="0" err="1" smtClean="0"/>
              <a:t>barlamak</a:t>
            </a:r>
            <a:endParaRPr lang="ru-RU" sz="2400" dirty="0"/>
          </a:p>
        </p:txBody>
      </p:sp>
      <p:sp>
        <p:nvSpPr>
          <p:cNvPr id="17" name="Прямоугольник с двумя скругленными противолежащими углами 16"/>
          <p:cNvSpPr/>
          <p:nvPr/>
        </p:nvSpPr>
        <p:spPr>
          <a:xfrm>
            <a:off x="346631" y="6021288"/>
            <a:ext cx="8631445" cy="576064"/>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k-TM" sz="2400" b="1" dirty="0" smtClean="0"/>
              <a:t>B</a:t>
            </a:r>
            <a:r>
              <a:rPr lang="ru-RU" sz="2400" b="1" dirty="0" err="1" smtClean="0"/>
              <a:t>usslyň</a:t>
            </a:r>
            <a:r>
              <a:rPr lang="ru-RU" sz="2400" b="1" dirty="0" smtClean="0"/>
              <a:t> </a:t>
            </a:r>
            <a:r>
              <a:rPr lang="ru-RU" sz="2400" b="1" dirty="0" err="1" smtClean="0"/>
              <a:t>gural</a:t>
            </a:r>
            <a:r>
              <a:rPr lang="ru-RU" sz="2400" b="1" dirty="0" smtClean="0"/>
              <a:t> </a:t>
            </a:r>
            <a:r>
              <a:rPr lang="ru-RU" sz="2400" b="1" dirty="0" err="1" smtClean="0"/>
              <a:t>düzedişini</a:t>
            </a:r>
            <a:r>
              <a:rPr lang="ru-RU" sz="2400" b="1" dirty="0" smtClean="0"/>
              <a:t> </a:t>
            </a:r>
            <a:r>
              <a:rPr lang="ru-RU" sz="2400" b="1" dirty="0" err="1" smtClean="0"/>
              <a:t>kesgitlemek</a:t>
            </a:r>
            <a:endParaRPr lang="ru-RU" sz="2400" dirty="0"/>
          </a:p>
        </p:txBody>
      </p:sp>
      <p:sp>
        <p:nvSpPr>
          <p:cNvPr id="18" name="Прямоугольник с двумя скругленными противолежащими углами 17"/>
          <p:cNvSpPr/>
          <p:nvPr/>
        </p:nvSpPr>
        <p:spPr>
          <a:xfrm>
            <a:off x="346631" y="732238"/>
            <a:ext cx="8603797" cy="584286"/>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sz="2400" b="1" dirty="0" err="1" smtClean="0"/>
              <a:t>Daşky</a:t>
            </a:r>
            <a:r>
              <a:rPr lang="ru-RU" sz="2400" b="1" dirty="0" smtClean="0"/>
              <a:t> </a:t>
            </a:r>
            <a:r>
              <a:rPr lang="ru-RU" sz="2400" b="1" dirty="0" err="1" smtClean="0"/>
              <a:t>ýagdaýyny</a:t>
            </a:r>
            <a:r>
              <a:rPr lang="ru-RU" sz="2400" b="1" dirty="0" smtClean="0"/>
              <a:t> </a:t>
            </a:r>
            <a:r>
              <a:rPr lang="ru-RU" sz="2400" b="1" dirty="0" err="1" smtClean="0"/>
              <a:t>we</a:t>
            </a:r>
            <a:r>
              <a:rPr lang="ru-RU" sz="2400" b="1" dirty="0" smtClean="0"/>
              <a:t> </a:t>
            </a:r>
            <a:r>
              <a:rPr lang="ru-RU" sz="2400" b="1" dirty="0" err="1" smtClean="0"/>
              <a:t>tükelligini</a:t>
            </a:r>
            <a:r>
              <a:rPr lang="ru-RU" sz="2400" b="1" dirty="0" smtClean="0"/>
              <a:t> </a:t>
            </a:r>
            <a:r>
              <a:rPr lang="ru-RU" sz="2400" b="1" dirty="0" err="1" smtClean="0"/>
              <a:t>barlamak</a:t>
            </a:r>
            <a:endParaRPr lang="ru-RU" sz="2400" dirty="0"/>
          </a:p>
        </p:txBody>
      </p:sp>
      <p:cxnSp>
        <p:nvCxnSpPr>
          <p:cNvPr id="3" name="Прямая со стрелкой 2"/>
          <p:cNvCxnSpPr>
            <a:stCxn id="18" idx="1"/>
          </p:cNvCxnSpPr>
          <p:nvPr/>
        </p:nvCxnSpPr>
        <p:spPr>
          <a:xfrm flipH="1">
            <a:off x="4648529" y="1316524"/>
            <a:ext cx="1" cy="255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1" name="Прямая со стрелкой 20"/>
          <p:cNvCxnSpPr/>
          <p:nvPr/>
        </p:nvCxnSpPr>
        <p:spPr>
          <a:xfrm flipH="1">
            <a:off x="4625197" y="2093680"/>
            <a:ext cx="1" cy="255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2" name="Прямая со стрелкой 21"/>
          <p:cNvCxnSpPr/>
          <p:nvPr/>
        </p:nvCxnSpPr>
        <p:spPr>
          <a:xfrm flipH="1">
            <a:off x="4648528" y="3112403"/>
            <a:ext cx="1" cy="255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Прямая со стрелкой 22"/>
          <p:cNvCxnSpPr/>
          <p:nvPr/>
        </p:nvCxnSpPr>
        <p:spPr>
          <a:xfrm>
            <a:off x="4662354" y="3950893"/>
            <a:ext cx="1" cy="3336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Прямая со стрелкой 37"/>
          <p:cNvCxnSpPr>
            <a:stCxn id="14" idx="1"/>
          </p:cNvCxnSpPr>
          <p:nvPr/>
        </p:nvCxnSpPr>
        <p:spPr>
          <a:xfrm flipH="1">
            <a:off x="4702470" y="4860577"/>
            <a:ext cx="3363" cy="29661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9" name="Прямая со стрелкой 38"/>
          <p:cNvCxnSpPr>
            <a:stCxn id="13" idx="1"/>
          </p:cNvCxnSpPr>
          <p:nvPr/>
        </p:nvCxnSpPr>
        <p:spPr>
          <a:xfrm>
            <a:off x="4702470" y="5733256"/>
            <a:ext cx="3363"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90408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39783" y="3140968"/>
            <a:ext cx="8784976" cy="600075"/>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k-TM" sz="2400" b="1" dirty="0" smtClean="0"/>
              <a:t>U</a:t>
            </a:r>
            <a:r>
              <a:rPr lang="ru-RU" sz="2400" b="1" dirty="0" err="1" smtClean="0"/>
              <a:t>grukdyryjy-bussolyň</a:t>
            </a:r>
            <a:r>
              <a:rPr lang="ru-RU" sz="2400" b="1" dirty="0" smtClean="0"/>
              <a:t> </a:t>
            </a:r>
            <a:r>
              <a:rPr lang="ru-RU" sz="2400" b="1" dirty="0" err="1" smtClean="0"/>
              <a:t>barlagy</a:t>
            </a:r>
            <a:endParaRPr lang="ru-RU" sz="2400" dirty="0"/>
          </a:p>
        </p:txBody>
      </p:sp>
      <p:sp>
        <p:nvSpPr>
          <p:cNvPr id="5" name="Прямоугольник с двумя скругленными противолежащими углами 4"/>
          <p:cNvSpPr/>
          <p:nvPr/>
        </p:nvSpPr>
        <p:spPr>
          <a:xfrm>
            <a:off x="227702" y="4005064"/>
            <a:ext cx="8770764" cy="57606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k-TM" sz="2400" b="1" dirty="0" smtClean="0"/>
              <a:t>D</a:t>
            </a:r>
            <a:r>
              <a:rPr lang="ru-RU" sz="2400" b="1" dirty="0" err="1" smtClean="0"/>
              <a:t>aşky</a:t>
            </a:r>
            <a:r>
              <a:rPr lang="ru-RU" sz="2400" b="1" dirty="0" smtClean="0"/>
              <a:t> </a:t>
            </a:r>
            <a:r>
              <a:rPr lang="ru-RU" sz="2400" b="1" dirty="0" err="1" smtClean="0"/>
              <a:t>ýagdaýyny</a:t>
            </a:r>
            <a:r>
              <a:rPr lang="ru-RU" sz="2400" b="1" dirty="0" smtClean="0"/>
              <a:t> </a:t>
            </a:r>
            <a:r>
              <a:rPr lang="ru-RU" sz="2400" b="1" dirty="0" err="1" smtClean="0"/>
              <a:t>barlamak</a:t>
            </a:r>
            <a:endParaRPr lang="ru-RU" sz="2400" dirty="0"/>
          </a:p>
        </p:txBody>
      </p:sp>
      <p:sp>
        <p:nvSpPr>
          <p:cNvPr id="6" name="Прямоугольник с двумя скругленными противолежащими углами 5"/>
          <p:cNvSpPr/>
          <p:nvPr/>
        </p:nvSpPr>
        <p:spPr>
          <a:xfrm>
            <a:off x="219690" y="4869160"/>
            <a:ext cx="8766846" cy="720080"/>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k-TM" sz="2400" b="1" dirty="0" smtClean="0"/>
              <a:t>B</a:t>
            </a:r>
            <a:r>
              <a:rPr lang="ru-RU" sz="2400" b="1" dirty="0" err="1" smtClean="0"/>
              <a:t>ussolyň</a:t>
            </a:r>
            <a:r>
              <a:rPr lang="ru-RU" sz="2400" b="1" dirty="0" smtClean="0"/>
              <a:t> </a:t>
            </a:r>
            <a:r>
              <a:rPr lang="ru-RU" sz="2400" b="1" dirty="0" err="1" smtClean="0"/>
              <a:t>esasy</a:t>
            </a:r>
            <a:r>
              <a:rPr lang="ru-RU" sz="2400" b="1" dirty="0" smtClean="0"/>
              <a:t> </a:t>
            </a:r>
            <a:r>
              <a:rPr lang="ru-RU" sz="2400" b="1" dirty="0" err="1" smtClean="0"/>
              <a:t>şaýlarynyň</a:t>
            </a:r>
            <a:r>
              <a:rPr lang="ru-RU" sz="2400" b="1" dirty="0" smtClean="0"/>
              <a:t> </a:t>
            </a:r>
            <a:r>
              <a:rPr lang="ru-RU" sz="2400" b="1" dirty="0" err="1" smtClean="0"/>
              <a:t>işe</a:t>
            </a:r>
            <a:r>
              <a:rPr lang="ru-RU" sz="2400" b="1" dirty="0" smtClean="0"/>
              <a:t> </a:t>
            </a:r>
            <a:r>
              <a:rPr lang="ru-RU" sz="2400" b="1" dirty="0" err="1" smtClean="0"/>
              <a:t>ukyplylygyny</a:t>
            </a:r>
            <a:r>
              <a:rPr lang="ru-RU" sz="2400" b="1" dirty="0" smtClean="0"/>
              <a:t> </a:t>
            </a:r>
            <a:r>
              <a:rPr lang="ru-RU" sz="2400" b="1" dirty="0" err="1" smtClean="0"/>
              <a:t>we</a:t>
            </a:r>
            <a:r>
              <a:rPr lang="ru-RU" sz="2400" b="1" dirty="0" smtClean="0"/>
              <a:t> </a:t>
            </a:r>
            <a:r>
              <a:rPr lang="ru-RU" sz="2400" b="1" dirty="0" err="1" smtClean="0"/>
              <a:t>özara</a:t>
            </a:r>
            <a:r>
              <a:rPr lang="ru-RU" sz="2400" b="1" dirty="0" smtClean="0"/>
              <a:t> </a:t>
            </a:r>
            <a:r>
              <a:rPr lang="ru-RU" sz="2400" b="1" dirty="0" err="1" smtClean="0"/>
              <a:t>täsirlerini</a:t>
            </a:r>
            <a:r>
              <a:rPr lang="ru-RU" sz="2400" b="1" dirty="0" smtClean="0"/>
              <a:t> </a:t>
            </a:r>
            <a:r>
              <a:rPr lang="ru-RU" sz="2400" b="1" dirty="0" err="1" smtClean="0"/>
              <a:t>barlamak</a:t>
            </a:r>
            <a:endParaRPr lang="ru-RU" sz="2400" dirty="0"/>
          </a:p>
        </p:txBody>
      </p:sp>
      <p:sp>
        <p:nvSpPr>
          <p:cNvPr id="7" name="Прямоугольник с двумя скругленными противолежащими углами 6"/>
          <p:cNvSpPr/>
          <p:nvPr/>
        </p:nvSpPr>
        <p:spPr>
          <a:xfrm>
            <a:off x="197642" y="5877272"/>
            <a:ext cx="8788894" cy="57606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k-TM" sz="2400" b="1" dirty="0" smtClean="0"/>
              <a:t>N</a:t>
            </a:r>
            <a:r>
              <a:rPr lang="ru-RU" sz="2400" b="1" dirty="0" err="1" smtClean="0"/>
              <a:t>omogrammalaryň</a:t>
            </a:r>
            <a:r>
              <a:rPr lang="ru-RU" sz="2400" b="1" dirty="0" smtClean="0"/>
              <a:t> </a:t>
            </a:r>
            <a:r>
              <a:rPr lang="ru-RU" sz="2400" b="1" dirty="0" err="1" smtClean="0"/>
              <a:t>koeffisiýentini</a:t>
            </a:r>
            <a:r>
              <a:rPr lang="ru-RU" sz="2400" b="1" dirty="0" smtClean="0"/>
              <a:t> </a:t>
            </a:r>
            <a:r>
              <a:rPr lang="ru-RU" sz="2400" b="1" dirty="0" err="1" smtClean="0"/>
              <a:t>kesgitlemek</a:t>
            </a:r>
            <a:endParaRPr lang="ru-RU" sz="2400" dirty="0"/>
          </a:p>
        </p:txBody>
      </p:sp>
      <p:sp>
        <p:nvSpPr>
          <p:cNvPr id="8" name="Прямоугольник с двумя скругленными противолежащими углами 7"/>
          <p:cNvSpPr/>
          <p:nvPr/>
        </p:nvSpPr>
        <p:spPr>
          <a:xfrm>
            <a:off x="299932" y="2276872"/>
            <a:ext cx="8664678" cy="601216"/>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err="1" smtClean="0"/>
              <a:t>Kollimasiýa</a:t>
            </a:r>
            <a:r>
              <a:rPr lang="ru-RU" sz="2400" b="1" dirty="0" smtClean="0"/>
              <a:t> </a:t>
            </a:r>
            <a:r>
              <a:rPr lang="ru-RU" sz="2400" b="1" dirty="0" err="1" smtClean="0"/>
              <a:t>ýalňyşlygyny</a:t>
            </a:r>
            <a:r>
              <a:rPr lang="ru-RU" sz="2400" b="1" dirty="0" smtClean="0"/>
              <a:t> </a:t>
            </a:r>
            <a:r>
              <a:rPr lang="ru-RU" sz="2400" b="1" dirty="0" err="1" smtClean="0"/>
              <a:t>kesgitlemek</a:t>
            </a:r>
            <a:endParaRPr lang="ru-RU" sz="2400" dirty="0"/>
          </a:p>
        </p:txBody>
      </p:sp>
      <p:sp>
        <p:nvSpPr>
          <p:cNvPr id="9" name="Прямоугольник с двумя скругленными противолежащими углами 8"/>
          <p:cNvSpPr/>
          <p:nvPr/>
        </p:nvSpPr>
        <p:spPr>
          <a:xfrm>
            <a:off x="271780" y="1340768"/>
            <a:ext cx="8637031" cy="601216"/>
          </a:xfrm>
          <a:prstGeom prst="round2Diag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tk-TM" sz="2400" b="1" dirty="0" smtClean="0"/>
              <a:t>B</a:t>
            </a:r>
            <a:r>
              <a:rPr lang="ru-RU" sz="2400" b="1" dirty="0" err="1" smtClean="0"/>
              <a:t>ussolyň</a:t>
            </a:r>
            <a:r>
              <a:rPr lang="ru-RU" sz="2400" b="1" dirty="0" smtClean="0"/>
              <a:t> </a:t>
            </a:r>
            <a:r>
              <a:rPr lang="ru-RU" sz="2400" b="1" dirty="0" err="1" smtClean="0"/>
              <a:t>görkezmeleriniň</a:t>
            </a:r>
            <a:r>
              <a:rPr lang="ru-RU" sz="2400" b="1" dirty="0" smtClean="0"/>
              <a:t> </a:t>
            </a:r>
            <a:r>
              <a:rPr lang="ru-RU" sz="2400" b="1" dirty="0" err="1" smtClean="0"/>
              <a:t>üýtgemegini</a:t>
            </a:r>
            <a:r>
              <a:rPr lang="ru-RU" sz="2400" b="1" dirty="0" smtClean="0"/>
              <a:t> </a:t>
            </a:r>
            <a:r>
              <a:rPr lang="ru-RU" sz="2400" b="1" dirty="0" err="1" smtClean="0"/>
              <a:t>kesgitlemek</a:t>
            </a:r>
            <a:endParaRPr lang="ru-RU" sz="2400" dirty="0"/>
          </a:p>
        </p:txBody>
      </p:sp>
      <p:sp>
        <p:nvSpPr>
          <p:cNvPr id="10" name="Прямоугольник с двумя скругленными противолежащими углами 9"/>
          <p:cNvSpPr/>
          <p:nvPr/>
        </p:nvSpPr>
        <p:spPr>
          <a:xfrm>
            <a:off x="333165" y="476672"/>
            <a:ext cx="8631445" cy="576064"/>
          </a:xfrm>
          <a:prstGeom prst="round2Diag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k-TM" sz="2400" b="1" dirty="0" smtClean="0"/>
              <a:t>M</a:t>
            </a:r>
            <a:r>
              <a:rPr lang="ru-RU" sz="2400" b="1" dirty="0" err="1" smtClean="0"/>
              <a:t>agnit</a:t>
            </a:r>
            <a:r>
              <a:rPr lang="ru-RU" sz="2400" b="1" dirty="0" smtClean="0"/>
              <a:t> </a:t>
            </a:r>
            <a:r>
              <a:rPr lang="ru-RU" sz="2400" b="1" dirty="0" err="1" smtClean="0"/>
              <a:t>strelkasynyň</a:t>
            </a:r>
            <a:r>
              <a:rPr lang="ru-RU" sz="2400" b="1" dirty="0" smtClean="0"/>
              <a:t> </a:t>
            </a:r>
            <a:r>
              <a:rPr lang="ru-RU" sz="2400" b="1" dirty="0" err="1" smtClean="0"/>
              <a:t>eksentrisitetini</a:t>
            </a:r>
            <a:r>
              <a:rPr lang="ru-RU" sz="2400" b="1" dirty="0" smtClean="0"/>
              <a:t> </a:t>
            </a:r>
            <a:r>
              <a:rPr lang="ru-RU" sz="2400" b="1" dirty="0" err="1" smtClean="0"/>
              <a:t>barlamak</a:t>
            </a:r>
            <a:endParaRPr lang="ru-RU" sz="2400" dirty="0"/>
          </a:p>
        </p:txBody>
      </p:sp>
      <p:cxnSp>
        <p:nvCxnSpPr>
          <p:cNvPr id="11" name="Прямая со стрелкой 10"/>
          <p:cNvCxnSpPr>
            <a:stCxn id="10" idx="1"/>
          </p:cNvCxnSpPr>
          <p:nvPr/>
        </p:nvCxnSpPr>
        <p:spPr>
          <a:xfrm flipH="1">
            <a:off x="4648530" y="1052736"/>
            <a:ext cx="358" cy="29344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Прямая со стрелкой 11"/>
          <p:cNvCxnSpPr/>
          <p:nvPr/>
        </p:nvCxnSpPr>
        <p:spPr>
          <a:xfrm flipH="1">
            <a:off x="4648529" y="1941984"/>
            <a:ext cx="359" cy="3073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p:nvPr/>
        </p:nvCxnSpPr>
        <p:spPr>
          <a:xfrm flipH="1">
            <a:off x="4647631" y="2878088"/>
            <a:ext cx="1795" cy="29036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Прямая со стрелкой 15"/>
          <p:cNvCxnSpPr/>
          <p:nvPr/>
        </p:nvCxnSpPr>
        <p:spPr>
          <a:xfrm flipH="1">
            <a:off x="4648527" y="3741043"/>
            <a:ext cx="1" cy="255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Прямая со стрелкой 16"/>
          <p:cNvCxnSpPr/>
          <p:nvPr/>
        </p:nvCxnSpPr>
        <p:spPr>
          <a:xfrm>
            <a:off x="4664021" y="4581128"/>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Прямая со стрелкой 17"/>
          <p:cNvCxnSpPr/>
          <p:nvPr/>
        </p:nvCxnSpPr>
        <p:spPr>
          <a:xfrm flipH="1">
            <a:off x="4635712" y="5573866"/>
            <a:ext cx="11919" cy="30340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24989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noAutofit/>
          </a:bodyPr>
          <a:lstStyle/>
          <a:p>
            <a:pPr algn="ctr"/>
            <a:r>
              <a:rPr lang="tk-TM" sz="2500" b="1" dirty="0" smtClean="0"/>
              <a:t>M</a:t>
            </a:r>
            <a:r>
              <a:rPr lang="ru-RU" sz="2500" b="1" dirty="0" err="1" smtClean="0"/>
              <a:t>enzula</a:t>
            </a:r>
            <a:r>
              <a:rPr lang="ru-RU" sz="2500" b="1" dirty="0" smtClean="0"/>
              <a:t> </a:t>
            </a:r>
            <a:r>
              <a:rPr lang="ru-RU" sz="2500" b="1" dirty="0" err="1" smtClean="0"/>
              <a:t>şekillendirmesini</a:t>
            </a:r>
            <a:r>
              <a:rPr lang="ru-RU" sz="2500" b="1" dirty="0" smtClean="0"/>
              <a:t> </a:t>
            </a:r>
            <a:r>
              <a:rPr lang="ru-RU" sz="2500" b="1" dirty="0" err="1" smtClean="0"/>
              <a:t>ýerine</a:t>
            </a:r>
            <a:r>
              <a:rPr lang="ru-RU" sz="2500" b="1" dirty="0" smtClean="0"/>
              <a:t> </a:t>
            </a:r>
            <a:r>
              <a:rPr lang="ru-RU" sz="2500" b="1" dirty="0" err="1" smtClean="0"/>
              <a:t>ýetirmegiň</a:t>
            </a:r>
            <a:r>
              <a:rPr lang="ru-RU" sz="2500" b="1" dirty="0" smtClean="0"/>
              <a:t> </a:t>
            </a:r>
            <a:r>
              <a:rPr lang="ru-RU" sz="2500" b="1" dirty="0" err="1" smtClean="0"/>
              <a:t>tertibi</a:t>
            </a:r>
            <a:endParaRPr lang="ru-RU" sz="2500" b="1" dirty="0"/>
          </a:p>
        </p:txBody>
      </p:sp>
      <mc:AlternateContent xmlns:mc="http://schemas.openxmlformats.org/markup-compatibility/2006">
        <mc:Choice xmlns:a14="http://schemas.microsoft.com/office/drawing/2010/main" Requires="a14">
          <p:sp>
            <p:nvSpPr>
              <p:cNvPr id="3" name="Объект 2"/>
              <p:cNvSpPr>
                <a:spLocks noGrp="1"/>
              </p:cNvSpPr>
              <p:nvPr>
                <p:ph sz="quarter" idx="13"/>
              </p:nvPr>
            </p:nvSpPr>
            <p:spPr>
              <a:xfrm>
                <a:off x="179512" y="836712"/>
                <a:ext cx="8784976" cy="5904656"/>
              </a:xfrm>
            </p:spPr>
            <p:txBody>
              <a:bodyPr>
                <a:normAutofit fontScale="92500"/>
              </a:bodyPr>
              <a:lstStyle/>
              <a:p>
                <a:pPr marL="0" indent="541338" algn="just">
                  <a:lnSpc>
                    <a:spcPct val="120000"/>
                  </a:lnSpc>
                  <a:buNone/>
                </a:pPr>
                <a:r>
                  <a:rPr lang="ru-RU" dirty="0" err="1" smtClean="0"/>
                  <a:t>Menzulany</a:t>
                </a:r>
                <a:r>
                  <a:rPr lang="ru-RU" dirty="0" smtClean="0"/>
                  <a:t> </a:t>
                </a:r>
                <a:r>
                  <a:rPr lang="ru-RU" dirty="0" err="1" smtClean="0"/>
                  <a:t>ýerüsti</a:t>
                </a:r>
                <a:r>
                  <a:rPr lang="ru-RU" dirty="0" smtClean="0"/>
                  <a:t> A </a:t>
                </a:r>
                <a:r>
                  <a:rPr lang="ru-RU" dirty="0" err="1" smtClean="0"/>
                  <a:t>nokatda</a:t>
                </a:r>
                <a:r>
                  <a:rPr lang="ru-RU" dirty="0" smtClean="0"/>
                  <a:t> </a:t>
                </a:r>
                <a:r>
                  <a:rPr lang="ru-RU" dirty="0" err="1" smtClean="0"/>
                  <a:t>oturdýarlar</a:t>
                </a:r>
                <a:r>
                  <a:rPr lang="ru-RU" dirty="0" smtClean="0"/>
                  <a:t> (</a:t>
                </a:r>
                <a:r>
                  <a:rPr lang="ru-RU" dirty="0" err="1" smtClean="0"/>
                  <a:t>surata</a:t>
                </a:r>
                <a:r>
                  <a:rPr lang="ru-RU" dirty="0" smtClean="0"/>
                  <a:t> </a:t>
                </a:r>
                <a:r>
                  <a:rPr lang="ru-RU" dirty="0" err="1" smtClean="0"/>
                  <a:t>seret</a:t>
                </a:r>
                <a:r>
                  <a:rPr lang="ru-RU" dirty="0" smtClean="0"/>
                  <a:t>) we </a:t>
                </a:r>
                <a:r>
                  <a:rPr lang="ru-RU" dirty="0" err="1" smtClean="0"/>
                  <a:t>menzulada</a:t>
                </a:r>
                <a:r>
                  <a:rPr lang="ru-RU" dirty="0" smtClean="0"/>
                  <a:t> </a:t>
                </a:r>
                <a:r>
                  <a:rPr lang="ru-RU" dirty="0" err="1" smtClean="0"/>
                  <a:t>berlen</a:t>
                </a:r>
                <a:r>
                  <a:rPr lang="ru-RU" dirty="0" smtClean="0"/>
                  <a:t> </a:t>
                </a:r>
                <a:r>
                  <a:rPr lang="ru-RU" dirty="0" err="1" smtClean="0"/>
                  <a:t>ab</a:t>
                </a:r>
                <a:r>
                  <a:rPr lang="ru-RU" dirty="0" smtClean="0"/>
                  <a:t> </a:t>
                </a:r>
                <a:r>
                  <a:rPr lang="ru-RU" dirty="0" err="1" smtClean="0"/>
                  <a:t>çyzyk</a:t>
                </a:r>
                <a:r>
                  <a:rPr lang="ru-RU" dirty="0" smtClean="0"/>
                  <a:t> </a:t>
                </a:r>
                <a:r>
                  <a:rPr lang="ru-RU" dirty="0" err="1" smtClean="0"/>
                  <a:t>boýunça</a:t>
                </a:r>
                <a:r>
                  <a:rPr lang="ru-RU" dirty="0" smtClean="0"/>
                  <a:t> B </a:t>
                </a:r>
                <a:r>
                  <a:rPr lang="ru-RU" dirty="0" err="1" smtClean="0"/>
                  <a:t>nokada</a:t>
                </a:r>
                <a:r>
                  <a:rPr lang="ru-RU" dirty="0" smtClean="0"/>
                  <a:t> </a:t>
                </a:r>
                <a:r>
                  <a:rPr lang="ru-RU" dirty="0" err="1" smtClean="0"/>
                  <a:t>gönükdirýärler</a:t>
                </a:r>
                <a:r>
                  <a:rPr lang="ru-RU" dirty="0" smtClean="0"/>
                  <a:t>. </a:t>
                </a:r>
                <a:r>
                  <a:rPr lang="ru-RU" sz="2100" dirty="0" err="1"/>
                  <a:t>Kipregeliň</a:t>
                </a:r>
                <a:r>
                  <a:rPr lang="ru-RU" sz="2100" dirty="0"/>
                  <a:t> </a:t>
                </a:r>
                <a:r>
                  <a:rPr lang="ru-RU" sz="2100" dirty="0" err="1"/>
                  <a:t>kömegi</a:t>
                </a:r>
                <a:r>
                  <a:rPr lang="ru-RU" sz="2100" dirty="0"/>
                  <a:t> </a:t>
                </a:r>
                <a:r>
                  <a:rPr lang="ru-RU" sz="2100" dirty="0" err="1" smtClean="0"/>
                  <a:t>bilen</a:t>
                </a:r>
                <a:r>
                  <a:rPr lang="ru-RU" sz="2100" dirty="0" smtClean="0"/>
                  <a:t> </a:t>
                </a:r>
                <a:r>
                  <a:rPr lang="ru-RU" sz="2100" dirty="0" err="1" smtClean="0"/>
                  <a:t>menzulada</a:t>
                </a:r>
                <a:r>
                  <a:rPr lang="ru-RU" sz="2100" dirty="0" smtClean="0"/>
                  <a:t>, </a:t>
                </a:r>
                <a:r>
                  <a:rPr lang="ru-RU" sz="2100" dirty="0"/>
                  <a:t>D </a:t>
                </a:r>
                <a:r>
                  <a:rPr lang="ru-RU" sz="2100" dirty="0" smtClean="0"/>
                  <a:t>we С </a:t>
                </a:r>
                <a:r>
                  <a:rPr lang="ru-RU" sz="2100" dirty="0" err="1" smtClean="0"/>
                  <a:t>nokatlary</a:t>
                </a:r>
                <a:r>
                  <a:rPr lang="ru-RU" sz="2100" dirty="0" smtClean="0"/>
                  <a:t> </a:t>
                </a:r>
                <a:r>
                  <a:rPr lang="ru-RU" sz="2100" dirty="0" err="1" smtClean="0"/>
                  <a:t>birleşdirýän</a:t>
                </a:r>
                <a:r>
                  <a:rPr lang="ru-RU" sz="2100" dirty="0" smtClean="0"/>
                  <a:t>, </a:t>
                </a:r>
                <a:r>
                  <a:rPr lang="ru-RU" sz="2100" i="1" dirty="0" err="1" smtClean="0"/>
                  <a:t>a</a:t>
                </a:r>
                <a:r>
                  <a:rPr lang="ru-RU" sz="2100" dirty="0" err="1" smtClean="0"/>
                  <a:t>d</a:t>
                </a:r>
                <a:r>
                  <a:rPr lang="ru-RU" sz="2100" dirty="0" smtClean="0"/>
                  <a:t> </a:t>
                </a:r>
                <a:r>
                  <a:rPr lang="ru-RU" sz="2100" dirty="0"/>
                  <a:t>we </a:t>
                </a:r>
                <a:r>
                  <a:rPr lang="ru-RU" sz="2100" i="1" dirty="0" err="1" smtClean="0"/>
                  <a:t>ac</a:t>
                </a:r>
                <a:r>
                  <a:rPr lang="ru-RU" sz="2100" i="1" dirty="0" smtClean="0"/>
                  <a:t> </a:t>
                </a:r>
                <a:r>
                  <a:rPr lang="ru-RU" sz="2100" dirty="0" err="1" smtClean="0"/>
                  <a:t>kesimleri</a:t>
                </a:r>
                <a:r>
                  <a:rPr lang="ru-RU" sz="2100" dirty="0" smtClean="0"/>
                  <a:t> </a:t>
                </a:r>
                <a:r>
                  <a:rPr lang="ru-RU" sz="2100" dirty="0" err="1" smtClean="0"/>
                  <a:t>ölçäp</a:t>
                </a:r>
                <a:r>
                  <a:rPr lang="ru-RU" sz="2100" dirty="0" smtClean="0"/>
                  <a:t> </a:t>
                </a:r>
                <a:r>
                  <a:rPr lang="ru-RU" sz="2100" dirty="0" err="1" smtClean="0"/>
                  <a:t>goýýarlar</a:t>
                </a:r>
                <a:r>
                  <a:rPr lang="ru-RU" sz="2100" dirty="0" smtClean="0"/>
                  <a:t>. </a:t>
                </a:r>
                <a:r>
                  <a:rPr lang="tk-TM" sz="2100" dirty="0" smtClean="0"/>
                  <a:t>U</a:t>
                </a:r>
                <a:r>
                  <a:rPr lang="ru-RU" sz="2100" dirty="0" err="1" smtClean="0"/>
                  <a:t>zaklyk</a:t>
                </a:r>
                <a:r>
                  <a:rPr lang="ru-RU" sz="2100" dirty="0" smtClean="0"/>
                  <a:t> </a:t>
                </a:r>
                <a:r>
                  <a:rPr lang="ru-RU" sz="2100" dirty="0" err="1" smtClean="0"/>
                  <a:t>ölçeýjisi</a:t>
                </a:r>
                <a:r>
                  <a:rPr lang="ru-RU" sz="2100" dirty="0" smtClean="0"/>
                  <a:t> </a:t>
                </a:r>
                <a:r>
                  <a:rPr lang="ru-RU" sz="2100" dirty="0" err="1" smtClean="0"/>
                  <a:t>bilen</a:t>
                </a:r>
                <a:r>
                  <a:rPr lang="ru-RU" sz="2100" dirty="0" smtClean="0"/>
                  <a:t> </a:t>
                </a:r>
                <a:r>
                  <a:rPr lang="ru-RU" sz="2100" dirty="0" err="1" smtClean="0"/>
                  <a:t>bu</a:t>
                </a:r>
                <a:r>
                  <a:rPr lang="ru-RU" sz="2100" dirty="0" smtClean="0"/>
                  <a:t> </a:t>
                </a:r>
                <a:r>
                  <a:rPr lang="ru-RU" sz="2100" dirty="0" err="1" smtClean="0"/>
                  <a:t>nokatlara</a:t>
                </a:r>
                <a:r>
                  <a:rPr lang="ru-RU" sz="2100" dirty="0" smtClean="0"/>
                  <a:t> </a:t>
                </a:r>
                <a:r>
                  <a:rPr lang="ru-RU" sz="2100" dirty="0" err="1" smtClean="0"/>
                  <a:t>çenli</a:t>
                </a:r>
                <a:r>
                  <a:rPr lang="ru-RU" sz="2100" dirty="0" smtClean="0"/>
                  <a:t> </a:t>
                </a:r>
                <a:r>
                  <a:rPr lang="ru-RU" sz="2100" dirty="0" err="1" smtClean="0"/>
                  <a:t>aralyklary</a:t>
                </a:r>
                <a:r>
                  <a:rPr lang="ru-RU" sz="2100" dirty="0" smtClean="0"/>
                  <a:t> </a:t>
                </a:r>
                <a:r>
                  <a:rPr lang="ru-RU" sz="2100" dirty="0" err="1" smtClean="0"/>
                  <a:t>ölçeýärler</a:t>
                </a:r>
                <a:r>
                  <a:rPr lang="ru-RU" sz="2100" dirty="0" smtClean="0"/>
                  <a:t> we </a:t>
                </a:r>
                <a:r>
                  <a:rPr lang="ru-RU" sz="2100" dirty="0" err="1" smtClean="0"/>
                  <a:t>degişli</a:t>
                </a:r>
                <a:r>
                  <a:rPr lang="ru-RU" sz="2100" dirty="0" smtClean="0"/>
                  <a:t> </a:t>
                </a:r>
                <a:r>
                  <a:rPr lang="ru-RU" sz="2100" dirty="0" err="1" smtClean="0"/>
                  <a:t>masştabda</a:t>
                </a:r>
                <a:r>
                  <a:rPr lang="ru-RU" sz="2100" dirty="0" smtClean="0"/>
                  <a:t> </a:t>
                </a:r>
                <a:r>
                  <a:rPr lang="ru-RU" sz="2100" dirty="0" err="1" smtClean="0"/>
                  <a:t>menzulada</a:t>
                </a:r>
                <a:r>
                  <a:rPr lang="ru-RU" sz="2100" dirty="0" smtClean="0"/>
                  <a:t> </a:t>
                </a:r>
                <a:r>
                  <a:rPr lang="ru-RU" sz="2100" i="1" dirty="0" err="1"/>
                  <a:t>ad</a:t>
                </a:r>
                <a:r>
                  <a:rPr lang="ru-RU" sz="2100" dirty="0"/>
                  <a:t> </a:t>
                </a:r>
                <a:r>
                  <a:rPr lang="ru-RU" sz="2100" dirty="0" smtClean="0"/>
                  <a:t>we</a:t>
                </a:r>
                <a:r>
                  <a:rPr lang="ru-RU" sz="2100" dirty="0"/>
                  <a:t> </a:t>
                </a:r>
                <a:r>
                  <a:rPr lang="ru-RU" sz="2100" i="1" dirty="0" err="1" smtClean="0"/>
                  <a:t>ac</a:t>
                </a:r>
                <a:r>
                  <a:rPr lang="ru-RU" sz="2100" i="1" dirty="0" smtClean="0"/>
                  <a:t> </a:t>
                </a:r>
                <a:r>
                  <a:rPr lang="ru-RU" sz="2100" dirty="0" err="1" smtClean="0"/>
                  <a:t>kesimleri</a:t>
                </a:r>
                <a:r>
                  <a:rPr lang="ru-RU" sz="2100" dirty="0" smtClean="0"/>
                  <a:t> </a:t>
                </a:r>
                <a:r>
                  <a:rPr lang="ru-RU" sz="2100" dirty="0" err="1" smtClean="0"/>
                  <a:t>ölçäp</a:t>
                </a:r>
                <a:r>
                  <a:rPr lang="ru-RU" sz="2100" dirty="0" smtClean="0"/>
                  <a:t> </a:t>
                </a:r>
                <a:r>
                  <a:rPr lang="ru-RU" sz="2100" dirty="0" err="1" smtClean="0"/>
                  <a:t>goýýarlar</a:t>
                </a:r>
                <a:r>
                  <a:rPr lang="ru-RU" sz="2100" dirty="0" smtClean="0"/>
                  <a:t>. </a:t>
                </a:r>
                <a:r>
                  <a:rPr lang="ru-RU" sz="2100" dirty="0" err="1"/>
                  <a:t>Eger-de</a:t>
                </a:r>
                <a:r>
                  <a:rPr lang="ru-RU" sz="2100" dirty="0"/>
                  <a:t> </a:t>
                </a:r>
                <a:r>
                  <a:rPr lang="ru-RU" sz="2100" dirty="0" err="1"/>
                  <a:t>şunuň</a:t>
                </a:r>
                <a:r>
                  <a:rPr lang="ru-RU" sz="2100" dirty="0"/>
                  <a:t> </a:t>
                </a:r>
                <a:r>
                  <a:rPr lang="ru-RU" sz="2100" dirty="0" err="1"/>
                  <a:t>bilen</a:t>
                </a:r>
                <a:r>
                  <a:rPr lang="ru-RU" sz="2100" dirty="0"/>
                  <a:t> </a:t>
                </a:r>
                <a:r>
                  <a:rPr lang="ru-RU" sz="2100" dirty="0" err="1"/>
                  <a:t>birlikde</a:t>
                </a:r>
                <a:r>
                  <a:rPr lang="ru-RU" sz="2100" dirty="0"/>
                  <a:t> AD </a:t>
                </a:r>
                <a:r>
                  <a:rPr lang="ru-RU" sz="2100" dirty="0" smtClean="0"/>
                  <a:t>we </a:t>
                </a:r>
                <a:r>
                  <a:rPr lang="ru-RU" sz="2100" dirty="0"/>
                  <a:t>AC </a:t>
                </a:r>
                <a:r>
                  <a:rPr lang="ru-RU" sz="2100" dirty="0" err="1" smtClean="0"/>
                  <a:t>kesimleriň</a:t>
                </a:r>
                <a:r>
                  <a:rPr lang="ru-RU" sz="2100" dirty="0" smtClean="0"/>
                  <a:t> </a:t>
                </a:r>
                <a:r>
                  <a:rPr lang="ru-RU" sz="2100" dirty="0" err="1" smtClean="0"/>
                  <a:t>ýapgytlyk</a:t>
                </a:r>
                <a:r>
                  <a:rPr lang="ru-RU" sz="2100" dirty="0" smtClean="0"/>
                  <a:t> </a:t>
                </a:r>
                <a:r>
                  <a:rPr lang="ru-RU" sz="2100" dirty="0" err="1" smtClean="0"/>
                  <a:t>burçlary</a:t>
                </a:r>
                <a:r>
                  <a:rPr lang="ru-RU" sz="2100" dirty="0" smtClean="0"/>
                  <a:t> </a:t>
                </a:r>
                <a:r>
                  <a:rPr lang="ru-RU" sz="2100" dirty="0" err="1" smtClean="0"/>
                  <a:t>ölçense</a:t>
                </a:r>
                <a:r>
                  <a:rPr lang="ru-RU" sz="2100" dirty="0" smtClean="0"/>
                  <a:t>, </a:t>
                </a:r>
                <a:r>
                  <a:rPr lang="ru-RU" sz="2100" dirty="0" err="1" smtClean="0"/>
                  <a:t>onda</a:t>
                </a:r>
                <a:r>
                  <a:rPr lang="ru-RU" sz="2100" dirty="0" smtClean="0"/>
                  <a:t> </a:t>
                </a:r>
                <a:r>
                  <a:rPr lang="ru-RU" sz="2100" dirty="0"/>
                  <a:t>D </a:t>
                </a:r>
                <a:r>
                  <a:rPr lang="ru-RU" sz="2100" dirty="0" smtClean="0"/>
                  <a:t>we </a:t>
                </a:r>
                <a:r>
                  <a:rPr lang="ru-RU" sz="2100" dirty="0"/>
                  <a:t>С</a:t>
                </a:r>
                <a:r>
                  <a:rPr lang="ru-RU" sz="2100" dirty="0" smtClean="0"/>
                  <a:t> </a:t>
                </a:r>
                <a:r>
                  <a:rPr lang="ru-RU" sz="2100" dirty="0" err="1" smtClean="0"/>
                  <a:t>nokatlaryň</a:t>
                </a:r>
                <a:r>
                  <a:rPr lang="ru-RU" sz="2100" dirty="0" smtClean="0"/>
                  <a:t> </a:t>
                </a:r>
                <a:r>
                  <a:rPr lang="ru-RU" sz="2100" dirty="0" err="1" smtClean="0"/>
                  <a:t>otnositel</a:t>
                </a:r>
                <a:r>
                  <a:rPr lang="ru-RU" sz="2100" dirty="0" smtClean="0"/>
                  <a:t> </a:t>
                </a:r>
                <a:r>
                  <a:rPr lang="ru-RU" sz="2100" dirty="0" err="1" smtClean="0"/>
                  <a:t>belentliklerini</a:t>
                </a:r>
                <a:r>
                  <a:rPr lang="ru-RU" sz="2100" dirty="0" smtClean="0"/>
                  <a:t> </a:t>
                </a:r>
                <a:r>
                  <a:rPr lang="ru-RU" sz="2100" dirty="0" err="1" smtClean="0"/>
                  <a:t>kesgitlemeklik</a:t>
                </a:r>
                <a:r>
                  <a:rPr lang="ru-RU" sz="2100" dirty="0" smtClean="0"/>
                  <a:t> </a:t>
                </a:r>
                <a:r>
                  <a:rPr lang="ru-RU" sz="2100" dirty="0" err="1" smtClean="0"/>
                  <a:t>mümkin</a:t>
                </a:r>
                <a:r>
                  <a:rPr lang="ru-RU" sz="2100" dirty="0" smtClean="0"/>
                  <a:t>, </a:t>
                </a:r>
                <a:r>
                  <a:rPr lang="ru-RU" sz="2100" dirty="0" err="1" smtClean="0"/>
                  <a:t>ol</a:t>
                </a:r>
                <a:r>
                  <a:rPr lang="ru-RU" sz="2100" dirty="0" smtClean="0"/>
                  <a:t> </a:t>
                </a:r>
                <a:r>
                  <a:rPr lang="ru-RU" sz="2100" dirty="0" err="1" smtClean="0"/>
                  <a:t>bolsa</a:t>
                </a:r>
                <a:r>
                  <a:rPr lang="ru-RU" sz="2100" dirty="0" smtClean="0"/>
                  <a:t> </a:t>
                </a:r>
                <a:r>
                  <a:rPr lang="ru-RU" sz="2100" dirty="0" err="1" smtClean="0"/>
                  <a:t>planda</a:t>
                </a:r>
                <a:r>
                  <a:rPr lang="ru-RU" sz="2100" dirty="0" smtClean="0"/>
                  <a:t> </a:t>
                </a:r>
                <a:r>
                  <a:rPr lang="ru-RU" sz="2100" dirty="0" err="1" smtClean="0"/>
                  <a:t>ýa-da</a:t>
                </a:r>
                <a:r>
                  <a:rPr lang="ru-RU" sz="2100" dirty="0" smtClean="0"/>
                  <a:t> </a:t>
                </a:r>
                <a:r>
                  <a:rPr lang="ru-RU" sz="2100" dirty="0" err="1" smtClean="0"/>
                  <a:t>kartada</a:t>
                </a:r>
                <a:r>
                  <a:rPr lang="ru-RU" sz="2100" dirty="0" smtClean="0"/>
                  <a:t> </a:t>
                </a:r>
                <a:r>
                  <a:rPr lang="ru-RU" sz="2100" dirty="0" err="1" smtClean="0"/>
                  <a:t>ýerüsti</a:t>
                </a:r>
                <a:r>
                  <a:rPr lang="ru-RU" sz="2100" dirty="0" smtClean="0"/>
                  <a:t> </a:t>
                </a:r>
                <a:r>
                  <a:rPr lang="ru-RU" sz="2100" dirty="0" err="1" smtClean="0"/>
                  <a:t>bölegiň</a:t>
                </a:r>
                <a:r>
                  <a:rPr lang="ru-RU" sz="2100" dirty="0" smtClean="0"/>
                  <a:t> </a:t>
                </a:r>
                <a:r>
                  <a:rPr lang="ru-RU" sz="2100" dirty="0" err="1" smtClean="0"/>
                  <a:t>relýefini</a:t>
                </a:r>
                <a:r>
                  <a:rPr lang="ru-RU" sz="2100" dirty="0" smtClean="0"/>
                  <a:t> </a:t>
                </a:r>
                <a:r>
                  <a:rPr lang="ru-RU" sz="2100" dirty="0" err="1" smtClean="0"/>
                  <a:t>şekillendirmäge</a:t>
                </a:r>
                <a:r>
                  <a:rPr lang="ru-RU" sz="2100" dirty="0" smtClean="0"/>
                  <a:t> </a:t>
                </a:r>
                <a:r>
                  <a:rPr lang="ru-RU" sz="2100" dirty="0" err="1" smtClean="0"/>
                  <a:t>mümkinçilik</a:t>
                </a:r>
                <a:r>
                  <a:rPr lang="ru-RU" sz="2100" dirty="0" smtClean="0"/>
                  <a:t> </a:t>
                </a:r>
                <a:r>
                  <a:rPr lang="ru-RU" sz="2100" dirty="0" err="1" smtClean="0"/>
                  <a:t>berýär</a:t>
                </a:r>
                <a:r>
                  <a:rPr lang="ru-RU" sz="2100" dirty="0" smtClean="0"/>
                  <a:t>.  </a:t>
                </a:r>
              </a:p>
              <a:p>
                <a:pPr marL="0" indent="541338" algn="just">
                  <a:lnSpc>
                    <a:spcPct val="110000"/>
                  </a:lnSpc>
                  <a:buNone/>
                </a:pPr>
                <a:r>
                  <a:rPr lang="tk-TM" sz="2100" dirty="0" smtClean="0"/>
                  <a:t>Uly meýdanly ýerüsti ülüşleri menzulaly kartalaşdyrmaklyk üçin, analitiki (teodolit, belentlik we taheometriki ýörelgeler, şeýle hem analitiki torlar we zynjyrlar), ýa-da grafiki (geometriki tor we menzula ýörelgeleri) usullar bilen döredilýän, kartalaşdyrma torunyň punktlary bilen doldurylýan, daýanç geodeziki tory gurulmalydyr.</a:t>
                </a:r>
              </a:p>
              <a:p>
                <a:pPr marL="0" indent="541338" algn="just">
                  <a:lnSpc>
                    <a:spcPct val="110000"/>
                  </a:lnSpc>
                  <a:buNone/>
                </a:pPr>
                <a:r>
                  <a:rPr lang="tk-TM" sz="2100" dirty="0" smtClean="0"/>
                  <a:t>U</a:t>
                </a:r>
                <a:r>
                  <a:rPr lang="ru-RU" sz="2100" dirty="0" err="1" smtClean="0"/>
                  <a:t>ly</a:t>
                </a:r>
                <a:r>
                  <a:rPr lang="ru-RU" sz="2100" dirty="0" smtClean="0"/>
                  <a:t> </a:t>
                </a:r>
                <a:r>
                  <a:rPr lang="ru-RU" sz="2100" dirty="0" err="1" smtClean="0"/>
                  <a:t>bolmadyk</a:t>
                </a:r>
                <a:r>
                  <a:rPr lang="ru-RU" sz="2100" dirty="0" smtClean="0"/>
                  <a:t> </a:t>
                </a:r>
                <a:r>
                  <a:rPr lang="ru-RU" sz="2100" dirty="0" err="1" smtClean="0"/>
                  <a:t>meýdanlary</a:t>
                </a:r>
                <a:r>
                  <a:rPr lang="ru-RU" sz="2100" dirty="0" smtClean="0"/>
                  <a:t> (1:5000 </a:t>
                </a:r>
                <a:r>
                  <a:rPr lang="ru-RU" sz="2100" dirty="0" err="1" smtClean="0"/>
                  <a:t>masştab</a:t>
                </a:r>
                <a:r>
                  <a:rPr lang="ru-RU" sz="2100" dirty="0" smtClean="0"/>
                  <a:t> </a:t>
                </a:r>
                <a:r>
                  <a:rPr lang="ru-RU" sz="2100" dirty="0" err="1" smtClean="0"/>
                  <a:t>üçin</a:t>
                </a:r>
                <a:r>
                  <a:rPr lang="ru-RU" sz="2100" dirty="0" smtClean="0"/>
                  <a:t> 10-15 </a:t>
                </a:r>
                <a14:m>
                  <m:oMath xmlns:m="http://schemas.openxmlformats.org/officeDocument/2006/math">
                    <m:sSup>
                      <m:sSupPr>
                        <m:ctrlPr>
                          <a:rPr lang="ru-RU" sz="2100" i="1" smtClean="0">
                            <a:latin typeface="Cambria Math" panose="02040503050406030204" pitchFamily="18" charset="0"/>
                          </a:rPr>
                        </m:ctrlPr>
                      </m:sSupPr>
                      <m:e>
                        <m:r>
                          <m:rPr>
                            <m:nor/>
                          </m:rPr>
                          <a:rPr lang="ru-RU" sz="2100"/>
                          <m:t>km</m:t>
                        </m:r>
                      </m:e>
                      <m:sup>
                        <m:r>
                          <a:rPr lang="tk-TM" sz="2100" b="0" i="1" smtClean="0">
                            <a:latin typeface="Cambria Math"/>
                          </a:rPr>
                          <m:t>2</m:t>
                        </m:r>
                      </m:sup>
                    </m:sSup>
                  </m:oMath>
                </a14:m>
                <a:r>
                  <a:rPr lang="ru-RU" sz="2100" dirty="0"/>
                  <a:t> we 1:2000 </a:t>
                </a:r>
                <a:r>
                  <a:rPr lang="ru-RU" sz="2100" dirty="0" err="1"/>
                  <a:t>masştab</a:t>
                </a:r>
                <a:r>
                  <a:rPr lang="ru-RU" sz="2100" dirty="0"/>
                  <a:t> </a:t>
                </a:r>
                <a:r>
                  <a:rPr lang="ru-RU" sz="2100" dirty="0" err="1"/>
                  <a:t>üçin</a:t>
                </a:r>
                <a:r>
                  <a:rPr lang="ru-RU" sz="2100" dirty="0"/>
                  <a:t> 2-4 </a:t>
                </a:r>
                <a14:m>
                  <m:oMath xmlns:m="http://schemas.openxmlformats.org/officeDocument/2006/math">
                    <m:sSup>
                      <m:sSupPr>
                        <m:ctrlPr>
                          <a:rPr lang="ru-RU" sz="2100" i="1">
                            <a:latin typeface="Cambria Math" panose="02040503050406030204" pitchFamily="18" charset="0"/>
                          </a:rPr>
                        </m:ctrlPr>
                      </m:sSupPr>
                      <m:e>
                        <m:r>
                          <m:rPr>
                            <m:nor/>
                          </m:rPr>
                          <a:rPr lang="ru-RU" sz="2100"/>
                          <m:t>km</m:t>
                        </m:r>
                      </m:e>
                      <m:sup>
                        <m:r>
                          <a:rPr lang="tk-TM" sz="2100" i="1">
                            <a:latin typeface="Cambria Math"/>
                          </a:rPr>
                          <m:t>2</m:t>
                        </m:r>
                      </m:sup>
                    </m:sSup>
                  </m:oMath>
                </a14:m>
                <a:r>
                  <a:rPr lang="ru-RU" sz="2100" dirty="0" smtClean="0"/>
                  <a:t>) </a:t>
                </a:r>
                <a:r>
                  <a:rPr lang="ru-RU" sz="2100" dirty="0" err="1" smtClean="0"/>
                  <a:t>kartalaşdyrmaklyk</a:t>
                </a:r>
                <a:r>
                  <a:rPr lang="ru-RU" sz="2100" dirty="0" smtClean="0"/>
                  <a:t> </a:t>
                </a:r>
                <a:r>
                  <a:rPr lang="ru-RU" sz="2100" dirty="0" err="1" smtClean="0"/>
                  <a:t>bir</a:t>
                </a:r>
                <a:r>
                  <a:rPr lang="ru-RU" sz="2100" dirty="0" smtClean="0"/>
                  <a:t> </a:t>
                </a:r>
                <a:r>
                  <a:rPr lang="ru-RU" sz="2100" dirty="0" err="1" smtClean="0"/>
                  <a:t>kartalaşdyrma</a:t>
                </a:r>
                <a:r>
                  <a:rPr lang="ru-RU" sz="2100" dirty="0" smtClean="0"/>
                  <a:t> </a:t>
                </a:r>
                <a:r>
                  <a:rPr lang="ru-RU" sz="2100" dirty="0" err="1" smtClean="0"/>
                  <a:t>tory</a:t>
                </a:r>
                <a:r>
                  <a:rPr lang="ru-RU" sz="2100" dirty="0" smtClean="0"/>
                  <a:t> </a:t>
                </a:r>
                <a:r>
                  <a:rPr lang="ru-RU" sz="2100" dirty="0" err="1" smtClean="0"/>
                  <a:t>bilen</a:t>
                </a:r>
                <a:r>
                  <a:rPr lang="ru-RU" sz="2100" dirty="0" smtClean="0"/>
                  <a:t> </a:t>
                </a:r>
                <a:r>
                  <a:rPr lang="ru-RU" sz="2100" dirty="0" err="1" smtClean="0"/>
                  <a:t>ýerine</a:t>
                </a:r>
                <a:r>
                  <a:rPr lang="ru-RU" sz="2100" dirty="0" smtClean="0"/>
                  <a:t> </a:t>
                </a:r>
                <a:r>
                  <a:rPr lang="ru-RU" sz="2100" dirty="0" err="1" smtClean="0"/>
                  <a:t>ýetirilip</a:t>
                </a:r>
                <a:r>
                  <a:rPr lang="ru-RU" sz="2100" dirty="0" smtClean="0"/>
                  <a:t> </a:t>
                </a:r>
                <a:r>
                  <a:rPr lang="ru-RU" sz="2100" dirty="0" err="1" smtClean="0"/>
                  <a:t>bilner</a:t>
                </a:r>
                <a:r>
                  <a:rPr lang="ru-RU" sz="2100" dirty="0" smtClean="0"/>
                  <a:t>. </a:t>
                </a:r>
                <a:endParaRPr lang="ru-RU" sz="2100" dirty="0"/>
              </a:p>
              <a:p>
                <a:pPr algn="just"/>
                <a:endParaRPr lang="ru-RU" sz="2100" dirty="0"/>
              </a:p>
            </p:txBody>
          </p:sp>
        </mc:Choice>
        <mc:Fallback>
          <p:sp>
            <p:nvSpPr>
              <p:cNvPr id="3" name="Объект 2"/>
              <p:cNvSpPr>
                <a:spLocks noGrp="1" noRot="1" noChangeAspect="1" noMove="1" noResize="1" noEditPoints="1" noAdjustHandles="1" noChangeArrowheads="1" noChangeShapeType="1" noTextEdit="1"/>
              </p:cNvSpPr>
              <p:nvPr>
                <p:ph sz="quarter" idx="13"/>
              </p:nvPr>
            </p:nvSpPr>
            <p:spPr>
              <a:xfrm>
                <a:off x="179512" y="836712"/>
                <a:ext cx="8784976" cy="5904656"/>
              </a:xfrm>
              <a:blipFill>
                <a:blip r:embed="rId2"/>
                <a:stretch>
                  <a:fillRect l="-693" t="-103" r="-693"/>
                </a:stretch>
              </a:blipFill>
            </p:spPr>
            <p:txBody>
              <a:bodyPr/>
              <a:lstStyle/>
              <a:p>
                <a:r>
                  <a:rPr lang="ru-RU">
                    <a:noFill/>
                  </a:rPr>
                  <a:t> </a:t>
                </a:r>
              </a:p>
            </p:txBody>
          </p:sp>
        </mc:Fallback>
      </mc:AlternateContent>
    </p:spTree>
    <p:extLst>
      <p:ext uri="{BB962C8B-B14F-4D97-AF65-F5344CB8AC3E}">
        <p14:creationId xmlns:p14="http://schemas.microsoft.com/office/powerpoint/2010/main" val="2593094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ис. к ст. Мензульная съёмка."/>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552728"/>
          </a:xfrm>
          <a:prstGeom prst="rect">
            <a:avLst/>
          </a:prstGeom>
          <a:noFill/>
          <a:ln>
            <a:noFill/>
          </a:ln>
        </p:spPr>
      </p:pic>
    </p:spTree>
    <p:extLst>
      <p:ext uri="{BB962C8B-B14F-4D97-AF65-F5344CB8AC3E}">
        <p14:creationId xmlns:p14="http://schemas.microsoft.com/office/powerpoint/2010/main" val="938547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562074"/>
          </a:xfrm>
        </p:spPr>
        <p:txBody>
          <a:bodyPr>
            <a:normAutofit fontScale="90000"/>
          </a:bodyPr>
          <a:lstStyle/>
          <a:p>
            <a:pPr algn="ctr"/>
            <a:r>
              <a:rPr lang="ru-RU" b="1" dirty="0" err="1" smtClean="0"/>
              <a:t>Meýilnama</a:t>
            </a:r>
            <a:r>
              <a:rPr lang="ru-RU" b="1" dirty="0" smtClean="0"/>
              <a:t>:</a:t>
            </a:r>
            <a:endParaRPr lang="ru-RU" b="1" dirty="0"/>
          </a:p>
        </p:txBody>
      </p:sp>
      <p:sp>
        <p:nvSpPr>
          <p:cNvPr id="3" name="Объект 2"/>
          <p:cNvSpPr>
            <a:spLocks noGrp="1"/>
          </p:cNvSpPr>
          <p:nvPr>
            <p:ph sz="quarter" idx="13"/>
          </p:nvPr>
        </p:nvSpPr>
        <p:spPr>
          <a:xfrm>
            <a:off x="457200" y="908720"/>
            <a:ext cx="8229600" cy="5217443"/>
          </a:xfrm>
        </p:spPr>
        <p:txBody>
          <a:bodyPr>
            <a:normAutofit/>
          </a:bodyPr>
          <a:lstStyle/>
          <a:p>
            <a:pPr marL="514350" indent="-514350">
              <a:buAutoNum type="arabicPeriod"/>
            </a:pPr>
            <a:r>
              <a:rPr lang="ru-RU" dirty="0" err="1" smtClean="0"/>
              <a:t>Menzula</a:t>
            </a:r>
            <a:r>
              <a:rPr lang="ru-RU" dirty="0" smtClean="0"/>
              <a:t> </a:t>
            </a:r>
            <a:r>
              <a:rPr lang="ru-RU" dirty="0" err="1" smtClean="0"/>
              <a:t>kartalaşdyrmasy</a:t>
            </a:r>
            <a:r>
              <a:rPr lang="ru-RU" dirty="0" smtClean="0"/>
              <a:t>, </a:t>
            </a:r>
            <a:r>
              <a:rPr lang="ru-RU" dirty="0" err="1" smtClean="0"/>
              <a:t>onuň</a:t>
            </a:r>
            <a:r>
              <a:rPr lang="ru-RU" dirty="0" smtClean="0"/>
              <a:t> </a:t>
            </a:r>
            <a:r>
              <a:rPr lang="ru-RU" dirty="0" err="1" smtClean="0"/>
              <a:t>niýetlenişi</a:t>
            </a:r>
            <a:r>
              <a:rPr lang="ru-RU" dirty="0" smtClean="0"/>
              <a:t> we </a:t>
            </a:r>
            <a:r>
              <a:rPr lang="ru-RU" dirty="0" err="1" smtClean="0"/>
              <a:t>ulanylýan</a:t>
            </a:r>
            <a:r>
              <a:rPr lang="ru-RU" dirty="0" smtClean="0"/>
              <a:t> </a:t>
            </a:r>
            <a:r>
              <a:rPr lang="ru-RU" dirty="0" err="1" smtClean="0"/>
              <a:t>abzallar</a:t>
            </a:r>
            <a:r>
              <a:rPr lang="ru-RU" dirty="0" smtClean="0"/>
              <a:t>.</a:t>
            </a:r>
          </a:p>
          <a:p>
            <a:pPr marL="514350" indent="-514350">
              <a:buAutoNum type="arabicPeriod"/>
            </a:pPr>
            <a:r>
              <a:rPr lang="ru-RU" dirty="0" err="1" smtClean="0"/>
              <a:t>Menzula</a:t>
            </a:r>
            <a:r>
              <a:rPr lang="ru-RU" dirty="0" smtClean="0"/>
              <a:t> </a:t>
            </a:r>
            <a:r>
              <a:rPr lang="ru-RU" dirty="0" err="1" smtClean="0"/>
              <a:t>toplumyny</a:t>
            </a:r>
            <a:r>
              <a:rPr lang="ru-RU" dirty="0" smtClean="0"/>
              <a:t> barlamak we </a:t>
            </a:r>
            <a:r>
              <a:rPr lang="ru-RU" dirty="0" err="1" smtClean="0"/>
              <a:t>düzetmek</a:t>
            </a:r>
            <a:r>
              <a:rPr lang="ru-RU" dirty="0" smtClean="0"/>
              <a:t>.</a:t>
            </a:r>
          </a:p>
          <a:p>
            <a:pPr marL="514350" indent="-514350">
              <a:buAutoNum type="arabicPeriod"/>
            </a:pPr>
            <a:r>
              <a:rPr lang="ru-RU" dirty="0" err="1" smtClean="0"/>
              <a:t>Menzulany</a:t>
            </a:r>
            <a:r>
              <a:rPr lang="ru-RU" dirty="0" smtClean="0"/>
              <a:t> </a:t>
            </a:r>
            <a:r>
              <a:rPr lang="ru-RU" dirty="0" err="1" smtClean="0"/>
              <a:t>ornaşdyrmak</a:t>
            </a:r>
            <a:r>
              <a:rPr lang="ru-RU" dirty="0" smtClean="0"/>
              <a:t> (</a:t>
            </a:r>
            <a:r>
              <a:rPr lang="ru-RU" dirty="0" err="1" smtClean="0"/>
              <a:t>oturtmak</a:t>
            </a:r>
            <a:r>
              <a:rPr lang="ru-RU" dirty="0" smtClean="0"/>
              <a:t>). </a:t>
            </a:r>
          </a:p>
          <a:p>
            <a:pPr marL="514350" indent="-514350">
              <a:buAutoNum type="arabicPeriod"/>
            </a:pPr>
            <a:r>
              <a:rPr lang="ru-RU" dirty="0" err="1"/>
              <a:t>Menzula</a:t>
            </a:r>
            <a:r>
              <a:rPr lang="ru-RU" dirty="0"/>
              <a:t> </a:t>
            </a:r>
            <a:r>
              <a:rPr lang="ru-RU" dirty="0" err="1" smtClean="0"/>
              <a:t>kartalaşdyrmasyny</a:t>
            </a:r>
            <a:r>
              <a:rPr lang="ru-RU" dirty="0" smtClean="0"/>
              <a:t> </a:t>
            </a:r>
            <a:r>
              <a:rPr lang="ru-RU" dirty="0" err="1"/>
              <a:t>ýerine</a:t>
            </a:r>
            <a:r>
              <a:rPr lang="ru-RU" dirty="0"/>
              <a:t> </a:t>
            </a:r>
            <a:r>
              <a:rPr lang="ru-RU" dirty="0" err="1" smtClean="0"/>
              <a:t>ýetirmek</a:t>
            </a:r>
            <a:r>
              <a:rPr lang="ru-RU" dirty="0" smtClean="0"/>
              <a:t>. </a:t>
            </a:r>
          </a:p>
        </p:txBody>
      </p:sp>
    </p:spTree>
    <p:extLst>
      <p:ext uri="{BB962C8B-B14F-4D97-AF65-F5344CB8AC3E}">
        <p14:creationId xmlns:p14="http://schemas.microsoft.com/office/powerpoint/2010/main" val="3458400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32048"/>
          </a:xfrm>
        </p:spPr>
        <p:txBody>
          <a:bodyPr>
            <a:noAutofit/>
          </a:bodyPr>
          <a:lstStyle/>
          <a:p>
            <a:r>
              <a:rPr lang="ru-RU" sz="3200" b="1" smtClean="0"/>
              <a:t>Menzula ýörelgelerini geçirmek</a:t>
            </a:r>
            <a:endParaRPr lang="ru-RU" sz="3200" b="1" dirty="0"/>
          </a:p>
        </p:txBody>
      </p:sp>
      <p:sp>
        <p:nvSpPr>
          <p:cNvPr id="3" name="Объект 2"/>
          <p:cNvSpPr>
            <a:spLocks noGrp="1"/>
          </p:cNvSpPr>
          <p:nvPr>
            <p:ph sz="quarter" idx="13"/>
          </p:nvPr>
        </p:nvSpPr>
        <p:spPr>
          <a:xfrm>
            <a:off x="3059832" y="620688"/>
            <a:ext cx="5904656" cy="6120680"/>
          </a:xfrm>
        </p:spPr>
        <p:txBody>
          <a:bodyPr>
            <a:normAutofit fontScale="92500"/>
          </a:bodyPr>
          <a:lstStyle/>
          <a:p>
            <a:pPr marL="0" indent="0" algn="ctr">
              <a:buNone/>
            </a:pPr>
            <a:r>
              <a:rPr lang="ru-RU" sz="2100" dirty="0" err="1" smtClean="0"/>
              <a:t>Menzula</a:t>
            </a:r>
            <a:r>
              <a:rPr lang="ru-RU" sz="2100" dirty="0" smtClean="0"/>
              <a:t> </a:t>
            </a:r>
            <a:r>
              <a:rPr lang="ru-RU" sz="2100" dirty="0" err="1" smtClean="0"/>
              <a:t>kartalaşdyrmasynyň</a:t>
            </a:r>
            <a:r>
              <a:rPr lang="ru-RU" sz="2100" dirty="0" smtClean="0"/>
              <a:t> </a:t>
            </a:r>
            <a:r>
              <a:rPr lang="ru-RU" sz="2100" dirty="0" err="1" smtClean="0"/>
              <a:t>kartalaşdyrma</a:t>
            </a:r>
            <a:r>
              <a:rPr lang="ru-RU" sz="2100" dirty="0" smtClean="0"/>
              <a:t> </a:t>
            </a:r>
            <a:r>
              <a:rPr lang="ru-RU" sz="2100" dirty="0" err="1" smtClean="0"/>
              <a:t>esasy</a:t>
            </a:r>
            <a:r>
              <a:rPr lang="ru-RU" sz="2100" dirty="0" smtClean="0"/>
              <a:t> </a:t>
            </a:r>
            <a:r>
              <a:rPr lang="ru-RU" sz="2100" dirty="0" err="1" smtClean="0"/>
              <a:t>teodolit-niwelir</a:t>
            </a:r>
            <a:r>
              <a:rPr lang="ru-RU" sz="2100" dirty="0" smtClean="0"/>
              <a:t>, </a:t>
            </a:r>
            <a:r>
              <a:rPr lang="ru-RU" sz="2100" dirty="0" err="1" smtClean="0"/>
              <a:t>teodolit-belentlik</a:t>
            </a:r>
            <a:r>
              <a:rPr lang="ru-RU" sz="2100" dirty="0" smtClean="0"/>
              <a:t> we </a:t>
            </a:r>
            <a:r>
              <a:rPr lang="ru-RU" sz="2100" dirty="0" err="1" smtClean="0"/>
              <a:t>menzula</a:t>
            </a:r>
            <a:r>
              <a:rPr lang="ru-RU" sz="2100" dirty="0" smtClean="0"/>
              <a:t> </a:t>
            </a:r>
            <a:r>
              <a:rPr lang="ru-RU" sz="2100" dirty="0" err="1" smtClean="0"/>
              <a:t>ýörelgeleri</a:t>
            </a:r>
            <a:r>
              <a:rPr lang="ru-RU" sz="2100" dirty="0" smtClean="0"/>
              <a:t> </a:t>
            </a:r>
            <a:r>
              <a:rPr lang="ru-RU" sz="2100" dirty="0" err="1" smtClean="0"/>
              <a:t>görnüşinde</a:t>
            </a:r>
            <a:r>
              <a:rPr lang="ru-RU" sz="2100" dirty="0" smtClean="0"/>
              <a:t>, </a:t>
            </a:r>
            <a:r>
              <a:rPr lang="ru-RU" sz="2100" dirty="0" err="1" smtClean="0"/>
              <a:t>şeýle</a:t>
            </a:r>
            <a:r>
              <a:rPr lang="ru-RU" sz="2100" dirty="0" smtClean="0"/>
              <a:t> </a:t>
            </a:r>
            <a:r>
              <a:rPr lang="ru-RU" sz="2100" dirty="0" err="1" smtClean="0"/>
              <a:t>hem</a:t>
            </a:r>
            <a:r>
              <a:rPr lang="ru-RU" sz="2100" dirty="0" smtClean="0"/>
              <a:t> </a:t>
            </a:r>
            <a:r>
              <a:rPr lang="ru-RU" sz="2100" dirty="0" err="1" smtClean="0"/>
              <a:t>göni</a:t>
            </a:r>
            <a:r>
              <a:rPr lang="ru-RU" sz="2100" dirty="0" smtClean="0"/>
              <a:t>, </a:t>
            </a:r>
            <a:r>
              <a:rPr lang="ru-RU" sz="2100" dirty="0" err="1" smtClean="0"/>
              <a:t>ters</a:t>
            </a:r>
            <a:r>
              <a:rPr lang="ru-RU" sz="2100" dirty="0" smtClean="0"/>
              <a:t> we </a:t>
            </a:r>
            <a:r>
              <a:rPr lang="ru-RU" sz="2100" dirty="0" err="1" smtClean="0"/>
              <a:t>gapdal</a:t>
            </a:r>
            <a:r>
              <a:rPr lang="ru-RU" sz="2100" dirty="0" smtClean="0"/>
              <a:t> </a:t>
            </a:r>
            <a:r>
              <a:rPr lang="ru-RU" sz="2100" dirty="0" err="1" smtClean="0"/>
              <a:t>menzula</a:t>
            </a:r>
            <a:r>
              <a:rPr lang="ru-RU" sz="2100" dirty="0" smtClean="0"/>
              <a:t> </a:t>
            </a:r>
            <a:r>
              <a:rPr lang="ru-RU" sz="2100" dirty="0" err="1" smtClean="0"/>
              <a:t>kesişmeleri</a:t>
            </a:r>
            <a:r>
              <a:rPr lang="ru-RU" sz="2100" dirty="0" smtClean="0"/>
              <a:t> </a:t>
            </a:r>
            <a:r>
              <a:rPr lang="ru-RU" sz="2100" dirty="0" err="1" smtClean="0"/>
              <a:t>görnüşinde</a:t>
            </a:r>
            <a:r>
              <a:rPr lang="ru-RU" sz="2100" dirty="0" smtClean="0"/>
              <a:t> </a:t>
            </a:r>
            <a:r>
              <a:rPr lang="ru-RU" sz="2100" dirty="0" err="1" smtClean="0"/>
              <a:t>döredilýär</a:t>
            </a:r>
            <a:r>
              <a:rPr lang="ru-RU" sz="2100" dirty="0" smtClean="0"/>
              <a:t>.</a:t>
            </a:r>
            <a:r>
              <a:rPr lang="ru-RU" sz="2100" dirty="0"/>
              <a:t/>
            </a:r>
            <a:br>
              <a:rPr lang="ru-RU" sz="2100" dirty="0"/>
            </a:br>
            <a:endParaRPr lang="tk-TM" sz="900" dirty="0" smtClean="0"/>
          </a:p>
          <a:p>
            <a:pPr marL="0" indent="0" algn="ctr">
              <a:buNone/>
            </a:pPr>
            <a:r>
              <a:rPr lang="ru-RU" sz="2100" b="1" i="1" dirty="0" err="1" smtClean="0">
                <a:solidFill>
                  <a:schemeClr val="tx1"/>
                </a:solidFill>
              </a:rPr>
              <a:t>Göni</a:t>
            </a:r>
            <a:r>
              <a:rPr lang="ru-RU" sz="2100" b="1" i="1" dirty="0" smtClean="0">
                <a:solidFill>
                  <a:schemeClr val="tx1"/>
                </a:solidFill>
              </a:rPr>
              <a:t> </a:t>
            </a:r>
            <a:r>
              <a:rPr lang="ru-RU" sz="2100" b="1" i="1" dirty="0" err="1" smtClean="0">
                <a:solidFill>
                  <a:schemeClr val="tx1"/>
                </a:solidFill>
              </a:rPr>
              <a:t>Kesişme</a:t>
            </a:r>
            <a:endParaRPr lang="ru-RU" sz="2100" b="1" dirty="0">
              <a:solidFill>
                <a:schemeClr val="tx1"/>
              </a:solidFill>
            </a:endParaRPr>
          </a:p>
          <a:p>
            <a:pPr marL="0" indent="541338" algn="just">
              <a:buNone/>
            </a:pPr>
            <a:r>
              <a:rPr lang="tk-TM" sz="2100" dirty="0" smtClean="0"/>
              <a:t>K</a:t>
            </a:r>
            <a:r>
              <a:rPr lang="ru-RU" sz="2100" dirty="0" err="1" smtClean="0"/>
              <a:t>artalaşdyrma</a:t>
            </a:r>
            <a:r>
              <a:rPr lang="ru-RU" sz="2100" dirty="0" smtClean="0"/>
              <a:t> </a:t>
            </a:r>
            <a:r>
              <a:rPr lang="ru-RU" sz="2100" dirty="0" err="1" smtClean="0"/>
              <a:t>esasynyň</a:t>
            </a:r>
            <a:r>
              <a:rPr lang="ru-RU" sz="2100" dirty="0" smtClean="0"/>
              <a:t> A we B </a:t>
            </a:r>
            <a:r>
              <a:rPr lang="ru-RU" sz="2100" dirty="0" err="1" smtClean="0"/>
              <a:t>punktlaryndan</a:t>
            </a:r>
            <a:r>
              <a:rPr lang="ru-RU" sz="2100" dirty="0" smtClean="0"/>
              <a:t> we </a:t>
            </a:r>
            <a:r>
              <a:rPr lang="ru-RU" sz="2100" dirty="0" err="1" smtClean="0"/>
              <a:t>olaryň</a:t>
            </a:r>
            <a:r>
              <a:rPr lang="ru-RU" sz="2100" dirty="0" smtClean="0"/>
              <a:t> </a:t>
            </a:r>
            <a:r>
              <a:rPr lang="ru-RU" sz="2100" dirty="0" err="1" smtClean="0"/>
              <a:t>planşetdäki</a:t>
            </a:r>
            <a:r>
              <a:rPr lang="ru-RU" sz="2100" dirty="0" smtClean="0"/>
              <a:t> a we b </a:t>
            </a:r>
            <a:r>
              <a:rPr lang="ru-RU" sz="2100" dirty="0" err="1" smtClean="0"/>
              <a:t>proýeksiýalaryndan</a:t>
            </a:r>
            <a:r>
              <a:rPr lang="ru-RU" sz="2100" dirty="0" smtClean="0"/>
              <a:t> </a:t>
            </a:r>
            <a:r>
              <a:rPr lang="ru-RU" sz="2100" dirty="0" err="1" smtClean="0"/>
              <a:t>peýdalanyp</a:t>
            </a:r>
            <a:r>
              <a:rPr lang="ru-RU" sz="2100" dirty="0" smtClean="0"/>
              <a:t>, С </a:t>
            </a:r>
            <a:r>
              <a:rPr lang="ru-RU" sz="2100" dirty="0" err="1" smtClean="0"/>
              <a:t>nokadyň</a:t>
            </a:r>
            <a:r>
              <a:rPr lang="ru-RU" sz="2100" dirty="0" smtClean="0"/>
              <a:t> </a:t>
            </a:r>
            <a:r>
              <a:rPr lang="ru-RU" sz="2100" dirty="0" err="1" smtClean="0"/>
              <a:t>ornuny</a:t>
            </a:r>
            <a:r>
              <a:rPr lang="ru-RU" sz="2100" dirty="0" smtClean="0"/>
              <a:t> </a:t>
            </a:r>
            <a:r>
              <a:rPr lang="ru-RU" sz="2100" dirty="0" err="1" smtClean="0"/>
              <a:t>kesgitlemeklik</a:t>
            </a:r>
            <a:r>
              <a:rPr lang="ru-RU" sz="2100" dirty="0" smtClean="0"/>
              <a:t> </a:t>
            </a:r>
            <a:r>
              <a:rPr lang="ru-RU" sz="2100" dirty="0" err="1" smtClean="0"/>
              <a:t>talap</a:t>
            </a:r>
            <a:r>
              <a:rPr lang="ru-RU" sz="2100" dirty="0" smtClean="0"/>
              <a:t> </a:t>
            </a:r>
            <a:r>
              <a:rPr lang="ru-RU" sz="2100" dirty="0" err="1" smtClean="0"/>
              <a:t>edilýär</a:t>
            </a:r>
            <a:r>
              <a:rPr lang="ru-RU" sz="2100" dirty="0" smtClean="0"/>
              <a:t>. </a:t>
            </a:r>
          </a:p>
          <a:p>
            <a:pPr marL="0" indent="541338" algn="just">
              <a:buNone/>
            </a:pPr>
            <a:r>
              <a:rPr lang="tk-TM" sz="2100" dirty="0" smtClean="0"/>
              <a:t>Menzulany A nokatda ýerleşdirýärler, merkezleşdirýärler we B nokada bolan ugra ugrukdyrýarlar, planşeti berkidýärler. Kipregeli </a:t>
            </a:r>
            <a:r>
              <a:rPr lang="tk-TM" sz="2100" i="1" dirty="0" smtClean="0"/>
              <a:t>a</a:t>
            </a:r>
            <a:r>
              <a:rPr lang="tk-TM" sz="2100" dirty="0" smtClean="0"/>
              <a:t> nokadyň üstsnde goýýarlar we ony bu nokadyň daşynda aýlap,</a:t>
            </a:r>
            <a:r>
              <a:rPr lang="ru-RU" sz="2100" dirty="0"/>
              <a:t> С </a:t>
            </a:r>
            <a:r>
              <a:rPr lang="ru-RU" sz="2100" dirty="0" err="1" smtClean="0"/>
              <a:t>nokada</a:t>
            </a:r>
            <a:r>
              <a:rPr lang="ru-RU" sz="2100" dirty="0" smtClean="0"/>
              <a:t> </a:t>
            </a:r>
            <a:r>
              <a:rPr lang="ru-RU" sz="2100" dirty="0" err="1" smtClean="0"/>
              <a:t>nyşanlaýarlar</a:t>
            </a:r>
            <a:r>
              <a:rPr lang="ru-RU" sz="2100" dirty="0" smtClean="0"/>
              <a:t>. </a:t>
            </a:r>
            <a:r>
              <a:rPr lang="tk-TM" sz="2100" dirty="0" smtClean="0"/>
              <a:t>P</a:t>
            </a:r>
            <a:r>
              <a:rPr lang="ru-RU" sz="2100" dirty="0" err="1" smtClean="0"/>
              <a:t>lanşetde</a:t>
            </a:r>
            <a:r>
              <a:rPr lang="ru-RU" sz="2100" dirty="0" smtClean="0"/>
              <a:t> </a:t>
            </a:r>
            <a:r>
              <a:rPr lang="ru-RU" sz="2100" dirty="0" err="1" smtClean="0"/>
              <a:t>ugur</a:t>
            </a:r>
            <a:r>
              <a:rPr lang="ru-RU" sz="2100" dirty="0" smtClean="0"/>
              <a:t> </a:t>
            </a:r>
            <a:r>
              <a:rPr lang="ru-RU" sz="2100" dirty="0" err="1" smtClean="0"/>
              <a:t>çyzýarlar</a:t>
            </a:r>
            <a:r>
              <a:rPr lang="ru-RU" sz="2100" dirty="0" smtClean="0"/>
              <a:t>. </a:t>
            </a:r>
            <a:r>
              <a:rPr lang="ru-RU" sz="2100" dirty="0" err="1" smtClean="0"/>
              <a:t>Soňra</a:t>
            </a:r>
            <a:r>
              <a:rPr lang="ru-RU" sz="2100" dirty="0" smtClean="0"/>
              <a:t> B </a:t>
            </a:r>
            <a:r>
              <a:rPr lang="ru-RU" sz="2100" dirty="0" err="1" smtClean="0"/>
              <a:t>nokada</a:t>
            </a:r>
            <a:r>
              <a:rPr lang="ru-RU" sz="2100" dirty="0" smtClean="0"/>
              <a:t> </a:t>
            </a:r>
            <a:r>
              <a:rPr lang="ru-RU" sz="2100" dirty="0" err="1" smtClean="0"/>
              <a:t>geçýärler</a:t>
            </a:r>
            <a:r>
              <a:rPr lang="ru-RU" sz="2100" dirty="0" smtClean="0"/>
              <a:t>, </a:t>
            </a:r>
            <a:r>
              <a:rPr lang="ru-RU" sz="2100" dirty="0" err="1" smtClean="0"/>
              <a:t>planşeti</a:t>
            </a:r>
            <a:r>
              <a:rPr lang="ru-RU" sz="2100" dirty="0" smtClean="0"/>
              <a:t> A </a:t>
            </a:r>
            <a:r>
              <a:rPr lang="ru-RU" sz="2100" dirty="0" err="1" smtClean="0"/>
              <a:t>nokada</a:t>
            </a:r>
            <a:r>
              <a:rPr lang="ru-RU" sz="2100" dirty="0" smtClean="0"/>
              <a:t> </a:t>
            </a:r>
            <a:r>
              <a:rPr lang="ru-RU" sz="2100" dirty="0" err="1" smtClean="0"/>
              <a:t>ugrukdyrýarlar</a:t>
            </a:r>
            <a:r>
              <a:rPr lang="ru-RU" sz="2100" dirty="0" smtClean="0"/>
              <a:t>. </a:t>
            </a:r>
            <a:r>
              <a:rPr lang="ru-RU" sz="2100" dirty="0" err="1" smtClean="0"/>
              <a:t>Kipregeli</a:t>
            </a:r>
            <a:r>
              <a:rPr lang="ru-RU" sz="2100" dirty="0" smtClean="0"/>
              <a:t> </a:t>
            </a:r>
            <a:r>
              <a:rPr lang="ru-RU" sz="2100" i="1" dirty="0" smtClean="0"/>
              <a:t>b</a:t>
            </a:r>
            <a:r>
              <a:rPr lang="ru-RU" sz="2100" dirty="0" smtClean="0"/>
              <a:t> </a:t>
            </a:r>
            <a:r>
              <a:rPr lang="ru-RU" sz="2100" dirty="0" err="1" smtClean="0"/>
              <a:t>nokada</a:t>
            </a:r>
            <a:r>
              <a:rPr lang="ru-RU" sz="2100" dirty="0" smtClean="0"/>
              <a:t> </a:t>
            </a:r>
            <a:r>
              <a:rPr lang="ru-RU" sz="2100" dirty="0" err="1" smtClean="0"/>
              <a:t>goýýarlar</a:t>
            </a:r>
            <a:r>
              <a:rPr lang="ru-RU" sz="2100" dirty="0" smtClean="0"/>
              <a:t> we </a:t>
            </a:r>
            <a:r>
              <a:rPr lang="ru-RU" sz="2100" dirty="0"/>
              <a:t>С </a:t>
            </a:r>
            <a:r>
              <a:rPr lang="ru-RU" sz="2100" dirty="0" err="1"/>
              <a:t>nokada</a:t>
            </a:r>
            <a:r>
              <a:rPr lang="ru-RU" sz="2100" dirty="0"/>
              <a:t> </a:t>
            </a:r>
            <a:r>
              <a:rPr lang="ru-RU" sz="2100" dirty="0" err="1" smtClean="0"/>
              <a:t>nyşanlaýarlar</a:t>
            </a:r>
            <a:r>
              <a:rPr lang="ru-RU" sz="2100" dirty="0" smtClean="0"/>
              <a:t> we </a:t>
            </a:r>
            <a:r>
              <a:rPr lang="ru-RU" sz="2100" dirty="0" err="1" smtClean="0"/>
              <a:t>ýene-de</a:t>
            </a:r>
            <a:r>
              <a:rPr lang="ru-RU" sz="2100" dirty="0" smtClean="0"/>
              <a:t> </a:t>
            </a:r>
            <a:r>
              <a:rPr lang="ru-RU" sz="2100" dirty="0" err="1" smtClean="0"/>
              <a:t>ugur</a:t>
            </a:r>
            <a:r>
              <a:rPr lang="ru-RU" sz="2100" dirty="0" smtClean="0"/>
              <a:t> </a:t>
            </a:r>
            <a:r>
              <a:rPr lang="ru-RU" sz="2100" dirty="0" err="1" smtClean="0"/>
              <a:t>çyzýarlar</a:t>
            </a:r>
            <a:r>
              <a:rPr lang="ru-RU" sz="2100" dirty="0" smtClean="0"/>
              <a:t>. </a:t>
            </a:r>
            <a:r>
              <a:rPr lang="ru-RU" sz="2100" dirty="0"/>
              <a:t>С </a:t>
            </a:r>
            <a:r>
              <a:rPr lang="ru-RU" sz="2100" dirty="0" err="1" smtClean="0"/>
              <a:t>nokadyň</a:t>
            </a:r>
            <a:r>
              <a:rPr lang="ru-RU" sz="2100" dirty="0" smtClean="0"/>
              <a:t> </a:t>
            </a:r>
            <a:r>
              <a:rPr lang="ru-RU" sz="2100" dirty="0" err="1" smtClean="0"/>
              <a:t>planşetdäki</a:t>
            </a:r>
            <a:r>
              <a:rPr lang="ru-RU" sz="2100" dirty="0" smtClean="0"/>
              <a:t> </a:t>
            </a:r>
            <a:r>
              <a:rPr lang="ru-RU" sz="2100" dirty="0" err="1" smtClean="0"/>
              <a:t>proýeksiýasy</a:t>
            </a:r>
            <a:r>
              <a:rPr lang="ru-RU" sz="2100" dirty="0" smtClean="0"/>
              <a:t> </a:t>
            </a:r>
            <a:r>
              <a:rPr lang="ru-RU" sz="2100" dirty="0" err="1" smtClean="0"/>
              <a:t>ol</a:t>
            </a:r>
            <a:r>
              <a:rPr lang="ru-RU" sz="2100" dirty="0" smtClean="0"/>
              <a:t> </a:t>
            </a:r>
            <a:r>
              <a:rPr lang="ru-RU" sz="2100" dirty="0" err="1" smtClean="0"/>
              <a:t>çyzylan</a:t>
            </a:r>
            <a:r>
              <a:rPr lang="ru-RU" sz="2100" dirty="0" smtClean="0"/>
              <a:t> </a:t>
            </a:r>
            <a:r>
              <a:rPr lang="ru-RU" sz="2100" dirty="0" err="1" smtClean="0"/>
              <a:t>ugurlaryň</a:t>
            </a:r>
            <a:r>
              <a:rPr lang="ru-RU" sz="2100" dirty="0" smtClean="0"/>
              <a:t> </a:t>
            </a:r>
            <a:r>
              <a:rPr lang="ru-RU" sz="2100" dirty="0" err="1" smtClean="0"/>
              <a:t>kesişmeleridir</a:t>
            </a:r>
            <a:r>
              <a:rPr lang="ru-RU" sz="2100" dirty="0" smtClean="0"/>
              <a:t>. </a:t>
            </a:r>
            <a:endParaRPr lang="ru-RU" sz="2100" dirty="0"/>
          </a:p>
          <a:p>
            <a:endParaRPr lang="ru-RU" dirty="0"/>
          </a:p>
        </p:txBody>
      </p:sp>
      <p:pic>
        <p:nvPicPr>
          <p:cNvPr id="4" name="Рисунок 3" descr="Описание: 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2880320" cy="5688632"/>
          </a:xfrm>
          <a:prstGeom prst="rect">
            <a:avLst/>
          </a:prstGeom>
          <a:noFill/>
          <a:ln>
            <a:noFill/>
          </a:ln>
        </p:spPr>
      </p:pic>
    </p:spTree>
    <p:extLst>
      <p:ext uri="{BB962C8B-B14F-4D97-AF65-F5344CB8AC3E}">
        <p14:creationId xmlns:p14="http://schemas.microsoft.com/office/powerpoint/2010/main" val="564734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004048" y="188640"/>
            <a:ext cx="3970784" cy="6552728"/>
          </a:xfrm>
          <a:ln>
            <a:solidFill>
              <a:schemeClr val="bg1"/>
            </a:solidFill>
          </a:ln>
        </p:spPr>
        <p:txBody>
          <a:bodyPr>
            <a:noAutofit/>
          </a:bodyPr>
          <a:lstStyle/>
          <a:p>
            <a:pPr marL="0" indent="0" algn="ctr">
              <a:buNone/>
            </a:pPr>
            <a:r>
              <a:rPr lang="tk-TM" sz="2800" b="1" i="1" smtClean="0"/>
              <a:t>T</a:t>
            </a:r>
            <a:r>
              <a:rPr lang="ru-RU" sz="2800" b="1" i="1" smtClean="0"/>
              <a:t>ers kesişme</a:t>
            </a:r>
            <a:endParaRPr lang="ru-RU" sz="2800" dirty="0"/>
          </a:p>
          <a:p>
            <a:pPr marL="0" indent="541338">
              <a:buNone/>
            </a:pPr>
            <a:r>
              <a:rPr lang="tk-TM" sz="2100"/>
              <a:t>K</a:t>
            </a:r>
            <a:r>
              <a:rPr lang="ru-RU" sz="2100"/>
              <a:t>artalaşdyrma esasynyň </a:t>
            </a:r>
            <a:r>
              <a:rPr lang="ru-RU" sz="2100" smtClean="0"/>
              <a:t>А</a:t>
            </a:r>
            <a:r>
              <a:rPr lang="ru-RU" sz="2100"/>
              <a:t>, В, </a:t>
            </a:r>
            <a:r>
              <a:rPr lang="ru-RU" sz="2100" smtClean="0"/>
              <a:t>С nokatlaryndan peýdalanyp</a:t>
            </a:r>
            <a:r>
              <a:rPr lang="ru-RU" sz="2100"/>
              <a:t>, </a:t>
            </a:r>
            <a:r>
              <a:rPr lang="ru-RU" sz="2100" smtClean="0"/>
              <a:t> D nokadyň şekilini planşete geçirmeli.</a:t>
            </a:r>
          </a:p>
          <a:p>
            <a:pPr marL="0" indent="541338">
              <a:buNone/>
            </a:pPr>
            <a:r>
              <a:rPr lang="tk-TM" sz="2100"/>
              <a:t>Menzulany </a:t>
            </a:r>
            <a:r>
              <a:rPr lang="tk-TM" sz="2100" smtClean="0"/>
              <a:t>D nokadyň üstünde </a:t>
            </a:r>
            <a:r>
              <a:rPr lang="tk-TM" sz="2100"/>
              <a:t>ýerleşdirýärler, </a:t>
            </a:r>
            <a:r>
              <a:rPr lang="tk-TM" sz="2100" smtClean="0"/>
              <a:t>kipregeli, </a:t>
            </a:r>
            <a:r>
              <a:rPr lang="ru-RU" sz="2100"/>
              <a:t>А, В, </a:t>
            </a:r>
            <a:r>
              <a:rPr lang="ru-RU" sz="2100" smtClean="0"/>
              <a:t>С nokatlara nyşanlamak bilen, </a:t>
            </a:r>
            <a:r>
              <a:rPr lang="ru-RU" sz="2100"/>
              <a:t>а, в, </a:t>
            </a:r>
            <a:r>
              <a:rPr lang="ru-RU" sz="2100" smtClean="0"/>
              <a:t>с nokatlara</a:t>
            </a:r>
            <a:r>
              <a:rPr lang="tk-TM" sz="2100" smtClean="0"/>
              <a:t> nobatma-nokat goýýarlar we </a:t>
            </a:r>
            <a:r>
              <a:rPr lang="ru-RU" sz="2100" smtClean="0"/>
              <a:t>ugurlary </a:t>
            </a:r>
            <a:r>
              <a:rPr lang="ru-RU" sz="2100"/>
              <a:t>çyzýarlar. </a:t>
            </a:r>
            <a:r>
              <a:rPr lang="tk-TM" sz="2100" smtClean="0"/>
              <a:t>Çyzylan ugurlar şu ýalňyşlyklaryň üçburçl</a:t>
            </a:r>
            <a:r>
              <a:rPr lang="ru-RU" sz="2100" smtClean="0"/>
              <a:t>ugyny emele getirýär: bu üçburçlugyň bissektrissalarynyň kesişmesi D nokadyň planşetdäki şekilini berer.</a:t>
            </a:r>
            <a:endParaRPr lang="ru-RU" sz="2100"/>
          </a:p>
          <a:p>
            <a:pPr marL="0" indent="541338">
              <a:buNone/>
            </a:pPr>
            <a:endParaRPr lang="ru-RU" sz="2100" smtClean="0"/>
          </a:p>
          <a:p>
            <a:pPr algn="ctr"/>
            <a:endParaRPr lang="ru-RU" sz="2100" dirty="0"/>
          </a:p>
        </p:txBody>
      </p:sp>
      <p:pic>
        <p:nvPicPr>
          <p:cNvPr id="7" name="Рисунок 6" descr="Описание: 6"/>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392488" cy="6480720"/>
          </a:xfrm>
          <a:prstGeom prst="rect">
            <a:avLst/>
          </a:prstGeom>
          <a:noFill/>
          <a:ln>
            <a:solidFill>
              <a:schemeClr val="bg1"/>
            </a:solidFill>
          </a:ln>
        </p:spPr>
      </p:pic>
    </p:spTree>
    <p:extLst>
      <p:ext uri="{BB962C8B-B14F-4D97-AF65-F5344CB8AC3E}">
        <p14:creationId xmlns:p14="http://schemas.microsoft.com/office/powerpoint/2010/main" val="2231888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79512" y="188640"/>
            <a:ext cx="4536504" cy="6552728"/>
          </a:xfrm>
        </p:spPr>
        <p:txBody>
          <a:bodyPr>
            <a:normAutofit fontScale="92500"/>
          </a:bodyPr>
          <a:lstStyle/>
          <a:p>
            <a:pPr marL="0" indent="0" algn="ctr">
              <a:buNone/>
            </a:pPr>
            <a:r>
              <a:rPr lang="ru-RU" sz="2800" b="1" i="1" dirty="0" err="1" smtClean="0"/>
              <a:t>Gapdal</a:t>
            </a:r>
            <a:r>
              <a:rPr lang="ru-RU" sz="2800" b="1" i="1" dirty="0" smtClean="0"/>
              <a:t> </a:t>
            </a:r>
            <a:r>
              <a:rPr lang="ru-RU" sz="2800" b="1" i="1" dirty="0" err="1" smtClean="0"/>
              <a:t>kesişdirme</a:t>
            </a:r>
            <a:endParaRPr lang="ru-RU" sz="2800" b="1" i="1" dirty="0" smtClean="0"/>
          </a:p>
          <a:p>
            <a:pPr marL="0" indent="0" algn="ctr">
              <a:buNone/>
            </a:pPr>
            <a:endParaRPr lang="ru-RU" sz="2100" dirty="0"/>
          </a:p>
          <a:p>
            <a:pPr marL="0" indent="0" algn="ctr">
              <a:buNone/>
            </a:pPr>
            <a:r>
              <a:rPr lang="ru-RU" sz="2100" dirty="0" err="1"/>
              <a:t>Kartalaşdyrma</a:t>
            </a:r>
            <a:r>
              <a:rPr lang="ru-RU" sz="2100" dirty="0"/>
              <a:t> </a:t>
            </a:r>
            <a:r>
              <a:rPr lang="ru-RU" sz="2100" dirty="0" err="1"/>
              <a:t>esaslarynyň</a:t>
            </a:r>
            <a:r>
              <a:rPr lang="ru-RU" sz="2100" dirty="0"/>
              <a:t> A we B </a:t>
            </a:r>
            <a:r>
              <a:rPr lang="ru-RU" sz="2100" dirty="0" err="1"/>
              <a:t>nokatlary</a:t>
            </a:r>
            <a:r>
              <a:rPr lang="ru-RU" sz="2100" dirty="0"/>
              <a:t> we </a:t>
            </a:r>
            <a:r>
              <a:rPr lang="ru-RU" sz="2100" dirty="0" err="1"/>
              <a:t>olaryň</a:t>
            </a:r>
            <a:r>
              <a:rPr lang="ru-RU" sz="2100" dirty="0"/>
              <a:t> a we b </a:t>
            </a:r>
            <a:r>
              <a:rPr lang="ru-RU" sz="2100" dirty="0" err="1"/>
              <a:t>şekilleri</a:t>
            </a:r>
            <a:r>
              <a:rPr lang="ru-RU" sz="2100" dirty="0"/>
              <a:t> </a:t>
            </a:r>
            <a:r>
              <a:rPr lang="ru-RU" sz="2100" dirty="0" err="1"/>
              <a:t>boýunça</a:t>
            </a:r>
            <a:r>
              <a:rPr lang="ru-RU" sz="2100" dirty="0"/>
              <a:t> С </a:t>
            </a:r>
            <a:r>
              <a:rPr lang="ru-RU" sz="2100" dirty="0" smtClean="0"/>
              <a:t> </a:t>
            </a:r>
            <a:r>
              <a:rPr lang="ru-RU" sz="2100" dirty="0" err="1" smtClean="0"/>
              <a:t>nokadyň</a:t>
            </a:r>
            <a:r>
              <a:rPr lang="ru-RU" sz="2100" dirty="0" smtClean="0"/>
              <a:t> </a:t>
            </a:r>
            <a:r>
              <a:rPr lang="ru-RU" sz="2100" dirty="0" err="1" smtClean="0"/>
              <a:t>şekilini</a:t>
            </a:r>
            <a:r>
              <a:rPr lang="ru-RU" sz="2100" dirty="0" smtClean="0"/>
              <a:t> </a:t>
            </a:r>
            <a:r>
              <a:rPr lang="ru-RU" sz="2100" dirty="0" err="1" smtClean="0"/>
              <a:t>planşete</a:t>
            </a:r>
            <a:r>
              <a:rPr lang="ru-RU" sz="2100" dirty="0" smtClean="0"/>
              <a:t> </a:t>
            </a:r>
            <a:r>
              <a:rPr lang="ru-RU" sz="2100" dirty="0" err="1" smtClean="0"/>
              <a:t>geçirmeli</a:t>
            </a:r>
            <a:r>
              <a:rPr lang="ru-RU" sz="2100" dirty="0" smtClean="0"/>
              <a:t>, </a:t>
            </a:r>
            <a:r>
              <a:rPr lang="ru-RU" sz="2100" dirty="0" err="1" smtClean="0"/>
              <a:t>şonuň</a:t>
            </a:r>
            <a:r>
              <a:rPr lang="ru-RU" sz="2100" dirty="0" smtClean="0"/>
              <a:t> </a:t>
            </a:r>
            <a:r>
              <a:rPr lang="ru-RU" sz="2100" dirty="0" err="1" smtClean="0"/>
              <a:t>bilen</a:t>
            </a:r>
            <a:r>
              <a:rPr lang="ru-RU" sz="2100" dirty="0" smtClean="0"/>
              <a:t> </a:t>
            </a:r>
            <a:r>
              <a:rPr lang="ru-RU" sz="2100" dirty="0" err="1" smtClean="0"/>
              <a:t>birlikde</a:t>
            </a:r>
            <a:r>
              <a:rPr lang="ru-RU" sz="2100" dirty="0" smtClean="0"/>
              <a:t> </a:t>
            </a:r>
            <a:r>
              <a:rPr lang="ru-RU" sz="2100" dirty="0" err="1" smtClean="0"/>
              <a:t>menzulany</a:t>
            </a:r>
            <a:r>
              <a:rPr lang="ru-RU" sz="2100" dirty="0" smtClean="0"/>
              <a:t> B </a:t>
            </a:r>
            <a:r>
              <a:rPr lang="ru-RU" sz="2100" dirty="0" err="1" smtClean="0"/>
              <a:t>nokadyň</a:t>
            </a:r>
            <a:r>
              <a:rPr lang="ru-RU" sz="2100" dirty="0" smtClean="0"/>
              <a:t> </a:t>
            </a:r>
            <a:r>
              <a:rPr lang="ru-RU" sz="2100" dirty="0" err="1" smtClean="0"/>
              <a:t>üstüne</a:t>
            </a:r>
            <a:r>
              <a:rPr lang="ru-RU" sz="2100" dirty="0" smtClean="0"/>
              <a:t> </a:t>
            </a:r>
            <a:r>
              <a:rPr lang="ru-RU" sz="2100" dirty="0" err="1" smtClean="0"/>
              <a:t>merkezleşdirmek</a:t>
            </a:r>
            <a:r>
              <a:rPr lang="ru-RU" sz="2100" dirty="0" smtClean="0"/>
              <a:t> </a:t>
            </a:r>
            <a:r>
              <a:rPr lang="ru-RU" sz="2100" dirty="0" err="1" smtClean="0"/>
              <a:t>mümkin</a:t>
            </a:r>
            <a:r>
              <a:rPr lang="ru-RU" sz="2100" dirty="0" smtClean="0"/>
              <a:t> </a:t>
            </a:r>
            <a:r>
              <a:rPr lang="ru-RU" sz="2100" dirty="0" err="1" smtClean="0"/>
              <a:t>däl</a:t>
            </a:r>
            <a:r>
              <a:rPr lang="ru-RU" sz="2100" dirty="0" smtClean="0"/>
              <a:t>. </a:t>
            </a:r>
            <a:endParaRPr lang="ru-RU" sz="2100" dirty="0"/>
          </a:p>
          <a:p>
            <a:pPr marL="0" indent="0" algn="ctr">
              <a:buNone/>
            </a:pPr>
            <a:r>
              <a:rPr lang="ru-RU" sz="2100" dirty="0" err="1"/>
              <a:t>Menzulany</a:t>
            </a:r>
            <a:r>
              <a:rPr lang="ru-RU" sz="2100" dirty="0"/>
              <a:t> A </a:t>
            </a:r>
            <a:r>
              <a:rPr lang="ru-RU" sz="2100" dirty="0" err="1"/>
              <a:t>nokadyň</a:t>
            </a:r>
            <a:r>
              <a:rPr lang="ru-RU" sz="2100" dirty="0"/>
              <a:t> </a:t>
            </a:r>
            <a:r>
              <a:rPr lang="ru-RU" sz="2100" dirty="0" err="1"/>
              <a:t>üstünde</a:t>
            </a:r>
            <a:r>
              <a:rPr lang="ru-RU" sz="2100" dirty="0"/>
              <a:t> </a:t>
            </a:r>
            <a:r>
              <a:rPr lang="ru-RU" sz="2100" dirty="0" err="1"/>
              <a:t>oturtýarlar</a:t>
            </a:r>
            <a:r>
              <a:rPr lang="ru-RU" sz="2100" dirty="0"/>
              <a:t>, B </a:t>
            </a:r>
            <a:r>
              <a:rPr lang="ru-RU" sz="2100" dirty="0" err="1"/>
              <a:t>nokada</a:t>
            </a:r>
            <a:r>
              <a:rPr lang="ru-RU" sz="2100" dirty="0"/>
              <a:t> </a:t>
            </a:r>
            <a:r>
              <a:rPr lang="ru-RU" sz="2100" dirty="0" err="1"/>
              <a:t>tarap</a:t>
            </a:r>
            <a:r>
              <a:rPr lang="ru-RU" sz="2100" dirty="0"/>
              <a:t> </a:t>
            </a:r>
            <a:r>
              <a:rPr lang="ru-RU" sz="2100" dirty="0" err="1"/>
              <a:t>gönükdirýärler</a:t>
            </a:r>
            <a:r>
              <a:rPr lang="ru-RU" sz="2100" dirty="0"/>
              <a:t>, </a:t>
            </a:r>
            <a:r>
              <a:rPr lang="ru-RU" sz="2100" dirty="0" err="1"/>
              <a:t>kipregeli</a:t>
            </a:r>
            <a:r>
              <a:rPr lang="ru-RU" sz="2100" dirty="0"/>
              <a:t> a </a:t>
            </a:r>
            <a:r>
              <a:rPr lang="ru-RU" sz="2100" dirty="0" err="1"/>
              <a:t>nokada</a:t>
            </a:r>
            <a:r>
              <a:rPr lang="ru-RU" sz="2100" dirty="0"/>
              <a:t> </a:t>
            </a:r>
            <a:r>
              <a:rPr lang="ru-RU" sz="2100" dirty="0" err="1"/>
              <a:t>goýýarlar</a:t>
            </a:r>
            <a:r>
              <a:rPr lang="ru-RU" sz="2100" dirty="0"/>
              <a:t>, </a:t>
            </a:r>
            <a:r>
              <a:rPr lang="ru-RU" sz="2100" dirty="0" smtClean="0"/>
              <a:t>С </a:t>
            </a:r>
            <a:r>
              <a:rPr lang="ru-RU" sz="2100" dirty="0" err="1" smtClean="0"/>
              <a:t>nokada</a:t>
            </a:r>
            <a:r>
              <a:rPr lang="ru-RU" sz="2100" dirty="0" smtClean="0"/>
              <a:t> </a:t>
            </a:r>
            <a:r>
              <a:rPr lang="ru-RU" sz="2100" dirty="0" err="1" smtClean="0"/>
              <a:t>nyşanlaýarlar</a:t>
            </a:r>
            <a:r>
              <a:rPr lang="ru-RU" sz="2100" dirty="0" smtClean="0"/>
              <a:t> we </a:t>
            </a:r>
            <a:r>
              <a:rPr lang="ru-RU" sz="2100" dirty="0" err="1" smtClean="0"/>
              <a:t>ugry</a:t>
            </a:r>
            <a:r>
              <a:rPr lang="ru-RU" sz="2100" dirty="0" smtClean="0"/>
              <a:t> </a:t>
            </a:r>
            <a:r>
              <a:rPr lang="ru-RU" sz="2100" dirty="0" err="1" smtClean="0"/>
              <a:t>çyzýarlar</a:t>
            </a:r>
            <a:r>
              <a:rPr lang="ru-RU" sz="2100" dirty="0" smtClean="0"/>
              <a:t>. </a:t>
            </a:r>
          </a:p>
          <a:p>
            <a:pPr marL="0" indent="0" algn="ctr">
              <a:buNone/>
            </a:pPr>
            <a:r>
              <a:rPr lang="tk-TM" sz="2100" dirty="0" smtClean="0"/>
              <a:t>M</a:t>
            </a:r>
            <a:r>
              <a:rPr lang="ru-RU" sz="2100" dirty="0" err="1" smtClean="0"/>
              <a:t>enzulany</a:t>
            </a:r>
            <a:r>
              <a:rPr lang="ru-RU" sz="2100" dirty="0" smtClean="0"/>
              <a:t> С </a:t>
            </a:r>
            <a:r>
              <a:rPr lang="ru-RU" sz="2100" dirty="0" err="1" smtClean="0"/>
              <a:t>nokada</a:t>
            </a:r>
            <a:r>
              <a:rPr lang="ru-RU" sz="2100" dirty="0" smtClean="0"/>
              <a:t> </a:t>
            </a:r>
            <a:r>
              <a:rPr lang="ru-RU" sz="2100" dirty="0" err="1" smtClean="0"/>
              <a:t>göçürýärler</a:t>
            </a:r>
            <a:r>
              <a:rPr lang="ru-RU" sz="2100" dirty="0" smtClean="0"/>
              <a:t>, A </a:t>
            </a:r>
            <a:r>
              <a:rPr lang="ru-RU" sz="2100" dirty="0" err="1" smtClean="0"/>
              <a:t>nokada</a:t>
            </a:r>
            <a:r>
              <a:rPr lang="ru-RU" sz="2100" dirty="0" smtClean="0"/>
              <a:t> </a:t>
            </a:r>
            <a:r>
              <a:rPr lang="ru-RU" sz="2100" dirty="0" err="1" smtClean="0"/>
              <a:t>ugrukdyrýarlar</a:t>
            </a:r>
            <a:r>
              <a:rPr lang="ru-RU" sz="2100" dirty="0" smtClean="0"/>
              <a:t>. </a:t>
            </a:r>
            <a:r>
              <a:rPr lang="tk-TM" sz="2100" dirty="0" smtClean="0"/>
              <a:t>K</a:t>
            </a:r>
            <a:r>
              <a:rPr lang="ru-RU" sz="2100" dirty="0" err="1" smtClean="0"/>
              <a:t>ipregeli</a:t>
            </a:r>
            <a:r>
              <a:rPr lang="ru-RU" sz="2100" dirty="0" smtClean="0"/>
              <a:t> b </a:t>
            </a:r>
            <a:r>
              <a:rPr lang="ru-RU" sz="2100" dirty="0" err="1" smtClean="0"/>
              <a:t>nokada</a:t>
            </a:r>
            <a:r>
              <a:rPr lang="ru-RU" sz="2100" dirty="0" smtClean="0"/>
              <a:t> </a:t>
            </a:r>
            <a:r>
              <a:rPr lang="ru-RU" sz="2100" dirty="0" err="1" smtClean="0"/>
              <a:t>goýýarlar</a:t>
            </a:r>
            <a:r>
              <a:rPr lang="ru-RU" sz="2100" dirty="0" smtClean="0"/>
              <a:t> we </a:t>
            </a:r>
            <a:r>
              <a:rPr lang="ru-RU" sz="2100" dirty="0" err="1" smtClean="0"/>
              <a:t>ony</a:t>
            </a:r>
            <a:r>
              <a:rPr lang="ru-RU" sz="2100" dirty="0" smtClean="0"/>
              <a:t> </a:t>
            </a:r>
            <a:r>
              <a:rPr lang="ru-RU" sz="2100" dirty="0" err="1" smtClean="0"/>
              <a:t>bu</a:t>
            </a:r>
            <a:r>
              <a:rPr lang="ru-RU" sz="2100" dirty="0" smtClean="0"/>
              <a:t> </a:t>
            </a:r>
            <a:r>
              <a:rPr lang="ru-RU" sz="2100" dirty="0" err="1" smtClean="0"/>
              <a:t>nokadyň</a:t>
            </a:r>
            <a:r>
              <a:rPr lang="ru-RU" sz="2100" dirty="0" smtClean="0"/>
              <a:t> </a:t>
            </a:r>
            <a:r>
              <a:rPr lang="ru-RU" sz="2100" dirty="0" err="1" smtClean="0"/>
              <a:t>töwereginde</a:t>
            </a:r>
            <a:r>
              <a:rPr lang="ru-RU" sz="2100" dirty="0" smtClean="0"/>
              <a:t> </a:t>
            </a:r>
            <a:r>
              <a:rPr lang="ru-RU" sz="2100" dirty="0" err="1" smtClean="0"/>
              <a:t>aýlap</a:t>
            </a:r>
            <a:r>
              <a:rPr lang="ru-RU" sz="2100" dirty="0" smtClean="0"/>
              <a:t>, </a:t>
            </a:r>
            <a:r>
              <a:rPr lang="ru-RU" sz="2100" dirty="0" err="1" smtClean="0"/>
              <a:t>ugry</a:t>
            </a:r>
            <a:r>
              <a:rPr lang="ru-RU" sz="2100" dirty="0" smtClean="0"/>
              <a:t> </a:t>
            </a:r>
            <a:r>
              <a:rPr lang="ru-RU" sz="2100" dirty="0" err="1" smtClean="0"/>
              <a:t>çyzmak</a:t>
            </a:r>
            <a:r>
              <a:rPr lang="ru-RU" sz="2100" dirty="0" smtClean="0"/>
              <a:t> </a:t>
            </a:r>
            <a:r>
              <a:rPr lang="ru-RU" sz="2100" dirty="0" err="1" smtClean="0"/>
              <a:t>bilen</a:t>
            </a:r>
            <a:r>
              <a:rPr lang="ru-RU" sz="2100" dirty="0" smtClean="0"/>
              <a:t> b </a:t>
            </a:r>
            <a:r>
              <a:rPr lang="ru-RU" sz="2100" dirty="0" err="1" smtClean="0"/>
              <a:t>nokada</a:t>
            </a:r>
            <a:r>
              <a:rPr lang="ru-RU" sz="2100" dirty="0" smtClean="0"/>
              <a:t> </a:t>
            </a:r>
            <a:r>
              <a:rPr lang="ru-RU" sz="2100" dirty="0" err="1" smtClean="0"/>
              <a:t>nyşanlaýarlar</a:t>
            </a:r>
            <a:r>
              <a:rPr lang="ru-RU" sz="2100" dirty="0" smtClean="0"/>
              <a:t>. </a:t>
            </a:r>
            <a:r>
              <a:rPr lang="ru-RU" sz="2100" dirty="0" err="1" smtClean="0"/>
              <a:t>Ugurlaryň</a:t>
            </a:r>
            <a:r>
              <a:rPr lang="ru-RU" sz="2100" dirty="0" smtClean="0"/>
              <a:t> </a:t>
            </a:r>
            <a:r>
              <a:rPr lang="ru-RU" sz="2100" dirty="0" err="1" smtClean="0"/>
              <a:t>kesişmesi</a:t>
            </a:r>
            <a:r>
              <a:rPr lang="ru-RU" sz="2100" dirty="0" smtClean="0"/>
              <a:t> </a:t>
            </a:r>
            <a:r>
              <a:rPr lang="ru-RU" sz="2100" dirty="0" err="1" smtClean="0"/>
              <a:t>planşetde</a:t>
            </a:r>
            <a:r>
              <a:rPr lang="ru-RU" sz="2100" dirty="0" smtClean="0"/>
              <a:t> </a:t>
            </a:r>
            <a:r>
              <a:rPr lang="ru-RU" sz="2100" dirty="0"/>
              <a:t>С </a:t>
            </a:r>
            <a:r>
              <a:rPr lang="ru-RU" sz="2100" dirty="0" err="1" smtClean="0"/>
              <a:t>nokat</a:t>
            </a:r>
            <a:r>
              <a:rPr lang="ru-RU" sz="2100" dirty="0" smtClean="0"/>
              <a:t> </a:t>
            </a:r>
            <a:r>
              <a:rPr lang="ru-RU" sz="2100" dirty="0" err="1" smtClean="0"/>
              <a:t>bolýar</a:t>
            </a:r>
            <a:r>
              <a:rPr lang="ru-RU" sz="2100" dirty="0" smtClean="0"/>
              <a:t>. </a:t>
            </a:r>
            <a:endParaRPr lang="ru-RU" sz="2100" dirty="0"/>
          </a:p>
        </p:txBody>
      </p:sp>
      <p:pic>
        <p:nvPicPr>
          <p:cNvPr id="4" name="Рисунок 3" descr="Описание: 2"/>
          <p:cNvPicPr/>
          <p:nvPr/>
        </p:nvPicPr>
        <p:blipFill>
          <a:blip r:embed="rId2">
            <a:extLst>
              <a:ext uri="{BEBA8EAE-BF5A-486C-A8C5-ECC9F3942E4B}">
                <a14:imgProps xmlns:a14="http://schemas.microsoft.com/office/drawing/2010/main">
                  <a14:imgLayer r:embed="rId3">
                    <a14:imgEffect>
                      <a14:artisticCrisscrossEtching/>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716016" y="476672"/>
            <a:ext cx="4248472"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9688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644008" y="188640"/>
            <a:ext cx="4320480" cy="6552728"/>
          </a:xfrm>
        </p:spPr>
        <p:txBody>
          <a:bodyPr>
            <a:normAutofit fontScale="47500" lnSpcReduction="20000"/>
          </a:bodyPr>
          <a:lstStyle/>
          <a:p>
            <a:pPr marL="0" indent="0" algn="ctr">
              <a:buNone/>
            </a:pPr>
            <a:r>
              <a:rPr lang="tk-TM" sz="3800" b="1" i="1" smtClean="0">
                <a:solidFill>
                  <a:schemeClr val="tx1"/>
                </a:solidFill>
              </a:rPr>
              <a:t>Situasiany w</a:t>
            </a:r>
            <a:r>
              <a:rPr lang="ru-RU" sz="3800" b="1" i="1" smtClean="0">
                <a:solidFill>
                  <a:schemeClr val="tx1"/>
                </a:solidFill>
              </a:rPr>
              <a:t>e relýefi kartalaşdyrmak</a:t>
            </a:r>
            <a:endParaRPr lang="ru-RU" sz="3800" b="1" i="1" dirty="0" smtClean="0">
              <a:solidFill>
                <a:schemeClr val="tx1"/>
              </a:solidFill>
            </a:endParaRPr>
          </a:p>
          <a:p>
            <a:pPr marL="0" indent="0">
              <a:buNone/>
            </a:pPr>
            <a:endParaRPr lang="ru-RU" sz="3800" b="1" dirty="0"/>
          </a:p>
          <a:p>
            <a:pPr marL="0" indent="0" algn="ctr">
              <a:buNone/>
            </a:pPr>
            <a:r>
              <a:rPr lang="tk-TM" sz="4000" smtClean="0"/>
              <a:t>K</a:t>
            </a:r>
            <a:r>
              <a:rPr lang="ru-RU" sz="4000" smtClean="0"/>
              <a:t>artalaşdyrma esasynyň punktlaryndan polýar usuly arkaly geçirilýär. </a:t>
            </a:r>
          </a:p>
          <a:p>
            <a:pPr marL="0" indent="0" algn="ctr">
              <a:buNone/>
            </a:pPr>
            <a:r>
              <a:rPr lang="tk-TM" sz="4000" smtClean="0"/>
              <a:t>Ö</a:t>
            </a:r>
            <a:r>
              <a:rPr lang="ru-RU" sz="4000" smtClean="0"/>
              <a:t>lçenek düzgünleri edil taheometriki kartalaşdyrmadaky ýaly, emma her bir nokat şol bbada planşete bellenýär, şonuň bilen birlikde uzaklyk ölçeýjiden alnan aralygy kipregeliň çyzgyjynyň ýanynda ölçäp goýýarlar, dürbüni karta geçirilýän nokada gönükdirýärler. </a:t>
            </a:r>
            <a:r>
              <a:rPr lang="tk-TM" sz="4000" smtClean="0"/>
              <a:t>D</a:t>
            </a:r>
            <a:r>
              <a:rPr lang="ru-RU" sz="4000" smtClean="0"/>
              <a:t>ik burç we</a:t>
            </a:r>
            <a:r>
              <a:rPr lang="ru-RU" sz="4000"/>
              <a:t> uzaklyk ölçeýjiden alnan </a:t>
            </a:r>
            <a:r>
              <a:rPr lang="ru-RU" sz="4000" smtClean="0"/>
              <a:t>aralyk boýunça duralga nokadyň we reýka nokadynyň arasyndaky beýgelmäni hasaplaýarlar we ony şobada plana belleýärler. </a:t>
            </a:r>
            <a:r>
              <a:rPr lang="tk-TM" sz="4000" smtClean="0"/>
              <a:t>P</a:t>
            </a:r>
            <a:r>
              <a:rPr lang="ru-RU" sz="4000" smtClean="0"/>
              <a:t>landa reýka nokatlarynyň köpelmegi (jemlenmegi) bilen gorizontallary geçirýärler. </a:t>
            </a:r>
            <a:r>
              <a:rPr lang="tk-TM" sz="4000">
                <a:solidFill>
                  <a:schemeClr val="tx1"/>
                </a:solidFill>
              </a:rPr>
              <a:t>Situasiany w</a:t>
            </a:r>
            <a:r>
              <a:rPr lang="ru-RU" sz="4000">
                <a:solidFill>
                  <a:schemeClr val="tx1"/>
                </a:solidFill>
              </a:rPr>
              <a:t>e relýefi </a:t>
            </a:r>
            <a:r>
              <a:rPr lang="ru-RU" sz="4000" smtClean="0">
                <a:solidFill>
                  <a:schemeClr val="tx1"/>
                </a:solidFill>
              </a:rPr>
              <a:t>kartalaşdyrmaklyk birwagtda geçirilýär. </a:t>
            </a:r>
            <a:r>
              <a:rPr lang="tk-TM" sz="4000" smtClean="0">
                <a:solidFill>
                  <a:schemeClr val="tx1"/>
                </a:solidFill>
              </a:rPr>
              <a:t>I</a:t>
            </a:r>
            <a:r>
              <a:rPr lang="ru-RU" sz="4000" smtClean="0">
                <a:solidFill>
                  <a:schemeClr val="tx1"/>
                </a:solidFill>
              </a:rPr>
              <a:t>şler tamamlananyndan soňra plany tuşda bezäp taýýarlaýarlar.</a:t>
            </a:r>
            <a:endParaRPr lang="ru-RU" sz="4000">
              <a:solidFill>
                <a:schemeClr val="tx1"/>
              </a:solidFill>
            </a:endParaRPr>
          </a:p>
          <a:p>
            <a:endParaRPr lang="ru-RU" sz="3600" dirty="0"/>
          </a:p>
        </p:txBody>
      </p:sp>
      <p:pic>
        <p:nvPicPr>
          <p:cNvPr id="4098" name="Picture 2" descr="C:\Users\Acer\Desktop\картинки\5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4320480" cy="2952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C:\Users\Acer\Desktop\картинки\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56992"/>
            <a:ext cx="4392488"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881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923" y="116632"/>
            <a:ext cx="8229600" cy="576064"/>
          </a:xfrm>
        </p:spPr>
        <p:txBody>
          <a:bodyPr>
            <a:noAutofit/>
          </a:bodyPr>
          <a:lstStyle/>
          <a:p>
            <a:r>
              <a:rPr lang="ru-RU" sz="2800" b="1" smtClean="0"/>
              <a:t>Menzula kartalaşdyrmasynyň artykmaç we ýetmezçilik taraplary</a:t>
            </a:r>
            <a:endParaRPr lang="ru-RU" sz="2800" b="1" dirty="0"/>
          </a:p>
        </p:txBody>
      </p:sp>
      <p:sp>
        <p:nvSpPr>
          <p:cNvPr id="6" name="Скругленный прямоугольник 5"/>
          <p:cNvSpPr/>
          <p:nvPr/>
        </p:nvSpPr>
        <p:spPr>
          <a:xfrm>
            <a:off x="2195736" y="980728"/>
            <a:ext cx="6768752" cy="30243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Wingdings" pitchFamily="2" charset="2"/>
              <a:buChar char="Ø"/>
            </a:pPr>
            <a:r>
              <a:rPr lang="tk-TM" sz="2000" smtClean="0"/>
              <a:t>I</a:t>
            </a:r>
            <a:r>
              <a:rPr lang="ru-RU" sz="2000" smtClean="0"/>
              <a:t>ş geçirilýän ýerde göniden-göni plany almak mümkinçiligi; </a:t>
            </a:r>
            <a:endParaRPr lang="ru-RU" sz="2000" dirty="0" smtClean="0"/>
          </a:p>
          <a:p>
            <a:pPr marL="285750" indent="-285750">
              <a:buFont typeface="Wingdings" pitchFamily="2" charset="2"/>
              <a:buChar char="Ø"/>
            </a:pPr>
            <a:r>
              <a:rPr lang="tk-TM" sz="2000" smtClean="0"/>
              <a:t>I</a:t>
            </a:r>
            <a:r>
              <a:rPr lang="ru-RU" sz="2000" smtClean="0"/>
              <a:t>şiň barşynda alnan netijäni ýerüsti şekiller bilen deňeşdirmek arkaly barlamak; </a:t>
            </a:r>
          </a:p>
          <a:p>
            <a:pPr marL="285750" indent="-285750">
              <a:buFont typeface="Wingdings" pitchFamily="2" charset="2"/>
              <a:buChar char="Ø"/>
            </a:pPr>
            <a:r>
              <a:rPr lang="tk-TM" sz="2000" smtClean="0"/>
              <a:t>Abzalyň görkezmelerini hususy gözegçilikler bilen doldurmak arkaly, situasiýanyň we relýefiň aýratynlyklaryny</a:t>
            </a:r>
            <a:r>
              <a:rPr lang="ru-RU" sz="2000" smtClean="0"/>
              <a:t> planşetde has dogry we doly görkezmek mümkinçilikleri;</a:t>
            </a:r>
            <a:endParaRPr lang="ru-RU" sz="2000" dirty="0" smtClean="0"/>
          </a:p>
          <a:p>
            <a:pPr marL="285750" indent="-285750">
              <a:buFont typeface="Wingdings" pitchFamily="2" charset="2"/>
              <a:buChar char="Ø"/>
            </a:pPr>
            <a:r>
              <a:rPr lang="tk-TM" sz="2000" smtClean="0"/>
              <a:t>Ç</a:t>
            </a:r>
            <a:r>
              <a:rPr lang="ru-RU" sz="2000" smtClean="0"/>
              <a:t>ylşyrymly ýerüsti şertlerde we haçanda relýef has çylşyrymly bolanda maksadalaýyklygy. </a:t>
            </a:r>
            <a:endParaRPr lang="ru-RU" sz="2000" dirty="0"/>
          </a:p>
        </p:txBody>
      </p:sp>
      <p:sp>
        <p:nvSpPr>
          <p:cNvPr id="7" name="Скругленный прямоугольник 6"/>
          <p:cNvSpPr/>
          <p:nvPr/>
        </p:nvSpPr>
        <p:spPr>
          <a:xfrm>
            <a:off x="251520" y="4149080"/>
            <a:ext cx="6408712" cy="25202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Wingdings" pitchFamily="2" charset="2"/>
              <a:buChar char="Ø"/>
            </a:pPr>
            <a:r>
              <a:rPr lang="tk-TM" sz="2000" smtClean="0"/>
              <a:t>M</a:t>
            </a:r>
            <a:r>
              <a:rPr lang="ru-RU" sz="2000" smtClean="0"/>
              <a:t>eýdan şertlerinde köp wagt ýitirmeklik, howa şertlerine baglylygy we kartalaşdyrma enjamlarynyň gabarasynyň ululygy;</a:t>
            </a:r>
            <a:endParaRPr lang="ru-RU" sz="2000" dirty="0" smtClean="0"/>
          </a:p>
          <a:p>
            <a:pPr marL="285750" indent="-285750">
              <a:buFont typeface="Wingdings" pitchFamily="2" charset="2"/>
              <a:buChar char="Ø"/>
            </a:pPr>
            <a:r>
              <a:rPr lang="ru-RU" sz="2000" smtClean="0"/>
              <a:t>Gowy, ýagynsyz howany talap edýänligi;</a:t>
            </a:r>
            <a:endParaRPr lang="ru-RU" sz="2000" dirty="0" smtClean="0"/>
          </a:p>
          <a:p>
            <a:pPr marL="285750" indent="-285750">
              <a:buFont typeface="Wingdings" pitchFamily="2" charset="2"/>
              <a:buChar char="Ø"/>
            </a:pPr>
            <a:r>
              <a:rPr lang="tk-TM" sz="2000" smtClean="0"/>
              <a:t>H</a:t>
            </a:r>
            <a:r>
              <a:rPr lang="ru-RU" sz="2000" smtClean="0"/>
              <a:t>akyky plan diňe bir gezek, öňünden bellenen masştabda düzülýändigi;</a:t>
            </a:r>
            <a:endParaRPr lang="ru-RU" sz="2000" dirty="0" smtClean="0"/>
          </a:p>
          <a:p>
            <a:pPr marL="285750" indent="-285750">
              <a:buFont typeface="Wingdings" pitchFamily="2" charset="2"/>
              <a:buChar char="Ø"/>
            </a:pPr>
            <a:r>
              <a:rPr lang="tk-TM" sz="2000" smtClean="0"/>
              <a:t>Zähmetiň birbütewiligi (bölünmesizligi).</a:t>
            </a:r>
            <a:endParaRPr lang="ru-RU" sz="2000" dirty="0"/>
          </a:p>
        </p:txBody>
      </p:sp>
      <p:sp>
        <p:nvSpPr>
          <p:cNvPr id="9" name="Стрелка вправо 8"/>
          <p:cNvSpPr/>
          <p:nvPr/>
        </p:nvSpPr>
        <p:spPr>
          <a:xfrm>
            <a:off x="0" y="1520788"/>
            <a:ext cx="2411760" cy="136815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1900" b="1" smtClean="0">
                <a:solidFill>
                  <a:srgbClr val="FF0000"/>
                </a:solidFill>
              </a:rPr>
              <a:t>Artykmaçlyklary</a:t>
            </a:r>
            <a:endParaRPr lang="ru-RU" sz="1900" b="1" dirty="0">
              <a:solidFill>
                <a:srgbClr val="FF0000"/>
              </a:solidFill>
            </a:endParaRPr>
          </a:p>
        </p:txBody>
      </p:sp>
      <p:sp>
        <p:nvSpPr>
          <p:cNvPr id="10" name="Стрелка влево 9"/>
          <p:cNvSpPr/>
          <p:nvPr/>
        </p:nvSpPr>
        <p:spPr>
          <a:xfrm>
            <a:off x="6660232" y="4653136"/>
            <a:ext cx="2376264" cy="1440160"/>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ru-RU" sz="2000" b="1" smtClean="0">
                <a:solidFill>
                  <a:srgbClr val="002060"/>
                </a:solidFill>
              </a:rPr>
              <a:t>Ýetmezçilikleri</a:t>
            </a:r>
            <a:endParaRPr lang="ru-RU" sz="2000" b="1" dirty="0">
              <a:solidFill>
                <a:srgbClr val="002060"/>
              </a:solidFill>
            </a:endParaRPr>
          </a:p>
        </p:txBody>
      </p:sp>
    </p:spTree>
    <p:extLst>
      <p:ext uri="{BB962C8B-B14F-4D97-AF65-F5344CB8AC3E}">
        <p14:creationId xmlns:p14="http://schemas.microsoft.com/office/powerpoint/2010/main" val="1425748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360040"/>
          </a:xfrm>
        </p:spPr>
        <p:txBody>
          <a:bodyPr>
            <a:noAutofit/>
          </a:bodyPr>
          <a:lstStyle/>
          <a:p>
            <a:r>
              <a:rPr lang="tk-TM" sz="3200" b="1" smtClean="0"/>
              <a:t>M</a:t>
            </a:r>
            <a:r>
              <a:rPr lang="ru-RU" sz="3200" b="1" smtClean="0"/>
              <a:t>enzula kartalaşdyrmasynyň hakykat ýüzündäki netijeleri</a:t>
            </a:r>
            <a:endParaRPr lang="ru-RU" sz="3200" b="1" dirty="0"/>
          </a:p>
        </p:txBody>
      </p:sp>
      <p:pic>
        <p:nvPicPr>
          <p:cNvPr id="2050" name="Picture 2" descr="C:\Users\Acer\Desktop\картинки\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4536504" cy="54726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cer\Desktop\картинки\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571" y="1412776"/>
            <a:ext cx="432048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88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Acer\Desktop\картинки\67.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7504" y="692696"/>
            <a:ext cx="4395098" cy="5400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cer\Desktop\картинки\61.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74610" y="764704"/>
            <a:ext cx="4389878" cy="5976663"/>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457200" y="188640"/>
            <a:ext cx="8229600" cy="360040"/>
          </a:xfrm>
        </p:spPr>
        <p:txBody>
          <a:bodyPr>
            <a:noAutofit/>
          </a:bodyPr>
          <a:lstStyle/>
          <a:p>
            <a:r>
              <a:rPr lang="tk-TM" sz="3200" b="1" smtClean="0"/>
              <a:t>T</a:t>
            </a:r>
            <a:r>
              <a:rPr lang="ru-RU" sz="3200" b="1" smtClean="0"/>
              <a:t>aýyn karta</a:t>
            </a:r>
            <a:endParaRPr lang="ru-RU" sz="3200" b="1" dirty="0"/>
          </a:p>
        </p:txBody>
      </p:sp>
    </p:spTree>
    <p:extLst>
      <p:ext uri="{BB962C8B-B14F-4D97-AF65-F5344CB8AC3E}">
        <p14:creationId xmlns:p14="http://schemas.microsoft.com/office/powerpoint/2010/main" val="643937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C:\Users\Acer\Desktop\картинки\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355" y="233941"/>
            <a:ext cx="4446438" cy="57873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5" descr="C:\Users\Acer\Desktop\картинки\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77" y="199330"/>
            <a:ext cx="2737431" cy="273743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Соединительная линия уступом 7"/>
          <p:cNvCxnSpPr>
            <a:stCxn id="6" idx="3"/>
          </p:cNvCxnSpPr>
          <p:nvPr/>
        </p:nvCxnSpPr>
        <p:spPr>
          <a:xfrm>
            <a:off x="2843808" y="1568046"/>
            <a:ext cx="3456384" cy="70970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pic>
        <p:nvPicPr>
          <p:cNvPr id="7" name="Picture 5" descr="C:\Users\Acer\Desktop\картинки\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77" y="3068960"/>
            <a:ext cx="4177591" cy="3608809"/>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Соединительная линия уступом 17"/>
          <p:cNvCxnSpPr/>
          <p:nvPr/>
        </p:nvCxnSpPr>
        <p:spPr>
          <a:xfrm rot="5400000">
            <a:off x="971600" y="2924944"/>
            <a:ext cx="1800200" cy="1080120"/>
          </a:xfrm>
          <a:prstGeom prst="bentConnector3">
            <a:avLst/>
          </a:prstGeom>
          <a:ln>
            <a:headEnd type="arrow"/>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054958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Acer\Desktop\картинки\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7744"/>
            <a:ext cx="8712968" cy="655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43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424936" cy="432048"/>
          </a:xfrm>
        </p:spPr>
        <p:txBody>
          <a:bodyPr>
            <a:normAutofit fontScale="90000"/>
          </a:bodyPr>
          <a:lstStyle/>
          <a:p>
            <a:r>
              <a:rPr lang="tk-TM" sz="3200" b="1" smtClean="0"/>
              <a:t>N</a:t>
            </a:r>
            <a:r>
              <a:rPr lang="ru-RU" sz="3200" b="1" smtClean="0"/>
              <a:t>etijenama </a:t>
            </a:r>
            <a:endParaRPr lang="ru-RU" sz="3200" b="1" dirty="0"/>
          </a:p>
        </p:txBody>
      </p:sp>
      <p:sp>
        <p:nvSpPr>
          <p:cNvPr id="3" name="Объект 2"/>
          <p:cNvSpPr>
            <a:spLocks noGrp="1"/>
          </p:cNvSpPr>
          <p:nvPr>
            <p:ph sz="quarter" idx="13"/>
          </p:nvPr>
        </p:nvSpPr>
        <p:spPr>
          <a:xfrm>
            <a:off x="179512" y="620688"/>
            <a:ext cx="8784976" cy="5976664"/>
          </a:xfrm>
        </p:spPr>
        <p:txBody>
          <a:bodyPr>
            <a:normAutofit/>
          </a:bodyPr>
          <a:lstStyle/>
          <a:p>
            <a:pPr marL="0" indent="0" algn="ctr">
              <a:buNone/>
            </a:pPr>
            <a:endParaRPr lang="ru-RU" sz="2200" dirty="0" smtClean="0"/>
          </a:p>
          <a:p>
            <a:pPr marL="0" indent="539750">
              <a:buNone/>
            </a:pPr>
            <a:r>
              <a:rPr lang="tk-TM" sz="2200" dirty="0" smtClean="0"/>
              <a:t>T</a:t>
            </a:r>
            <a:r>
              <a:rPr lang="ru-RU" sz="2200" dirty="0" err="1" smtClean="0"/>
              <a:t>erritoriýany</a:t>
            </a:r>
            <a:r>
              <a:rPr lang="ru-RU" sz="2200" dirty="0" smtClean="0"/>
              <a:t> </a:t>
            </a:r>
            <a:r>
              <a:rPr lang="ru-RU" sz="2200" dirty="0" err="1" smtClean="0"/>
              <a:t>tutuşlygyna</a:t>
            </a:r>
            <a:r>
              <a:rPr lang="ru-RU" sz="2200" dirty="0" smtClean="0"/>
              <a:t> </a:t>
            </a:r>
            <a:r>
              <a:rPr lang="ru-RU" sz="2200" dirty="0" err="1" smtClean="0"/>
              <a:t>karta</a:t>
            </a:r>
            <a:r>
              <a:rPr lang="ru-RU" sz="2200" dirty="0" smtClean="0"/>
              <a:t> </a:t>
            </a:r>
            <a:r>
              <a:rPr lang="ru-RU" sz="2200" dirty="0" err="1" smtClean="0"/>
              <a:t>geçirip</a:t>
            </a:r>
            <a:r>
              <a:rPr lang="ru-RU" sz="2200" dirty="0" smtClean="0"/>
              <a:t> </a:t>
            </a:r>
            <a:r>
              <a:rPr lang="ru-RU" sz="2200" dirty="0" err="1" smtClean="0"/>
              <a:t>bolýandygy</a:t>
            </a:r>
            <a:r>
              <a:rPr lang="ru-RU" sz="2200" dirty="0" smtClean="0"/>
              <a:t> </a:t>
            </a:r>
            <a:r>
              <a:rPr lang="ru-RU" sz="2200" dirty="0" err="1" smtClean="0"/>
              <a:t>menzula</a:t>
            </a:r>
            <a:r>
              <a:rPr lang="ru-RU" sz="2200" dirty="0" smtClean="0"/>
              <a:t> </a:t>
            </a:r>
            <a:r>
              <a:rPr lang="ru-RU" sz="2200" dirty="0" err="1" smtClean="0"/>
              <a:t>kartalaşdyrmasynyň</a:t>
            </a:r>
            <a:r>
              <a:rPr lang="ru-RU" sz="2200" dirty="0" smtClean="0"/>
              <a:t> </a:t>
            </a:r>
            <a:r>
              <a:rPr lang="ru-RU" sz="2200" dirty="0" err="1" smtClean="0"/>
              <a:t>häsiýetli</a:t>
            </a:r>
            <a:r>
              <a:rPr lang="ru-RU" sz="2200" dirty="0" smtClean="0"/>
              <a:t> </a:t>
            </a:r>
            <a:r>
              <a:rPr lang="ru-RU" sz="2200" dirty="0" err="1" smtClean="0"/>
              <a:t>aýratynlygy</a:t>
            </a:r>
            <a:r>
              <a:rPr lang="ru-RU" sz="2200" dirty="0" smtClean="0"/>
              <a:t> </a:t>
            </a:r>
            <a:r>
              <a:rPr lang="ru-RU" sz="2200" dirty="0" err="1" smtClean="0"/>
              <a:t>bolup</a:t>
            </a:r>
            <a:r>
              <a:rPr lang="ru-RU" sz="2200" dirty="0" smtClean="0"/>
              <a:t> </a:t>
            </a:r>
            <a:r>
              <a:rPr lang="ru-RU" sz="2200" dirty="0" err="1" smtClean="0"/>
              <a:t>durýar</a:t>
            </a:r>
            <a:r>
              <a:rPr lang="ru-RU" sz="2200" dirty="0" smtClean="0"/>
              <a:t>. </a:t>
            </a:r>
            <a:r>
              <a:rPr lang="ru-RU" sz="2200" dirty="0" err="1" smtClean="0"/>
              <a:t>Diňe</a:t>
            </a:r>
            <a:r>
              <a:rPr lang="ru-RU" sz="2200" dirty="0" smtClean="0"/>
              <a:t> </a:t>
            </a:r>
            <a:r>
              <a:rPr lang="ru-RU" sz="2200" dirty="0" err="1" smtClean="0"/>
              <a:t>şondan</a:t>
            </a:r>
            <a:r>
              <a:rPr lang="ru-RU" sz="2200" dirty="0" smtClean="0"/>
              <a:t> </a:t>
            </a:r>
            <a:r>
              <a:rPr lang="ru-RU" sz="2200" dirty="0" err="1" smtClean="0"/>
              <a:t>soňra</a:t>
            </a:r>
            <a:r>
              <a:rPr lang="ru-RU" sz="2200" dirty="0" smtClean="0"/>
              <a:t> </a:t>
            </a:r>
            <a:r>
              <a:rPr lang="ru-RU" sz="2200" dirty="0" err="1" smtClean="0"/>
              <a:t>fototeodolit</a:t>
            </a:r>
            <a:r>
              <a:rPr lang="ru-RU" sz="2200" dirty="0" smtClean="0"/>
              <a:t> </a:t>
            </a:r>
            <a:r>
              <a:rPr lang="ru-RU" sz="2200" dirty="0" err="1" smtClean="0"/>
              <a:t>kartalaşdyrmasyny</a:t>
            </a:r>
            <a:r>
              <a:rPr lang="ru-RU" sz="2200" dirty="0" smtClean="0"/>
              <a:t> </a:t>
            </a:r>
            <a:r>
              <a:rPr lang="ru-RU" sz="2200" dirty="0" err="1" smtClean="0"/>
              <a:t>ýerine</a:t>
            </a:r>
            <a:r>
              <a:rPr lang="ru-RU" sz="2200" dirty="0" smtClean="0"/>
              <a:t> </a:t>
            </a:r>
            <a:r>
              <a:rPr lang="ru-RU" sz="2200" dirty="0" err="1" smtClean="0"/>
              <a:t>ýetirmäge</a:t>
            </a:r>
            <a:r>
              <a:rPr lang="ru-RU" sz="2200" dirty="0" smtClean="0"/>
              <a:t> </a:t>
            </a:r>
            <a:r>
              <a:rPr lang="ru-RU" sz="2200" dirty="0" err="1" smtClean="0"/>
              <a:t>girişýärler</a:t>
            </a:r>
            <a:r>
              <a:rPr lang="ru-RU" sz="2200" dirty="0" smtClean="0"/>
              <a:t>. </a:t>
            </a:r>
            <a:r>
              <a:rPr lang="ru-RU" sz="2200" dirty="0" err="1" smtClean="0"/>
              <a:t>Bu</a:t>
            </a:r>
            <a:r>
              <a:rPr lang="ru-RU" sz="2200" dirty="0" smtClean="0"/>
              <a:t> </a:t>
            </a:r>
            <a:r>
              <a:rPr lang="ru-RU" sz="2200" dirty="0" err="1" smtClean="0"/>
              <a:t>işleriň</a:t>
            </a:r>
            <a:r>
              <a:rPr lang="ru-RU" sz="2200" dirty="0" smtClean="0"/>
              <a:t> </a:t>
            </a:r>
            <a:r>
              <a:rPr lang="ru-RU" sz="2200" dirty="0" err="1" smtClean="0"/>
              <a:t>tertibi</a:t>
            </a:r>
            <a:r>
              <a:rPr lang="ru-RU" sz="2200" dirty="0" smtClean="0"/>
              <a:t>, </a:t>
            </a:r>
            <a:r>
              <a:rPr lang="ru-RU" sz="2200" dirty="0" err="1" smtClean="0"/>
              <a:t>işleriň</a:t>
            </a:r>
            <a:r>
              <a:rPr lang="ru-RU" sz="2200" dirty="0" smtClean="0"/>
              <a:t> </a:t>
            </a:r>
            <a:r>
              <a:rPr lang="ru-RU" sz="2200" dirty="0" err="1" smtClean="0"/>
              <a:t>belli</a:t>
            </a:r>
            <a:r>
              <a:rPr lang="ru-RU" sz="2200" dirty="0" smtClean="0"/>
              <a:t> </a:t>
            </a:r>
            <a:r>
              <a:rPr lang="ru-RU" sz="2200" dirty="0" err="1" smtClean="0"/>
              <a:t>bir</a:t>
            </a:r>
            <a:r>
              <a:rPr lang="ru-RU" sz="2200" dirty="0" smtClean="0"/>
              <a:t> </a:t>
            </a:r>
            <a:r>
              <a:rPr lang="ru-RU" sz="2200" dirty="0" err="1" smtClean="0"/>
              <a:t>böleginiň</a:t>
            </a:r>
            <a:r>
              <a:rPr lang="ru-RU" sz="2200" dirty="0" smtClean="0"/>
              <a:t> </a:t>
            </a:r>
            <a:r>
              <a:rPr lang="ru-RU" sz="2200" dirty="0" err="1" smtClean="0"/>
              <a:t>göniden-göni</a:t>
            </a:r>
            <a:r>
              <a:rPr lang="ru-RU" sz="2200" dirty="0" smtClean="0"/>
              <a:t> </a:t>
            </a:r>
            <a:r>
              <a:rPr lang="ru-RU" sz="2200" dirty="0" err="1" smtClean="0"/>
              <a:t>ýeriň</a:t>
            </a:r>
            <a:r>
              <a:rPr lang="ru-RU" sz="2200" dirty="0" smtClean="0"/>
              <a:t> </a:t>
            </a:r>
            <a:r>
              <a:rPr lang="ru-RU" sz="2200" dirty="0" err="1" smtClean="0"/>
              <a:t>üstünde</a:t>
            </a:r>
            <a:r>
              <a:rPr lang="ru-RU" sz="2200" dirty="0" smtClean="0"/>
              <a:t> </a:t>
            </a:r>
            <a:r>
              <a:rPr lang="ru-RU" sz="2200" dirty="0" err="1" smtClean="0"/>
              <a:t>ýerine</a:t>
            </a:r>
            <a:r>
              <a:rPr lang="ru-RU" sz="2200" dirty="0" smtClean="0"/>
              <a:t> </a:t>
            </a:r>
            <a:r>
              <a:rPr lang="ru-RU" sz="2200" dirty="0" err="1" smtClean="0"/>
              <a:t>ýetirilýändigine</a:t>
            </a:r>
            <a:r>
              <a:rPr lang="ru-RU" sz="2200" dirty="0" smtClean="0"/>
              <a:t>, </a:t>
            </a:r>
            <a:r>
              <a:rPr lang="ru-RU" sz="2200" dirty="0" err="1" smtClean="0"/>
              <a:t>şonuň</a:t>
            </a:r>
            <a:r>
              <a:rPr lang="ru-RU" sz="2200" dirty="0" smtClean="0"/>
              <a:t> </a:t>
            </a:r>
            <a:r>
              <a:rPr lang="ru-RU" sz="2200" dirty="0" err="1" smtClean="0"/>
              <a:t>bilen</a:t>
            </a:r>
            <a:r>
              <a:rPr lang="ru-RU" sz="2200" dirty="0" smtClean="0"/>
              <a:t> </a:t>
            </a:r>
            <a:r>
              <a:rPr lang="ru-RU" sz="2200" dirty="0" err="1" smtClean="0"/>
              <a:t>birlikde</a:t>
            </a:r>
            <a:r>
              <a:rPr lang="ru-RU" sz="2200" dirty="0" smtClean="0"/>
              <a:t> </a:t>
            </a:r>
            <a:r>
              <a:rPr lang="ru-RU" sz="2200" dirty="0" err="1" smtClean="0"/>
              <a:t>fototeodolitiň</a:t>
            </a:r>
            <a:r>
              <a:rPr lang="ru-RU" sz="2200" dirty="0" smtClean="0"/>
              <a:t> </a:t>
            </a:r>
            <a:r>
              <a:rPr lang="ru-RU" sz="2200" dirty="0" err="1" smtClean="0"/>
              <a:t>ulanylýandygyna</a:t>
            </a:r>
            <a:r>
              <a:rPr lang="ru-RU" sz="2200" dirty="0" smtClean="0"/>
              <a:t> </a:t>
            </a:r>
            <a:r>
              <a:rPr lang="ru-RU" sz="2200" dirty="0" err="1" smtClean="0"/>
              <a:t>esaslanýar</a:t>
            </a:r>
            <a:r>
              <a:rPr lang="ru-RU" sz="2200" dirty="0" smtClean="0"/>
              <a:t>. </a:t>
            </a:r>
            <a:r>
              <a:rPr lang="ru-RU" sz="2200" dirty="0" err="1" smtClean="0"/>
              <a:t>Işiň</a:t>
            </a:r>
            <a:r>
              <a:rPr lang="ru-RU" sz="2200" dirty="0" smtClean="0"/>
              <a:t> </a:t>
            </a:r>
            <a:r>
              <a:rPr lang="ru-RU" sz="2200" dirty="0" err="1" smtClean="0"/>
              <a:t>galan</a:t>
            </a:r>
            <a:r>
              <a:rPr lang="ru-RU" sz="2200" dirty="0" smtClean="0"/>
              <a:t> </a:t>
            </a:r>
            <a:r>
              <a:rPr lang="ru-RU" sz="2200" dirty="0" err="1" smtClean="0"/>
              <a:t>bölegi</a:t>
            </a:r>
            <a:r>
              <a:rPr lang="ru-RU" sz="2200" dirty="0" smtClean="0"/>
              <a:t> </a:t>
            </a:r>
            <a:r>
              <a:rPr lang="ru-RU" sz="2200" dirty="0" err="1" smtClean="0"/>
              <a:t>otag</a:t>
            </a:r>
            <a:r>
              <a:rPr lang="ru-RU" sz="2200" dirty="0" smtClean="0"/>
              <a:t> </a:t>
            </a:r>
            <a:r>
              <a:rPr lang="ru-RU" sz="2200" dirty="0" err="1" smtClean="0"/>
              <a:t>şertlerinde</a:t>
            </a:r>
            <a:r>
              <a:rPr lang="ru-RU" sz="2200" dirty="0" smtClean="0"/>
              <a:t> (</a:t>
            </a:r>
            <a:r>
              <a:rPr lang="ru-RU" sz="2200" dirty="0" err="1" smtClean="0"/>
              <a:t>kameral</a:t>
            </a:r>
            <a:r>
              <a:rPr lang="ru-RU" sz="2200" dirty="0" smtClean="0"/>
              <a:t>) </a:t>
            </a:r>
            <a:r>
              <a:rPr lang="ru-RU" sz="2200" dirty="0" err="1" smtClean="0"/>
              <a:t>ýöriteleşdirilen</a:t>
            </a:r>
            <a:r>
              <a:rPr lang="ru-RU" sz="2200" dirty="0" smtClean="0"/>
              <a:t> </a:t>
            </a:r>
            <a:r>
              <a:rPr lang="ru-RU" sz="2200" dirty="0" err="1" smtClean="0"/>
              <a:t>fotogrammetriki</a:t>
            </a:r>
            <a:r>
              <a:rPr lang="ru-RU" sz="2200" dirty="0" smtClean="0"/>
              <a:t> </a:t>
            </a:r>
            <a:r>
              <a:rPr lang="ru-RU" sz="2200" dirty="0" err="1" smtClean="0"/>
              <a:t>abzallaryň</a:t>
            </a:r>
            <a:r>
              <a:rPr lang="ru-RU" sz="2200" dirty="0" smtClean="0"/>
              <a:t> </a:t>
            </a:r>
            <a:r>
              <a:rPr lang="ru-RU" sz="2200" dirty="0" err="1" smtClean="0"/>
              <a:t>kömegi</a:t>
            </a:r>
            <a:r>
              <a:rPr lang="ru-RU" sz="2200" dirty="0" smtClean="0"/>
              <a:t> </a:t>
            </a:r>
            <a:r>
              <a:rPr lang="ru-RU" sz="2200" dirty="0" err="1" smtClean="0"/>
              <a:t>bilen</a:t>
            </a:r>
            <a:r>
              <a:rPr lang="ru-RU" sz="2200" dirty="0" smtClean="0"/>
              <a:t> </a:t>
            </a:r>
            <a:r>
              <a:rPr lang="ru-RU" sz="2200" dirty="0" err="1" smtClean="0"/>
              <a:t>ýerine</a:t>
            </a:r>
            <a:r>
              <a:rPr lang="ru-RU" sz="2200" dirty="0" smtClean="0"/>
              <a:t> </a:t>
            </a:r>
            <a:r>
              <a:rPr lang="ru-RU" sz="2200" dirty="0" err="1" smtClean="0"/>
              <a:t>ýetirilýär</a:t>
            </a:r>
            <a:r>
              <a:rPr lang="ru-RU" sz="2200" dirty="0" smtClean="0"/>
              <a:t>. </a:t>
            </a:r>
            <a:endParaRPr lang="ru-RU" sz="2200" dirty="0"/>
          </a:p>
        </p:txBody>
      </p:sp>
    </p:spTree>
    <p:extLst>
      <p:ext uri="{BB962C8B-B14F-4D97-AF65-F5344CB8AC3E}">
        <p14:creationId xmlns:p14="http://schemas.microsoft.com/office/powerpoint/2010/main" val="4131881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39"/>
            <a:ext cx="8229600" cy="402009"/>
          </a:xfrm>
        </p:spPr>
        <p:txBody>
          <a:bodyPr>
            <a:noAutofit/>
          </a:bodyPr>
          <a:lstStyle/>
          <a:p>
            <a:pPr algn="ctr"/>
            <a:r>
              <a:rPr lang="ru-RU" sz="3200" b="1" dirty="0" err="1" smtClean="0"/>
              <a:t>Giriş</a:t>
            </a:r>
            <a:r>
              <a:rPr lang="ru-RU" sz="3200" b="1" dirty="0" smtClean="0"/>
              <a:t> </a:t>
            </a:r>
            <a:endParaRPr lang="ru-RU" sz="3200" b="1" dirty="0"/>
          </a:p>
        </p:txBody>
      </p:sp>
      <p:sp>
        <p:nvSpPr>
          <p:cNvPr id="3" name="Объект 2"/>
          <p:cNvSpPr>
            <a:spLocks noGrp="1"/>
          </p:cNvSpPr>
          <p:nvPr>
            <p:ph sz="quarter" idx="13"/>
          </p:nvPr>
        </p:nvSpPr>
        <p:spPr>
          <a:xfrm>
            <a:off x="107504" y="692696"/>
            <a:ext cx="8928992" cy="6048672"/>
          </a:xfrm>
        </p:spPr>
        <p:txBody>
          <a:bodyPr>
            <a:noAutofit/>
          </a:bodyPr>
          <a:lstStyle/>
          <a:p>
            <a:pPr marL="0" indent="542925">
              <a:buNone/>
            </a:pPr>
            <a:r>
              <a:rPr lang="ru-RU" sz="1800" dirty="0" err="1" smtClean="0"/>
              <a:t>Häzirki</a:t>
            </a:r>
            <a:r>
              <a:rPr lang="ru-RU" sz="1800" dirty="0" smtClean="0"/>
              <a:t> </a:t>
            </a:r>
            <a:r>
              <a:rPr lang="ru-RU" sz="1800" dirty="0" err="1" smtClean="0"/>
              <a:t>zamanda</a:t>
            </a:r>
            <a:r>
              <a:rPr lang="ru-RU" sz="1800" dirty="0" smtClean="0"/>
              <a:t>, </a:t>
            </a:r>
            <a:r>
              <a:rPr lang="ru-RU" sz="1800" dirty="0" err="1" smtClean="0"/>
              <a:t>haçanda</a:t>
            </a:r>
            <a:r>
              <a:rPr lang="ru-RU" sz="1800" dirty="0" smtClean="0"/>
              <a:t> </a:t>
            </a:r>
            <a:r>
              <a:rPr lang="ru-RU" sz="1800" dirty="0" err="1" smtClean="0"/>
              <a:t>zerur</a:t>
            </a:r>
            <a:r>
              <a:rPr lang="ru-RU" sz="1800" dirty="0" smtClean="0"/>
              <a:t> </a:t>
            </a:r>
            <a:r>
              <a:rPr lang="ru-RU" sz="1800" dirty="0" err="1" smtClean="0"/>
              <a:t>maglumatlar</a:t>
            </a:r>
            <a:r>
              <a:rPr lang="ru-RU" sz="1800" dirty="0" smtClean="0"/>
              <a:t> </a:t>
            </a:r>
            <a:r>
              <a:rPr lang="ru-RU" sz="1800" dirty="0" err="1" smtClean="0"/>
              <a:t>bilen</a:t>
            </a:r>
            <a:r>
              <a:rPr lang="ru-RU" sz="1800" dirty="0" smtClean="0"/>
              <a:t> </a:t>
            </a:r>
            <a:r>
              <a:rPr lang="ru-RU" sz="1800" dirty="0" err="1" smtClean="0"/>
              <a:t>ilat</a:t>
            </a:r>
            <a:r>
              <a:rPr lang="ru-RU" sz="1800" dirty="0" smtClean="0"/>
              <a:t> </a:t>
            </a:r>
            <a:r>
              <a:rPr lang="ru-RU" sz="1800" dirty="0" err="1" smtClean="0"/>
              <a:t>üpjün</a:t>
            </a:r>
            <a:r>
              <a:rPr lang="ru-RU" sz="1800" dirty="0" smtClean="0"/>
              <a:t> </a:t>
            </a:r>
            <a:r>
              <a:rPr lang="ru-RU" sz="1800" dirty="0" err="1" smtClean="0"/>
              <a:t>bolanda</a:t>
            </a:r>
            <a:r>
              <a:rPr lang="ru-RU" sz="1800" dirty="0" smtClean="0"/>
              <a:t> </a:t>
            </a:r>
            <a:r>
              <a:rPr lang="ru-RU" sz="1800" dirty="0" err="1" smtClean="0"/>
              <a:t>ýurt</a:t>
            </a:r>
            <a:r>
              <a:rPr lang="ru-RU" sz="1800" dirty="0" smtClean="0"/>
              <a:t> </a:t>
            </a:r>
            <a:r>
              <a:rPr lang="ru-RU" sz="1800" dirty="0" err="1" smtClean="0"/>
              <a:t>ösýär</a:t>
            </a:r>
            <a:r>
              <a:rPr lang="ru-RU" sz="1800" dirty="0" smtClean="0"/>
              <a:t>. </a:t>
            </a:r>
            <a:r>
              <a:rPr lang="tk-TM" sz="1800" dirty="0" smtClean="0"/>
              <a:t>Ş</a:t>
            </a:r>
            <a:r>
              <a:rPr lang="ru-RU" sz="1800" dirty="0" smtClean="0"/>
              <a:t>u </a:t>
            </a:r>
            <a:r>
              <a:rPr lang="ru-RU" sz="1800" dirty="0" err="1" smtClean="0"/>
              <a:t>jähtden</a:t>
            </a:r>
            <a:r>
              <a:rPr lang="ru-RU" sz="1800" dirty="0" smtClean="0"/>
              <a:t>, </a:t>
            </a:r>
            <a:r>
              <a:rPr lang="ru-RU" sz="1800" dirty="0" err="1" smtClean="0"/>
              <a:t>topografiki</a:t>
            </a:r>
            <a:r>
              <a:rPr lang="ru-RU" sz="1800" dirty="0" smtClean="0"/>
              <a:t> </a:t>
            </a:r>
            <a:r>
              <a:rPr lang="ru-RU" sz="1800" dirty="0" err="1" smtClean="0"/>
              <a:t>işleriň</a:t>
            </a:r>
            <a:r>
              <a:rPr lang="ru-RU" sz="1800" dirty="0" smtClean="0"/>
              <a:t> </a:t>
            </a:r>
            <a:r>
              <a:rPr lang="ru-RU" sz="1800" dirty="0" err="1" smtClean="0"/>
              <a:t>şeýle</a:t>
            </a:r>
            <a:r>
              <a:rPr lang="ru-RU" sz="1800" dirty="0" smtClean="0"/>
              <a:t> </a:t>
            </a:r>
            <a:r>
              <a:rPr lang="ru-RU" sz="1800" dirty="0" err="1" smtClean="0"/>
              <a:t>uly</a:t>
            </a:r>
            <a:r>
              <a:rPr lang="ru-RU" sz="1800" dirty="0" smtClean="0"/>
              <a:t> </a:t>
            </a:r>
            <a:r>
              <a:rPr lang="ru-RU" sz="1800" dirty="0" err="1" smtClean="0"/>
              <a:t>ähmiýete</a:t>
            </a:r>
            <a:r>
              <a:rPr lang="ru-RU" sz="1800" dirty="0" smtClean="0"/>
              <a:t> </a:t>
            </a:r>
            <a:r>
              <a:rPr lang="ru-RU" sz="1800" dirty="0" err="1" smtClean="0"/>
              <a:t>eýe</a:t>
            </a:r>
            <a:r>
              <a:rPr lang="ru-RU" sz="1800" dirty="0" smtClean="0"/>
              <a:t> </a:t>
            </a:r>
            <a:r>
              <a:rPr lang="ru-RU" sz="1800" dirty="0" err="1" smtClean="0"/>
              <a:t>bolýandygy</a:t>
            </a:r>
            <a:r>
              <a:rPr lang="ru-RU" sz="1800" dirty="0" smtClean="0"/>
              <a:t> </a:t>
            </a:r>
            <a:r>
              <a:rPr lang="ru-RU" sz="1800" dirty="0" err="1" smtClean="0"/>
              <a:t>düşnükli</a:t>
            </a:r>
            <a:r>
              <a:rPr lang="ru-RU" sz="1800" dirty="0" smtClean="0"/>
              <a:t> </a:t>
            </a:r>
            <a:r>
              <a:rPr lang="ru-RU" sz="1800" dirty="0" err="1" smtClean="0"/>
              <a:t>bolar</a:t>
            </a:r>
            <a:r>
              <a:rPr lang="ru-RU" sz="1800" dirty="0" smtClean="0"/>
              <a:t>. </a:t>
            </a:r>
            <a:r>
              <a:rPr lang="ru-RU" sz="1800" dirty="0" err="1" smtClean="0"/>
              <a:t>Adatça</a:t>
            </a:r>
            <a:r>
              <a:rPr lang="ru-RU" sz="1800" dirty="0" smtClean="0"/>
              <a:t> </a:t>
            </a:r>
            <a:r>
              <a:rPr lang="ru-RU" sz="1800" dirty="0" err="1" smtClean="0"/>
              <a:t>soňky</a:t>
            </a:r>
            <a:r>
              <a:rPr lang="ru-RU" sz="1800" dirty="0" smtClean="0"/>
              <a:t> </a:t>
            </a:r>
            <a:r>
              <a:rPr lang="ru-RU" sz="1800" dirty="0" err="1" smtClean="0"/>
              <a:t>ýyllarda</a:t>
            </a:r>
            <a:r>
              <a:rPr lang="ru-RU" sz="1800" dirty="0" smtClean="0"/>
              <a:t> </a:t>
            </a:r>
            <a:r>
              <a:rPr lang="ru-RU" sz="1800" dirty="0" err="1" smtClean="0"/>
              <a:t>topografiýa</a:t>
            </a:r>
            <a:r>
              <a:rPr lang="ru-RU" sz="1800" dirty="0" smtClean="0"/>
              <a:t> </a:t>
            </a:r>
            <a:r>
              <a:rPr lang="ru-RU" sz="1800" dirty="0" err="1" smtClean="0"/>
              <a:t>dünýäde</a:t>
            </a:r>
            <a:r>
              <a:rPr lang="ru-RU" sz="1800" dirty="0" smtClean="0"/>
              <a:t>, </a:t>
            </a:r>
            <a:r>
              <a:rPr lang="ru-RU" sz="1800" dirty="0" err="1" smtClean="0"/>
              <a:t>şonuň</a:t>
            </a:r>
            <a:r>
              <a:rPr lang="ru-RU" sz="1800" dirty="0" smtClean="0"/>
              <a:t> </a:t>
            </a:r>
            <a:r>
              <a:rPr lang="ru-RU" sz="1800" dirty="0" err="1" smtClean="0"/>
              <a:t>ýaly-da</a:t>
            </a:r>
            <a:r>
              <a:rPr lang="ru-RU" sz="1800" dirty="0" smtClean="0"/>
              <a:t> </a:t>
            </a:r>
            <a:r>
              <a:rPr lang="ru-RU" sz="1800" dirty="0" err="1" smtClean="0"/>
              <a:t>Türkmenistanda</a:t>
            </a:r>
            <a:r>
              <a:rPr lang="ru-RU" sz="1800" dirty="0" smtClean="0"/>
              <a:t> </a:t>
            </a:r>
            <a:r>
              <a:rPr lang="ru-RU" sz="1800" dirty="0" err="1" smtClean="0"/>
              <a:t>düýpgöter</a:t>
            </a:r>
            <a:r>
              <a:rPr lang="ru-RU" sz="1800" dirty="0" smtClean="0"/>
              <a:t> </a:t>
            </a:r>
            <a:r>
              <a:rPr lang="ru-RU" sz="1800" dirty="0" err="1" smtClean="0"/>
              <a:t>üýtgedi</a:t>
            </a:r>
            <a:r>
              <a:rPr lang="ru-RU" sz="1800" dirty="0" smtClean="0"/>
              <a:t>. </a:t>
            </a:r>
            <a:r>
              <a:rPr lang="ru-RU" sz="1800" dirty="0" err="1" smtClean="0"/>
              <a:t>Onuň</a:t>
            </a:r>
            <a:r>
              <a:rPr lang="ru-RU" sz="1800" dirty="0" smtClean="0"/>
              <a:t> </a:t>
            </a:r>
            <a:r>
              <a:rPr lang="ru-RU" sz="1800" dirty="0" err="1" smtClean="0"/>
              <a:t>netijesinde</a:t>
            </a:r>
            <a:r>
              <a:rPr lang="ru-RU" sz="1800" dirty="0" smtClean="0"/>
              <a:t> </a:t>
            </a:r>
            <a:r>
              <a:rPr lang="ru-RU" sz="1800" dirty="0" err="1" smtClean="0"/>
              <a:t>topogräfiki</a:t>
            </a:r>
            <a:r>
              <a:rPr lang="ru-RU" sz="1800" dirty="0" smtClean="0"/>
              <a:t> </a:t>
            </a:r>
            <a:r>
              <a:rPr lang="ru-RU" sz="1800" dirty="0" err="1" smtClean="0"/>
              <a:t>şekillendirmäniň</a:t>
            </a:r>
            <a:r>
              <a:rPr lang="ru-RU" sz="1800" dirty="0" smtClean="0"/>
              <a:t> </a:t>
            </a:r>
            <a:r>
              <a:rPr lang="ru-RU" sz="1800" dirty="0" err="1" smtClean="0"/>
              <a:t>birnäçe</a:t>
            </a:r>
            <a:r>
              <a:rPr lang="ru-RU" sz="1800" dirty="0" smtClean="0"/>
              <a:t> </a:t>
            </a:r>
            <a:r>
              <a:rPr lang="ru-RU" sz="1800" dirty="0" err="1" smtClean="0"/>
              <a:t>esasy</a:t>
            </a:r>
            <a:r>
              <a:rPr lang="ru-RU" sz="1800" dirty="0" smtClean="0"/>
              <a:t> </a:t>
            </a:r>
            <a:r>
              <a:rPr lang="ru-RU" sz="1800" dirty="0" err="1" smtClean="0"/>
              <a:t>usullary</a:t>
            </a:r>
            <a:r>
              <a:rPr lang="ru-RU" sz="1800" dirty="0" smtClean="0"/>
              <a:t> </a:t>
            </a:r>
            <a:r>
              <a:rPr lang="ru-RU" sz="1800" dirty="0" err="1" smtClean="0"/>
              <a:t>ýüze</a:t>
            </a:r>
            <a:r>
              <a:rPr lang="ru-RU" sz="1800" dirty="0" smtClean="0"/>
              <a:t> </a:t>
            </a:r>
            <a:r>
              <a:rPr lang="ru-RU" sz="1800" dirty="0" err="1" smtClean="0"/>
              <a:t>çykdy</a:t>
            </a:r>
            <a:r>
              <a:rPr lang="ru-RU" sz="1800" dirty="0" smtClean="0"/>
              <a:t>. </a:t>
            </a:r>
            <a:endParaRPr lang="ru-RU" sz="1800" dirty="0"/>
          </a:p>
          <a:p>
            <a:pPr marL="0" indent="541338">
              <a:buNone/>
            </a:pPr>
            <a:r>
              <a:rPr lang="ru-RU" sz="1800" dirty="0" err="1"/>
              <a:t>Türkmenistanda</a:t>
            </a:r>
            <a:r>
              <a:rPr lang="ru-RU" sz="1800" dirty="0"/>
              <a:t> </a:t>
            </a:r>
            <a:r>
              <a:rPr lang="ru-RU" sz="1800" dirty="0" err="1" smtClean="0"/>
              <a:t>ähli</a:t>
            </a:r>
            <a:r>
              <a:rPr lang="ru-RU" sz="1800" dirty="0" smtClean="0"/>
              <a:t> </a:t>
            </a:r>
            <a:r>
              <a:rPr lang="ru-RU" sz="1800" dirty="0" err="1" smtClean="0"/>
              <a:t>pudaklara</a:t>
            </a:r>
            <a:r>
              <a:rPr lang="ru-RU" sz="1800" dirty="0" smtClean="0"/>
              <a:t>, </a:t>
            </a:r>
            <a:r>
              <a:rPr lang="ru-RU" sz="1800" dirty="0" err="1" smtClean="0"/>
              <a:t>şol</a:t>
            </a:r>
            <a:r>
              <a:rPr lang="ru-RU" sz="1800" dirty="0" smtClean="0"/>
              <a:t> </a:t>
            </a:r>
            <a:r>
              <a:rPr lang="ru-RU" sz="1800" dirty="0" err="1" smtClean="0"/>
              <a:t>sanda</a:t>
            </a:r>
            <a:r>
              <a:rPr lang="ru-RU" sz="1800" dirty="0" smtClean="0"/>
              <a:t> </a:t>
            </a:r>
            <a:r>
              <a:rPr lang="ru-RU" sz="1800" dirty="0" err="1" smtClean="0"/>
              <a:t>geodeziýa</a:t>
            </a:r>
            <a:r>
              <a:rPr lang="ru-RU" sz="1800" dirty="0" smtClean="0"/>
              <a:t> </a:t>
            </a:r>
            <a:r>
              <a:rPr lang="ru-RU" sz="1800" dirty="0" err="1" smtClean="0"/>
              <a:t>pudagyna</a:t>
            </a:r>
            <a:r>
              <a:rPr lang="ru-RU" sz="1800" dirty="0" smtClean="0"/>
              <a:t> </a:t>
            </a:r>
            <a:r>
              <a:rPr lang="ru-RU" sz="1800" dirty="0" err="1" smtClean="0"/>
              <a:t>hem</a:t>
            </a:r>
            <a:r>
              <a:rPr lang="ru-RU" sz="1800" dirty="0" smtClean="0"/>
              <a:t> </a:t>
            </a:r>
            <a:r>
              <a:rPr lang="ru-RU" sz="1800" dirty="0" err="1" smtClean="0"/>
              <a:t>iň</a:t>
            </a:r>
            <a:r>
              <a:rPr lang="ru-RU" sz="1800" dirty="0" smtClean="0"/>
              <a:t> </a:t>
            </a:r>
            <a:r>
              <a:rPr lang="ru-RU" sz="1800" dirty="0" err="1" smtClean="0"/>
              <a:t>täzeçil</a:t>
            </a:r>
            <a:r>
              <a:rPr lang="ru-RU" sz="1800" dirty="0" smtClean="0"/>
              <a:t> </a:t>
            </a:r>
            <a:r>
              <a:rPr lang="ru-RU" sz="1800" dirty="0" err="1" smtClean="0"/>
              <a:t>tehnologiýalary</a:t>
            </a:r>
            <a:r>
              <a:rPr lang="ru-RU" sz="1800" dirty="0" smtClean="0"/>
              <a:t> </a:t>
            </a:r>
            <a:r>
              <a:rPr lang="ru-RU" sz="1800" dirty="0" err="1" smtClean="0"/>
              <a:t>girizmek</a:t>
            </a:r>
            <a:r>
              <a:rPr lang="ru-RU" sz="1800" dirty="0" smtClean="0"/>
              <a:t> </a:t>
            </a:r>
            <a:r>
              <a:rPr lang="ru-RU" sz="1800" dirty="0" err="1" smtClean="0"/>
              <a:t>boýunça</a:t>
            </a:r>
            <a:r>
              <a:rPr lang="ru-RU" sz="1800" dirty="0" smtClean="0"/>
              <a:t> </a:t>
            </a:r>
            <a:r>
              <a:rPr lang="ru-RU" sz="1800" dirty="0" err="1" smtClean="0"/>
              <a:t>uly</a:t>
            </a:r>
            <a:r>
              <a:rPr lang="ru-RU" sz="1800" dirty="0" smtClean="0"/>
              <a:t> </a:t>
            </a:r>
            <a:r>
              <a:rPr lang="ru-RU" sz="1800" dirty="0" err="1" smtClean="0"/>
              <a:t>işler</a:t>
            </a:r>
            <a:r>
              <a:rPr lang="ru-RU" sz="1800" dirty="0" smtClean="0"/>
              <a:t> </a:t>
            </a:r>
            <a:r>
              <a:rPr lang="ru-RU" sz="1800" dirty="0" err="1" smtClean="0"/>
              <a:t>edilýär</a:t>
            </a:r>
            <a:r>
              <a:rPr lang="ru-RU" sz="1800" dirty="0" smtClean="0"/>
              <a:t>. </a:t>
            </a:r>
            <a:r>
              <a:rPr lang="tk-TM" sz="1800" dirty="0" smtClean="0"/>
              <a:t>Ş</a:t>
            </a:r>
            <a:r>
              <a:rPr lang="ru-RU" sz="1800" dirty="0" err="1" smtClean="0"/>
              <a:t>onuň</a:t>
            </a:r>
            <a:r>
              <a:rPr lang="ru-RU" sz="1800" dirty="0" smtClean="0"/>
              <a:t> </a:t>
            </a:r>
            <a:r>
              <a:rPr lang="ru-RU" sz="1800" dirty="0" err="1" smtClean="0"/>
              <a:t>üçinem</a:t>
            </a:r>
            <a:r>
              <a:rPr lang="ru-RU" sz="1800" dirty="0" smtClean="0"/>
              <a:t> </a:t>
            </a:r>
            <a:r>
              <a:rPr lang="ru-RU" sz="1800" dirty="0" err="1" smtClean="0"/>
              <a:t>şu</a:t>
            </a:r>
            <a:r>
              <a:rPr lang="ru-RU" sz="1800" dirty="0" smtClean="0"/>
              <a:t> </a:t>
            </a:r>
            <a:r>
              <a:rPr lang="ru-RU" sz="1800" dirty="0" err="1" smtClean="0"/>
              <a:t>günki</a:t>
            </a:r>
            <a:r>
              <a:rPr lang="ru-RU" sz="1800" dirty="0" smtClean="0"/>
              <a:t> </a:t>
            </a:r>
            <a:r>
              <a:rPr lang="ru-RU" sz="1800" dirty="0" err="1" smtClean="0"/>
              <a:t>günde</a:t>
            </a:r>
            <a:r>
              <a:rPr lang="ru-RU" sz="1800" dirty="0" smtClean="0"/>
              <a:t>, </a:t>
            </a:r>
            <a:r>
              <a:rPr lang="ru-RU" sz="1800" dirty="0" err="1" smtClean="0"/>
              <a:t>haçanda</a:t>
            </a:r>
            <a:r>
              <a:rPr lang="ru-RU" sz="1800" dirty="0" smtClean="0"/>
              <a:t> </a:t>
            </a:r>
            <a:r>
              <a:rPr lang="ru-RU" sz="1800" dirty="0" err="1" smtClean="0"/>
              <a:t>geodeziki</a:t>
            </a:r>
            <a:r>
              <a:rPr lang="ru-RU" sz="1800" dirty="0" smtClean="0"/>
              <a:t> </a:t>
            </a:r>
            <a:r>
              <a:rPr lang="ru-RU" sz="1800" dirty="0" err="1" smtClean="0"/>
              <a:t>gözleg</a:t>
            </a:r>
            <a:r>
              <a:rPr lang="ru-RU" sz="1800" dirty="0" smtClean="0"/>
              <a:t> </a:t>
            </a:r>
            <a:r>
              <a:rPr lang="ru-RU" sz="1800" dirty="0" err="1" smtClean="0"/>
              <a:t>işleriň</a:t>
            </a:r>
            <a:r>
              <a:rPr lang="ru-RU" sz="1800" dirty="0" smtClean="0"/>
              <a:t> </a:t>
            </a:r>
            <a:r>
              <a:rPr lang="ru-RU" sz="1800" dirty="0" err="1" smtClean="0"/>
              <a:t>meýilnamasynda</a:t>
            </a:r>
            <a:r>
              <a:rPr lang="ru-RU" sz="1800" dirty="0" smtClean="0"/>
              <a:t> </a:t>
            </a:r>
            <a:r>
              <a:rPr lang="ru-RU" sz="1800" dirty="0" err="1"/>
              <a:t>geodeziki</a:t>
            </a:r>
            <a:r>
              <a:rPr lang="ru-RU" sz="1800" dirty="0"/>
              <a:t> </a:t>
            </a:r>
            <a:r>
              <a:rPr lang="ru-RU" sz="1800" dirty="0" err="1"/>
              <a:t>ölçeglere</a:t>
            </a:r>
            <a:r>
              <a:rPr lang="ru-RU" sz="1800" dirty="0"/>
              <a:t> </a:t>
            </a:r>
            <a:r>
              <a:rPr lang="ru-RU" sz="1800" dirty="0" err="1" smtClean="0"/>
              <a:t>ilkinji</a:t>
            </a:r>
            <a:r>
              <a:rPr lang="ru-RU" sz="1800" dirty="0" smtClean="0"/>
              <a:t> </a:t>
            </a:r>
            <a:r>
              <a:rPr lang="ru-RU" sz="1800" dirty="0" err="1" smtClean="0"/>
              <a:t>talaplar</a:t>
            </a:r>
            <a:r>
              <a:rPr lang="ru-RU" sz="1800" dirty="0" smtClean="0"/>
              <a:t> </a:t>
            </a:r>
            <a:r>
              <a:rPr lang="ru-RU" sz="1800" dirty="0" err="1" smtClean="0"/>
              <a:t>işleri</a:t>
            </a:r>
            <a:r>
              <a:rPr lang="ru-RU" sz="1800" dirty="0" smtClean="0"/>
              <a:t> </a:t>
            </a:r>
            <a:r>
              <a:rPr lang="ru-RU" sz="1800" dirty="0" err="1" smtClean="0"/>
              <a:t>dessin</a:t>
            </a:r>
            <a:r>
              <a:rPr lang="ru-RU" sz="1800" dirty="0" smtClean="0"/>
              <a:t>, </a:t>
            </a:r>
            <a:r>
              <a:rPr lang="ru-RU" sz="1800" dirty="0" err="1" smtClean="0"/>
              <a:t>takyk</a:t>
            </a:r>
            <a:r>
              <a:rPr lang="ru-RU" sz="1800" dirty="0" smtClean="0"/>
              <a:t> </a:t>
            </a:r>
            <a:r>
              <a:rPr lang="ru-RU" sz="1800" dirty="0" err="1" smtClean="0"/>
              <a:t>ýokary</a:t>
            </a:r>
            <a:r>
              <a:rPr lang="ru-RU" sz="1800" dirty="0" smtClean="0"/>
              <a:t> </a:t>
            </a:r>
            <a:r>
              <a:rPr lang="ru-RU" sz="1800" dirty="0" err="1" smtClean="0"/>
              <a:t>hilli</a:t>
            </a:r>
            <a:r>
              <a:rPr lang="ru-RU" sz="1800" dirty="0" smtClean="0"/>
              <a:t> </a:t>
            </a:r>
            <a:r>
              <a:rPr lang="ru-RU" sz="1800" dirty="0" err="1" smtClean="0"/>
              <a:t>ýerine</a:t>
            </a:r>
            <a:r>
              <a:rPr lang="ru-RU" sz="1800" dirty="0" smtClean="0"/>
              <a:t> </a:t>
            </a:r>
            <a:r>
              <a:rPr lang="ru-RU" sz="1800" dirty="0" err="1" smtClean="0"/>
              <a:t>ýetirmek</a:t>
            </a:r>
            <a:r>
              <a:rPr lang="ru-RU" sz="1800" dirty="0" smtClean="0"/>
              <a:t> </a:t>
            </a:r>
            <a:r>
              <a:rPr lang="ru-RU" sz="1800" dirty="0" err="1" smtClean="0"/>
              <a:t>bolanlygynda</a:t>
            </a:r>
            <a:r>
              <a:rPr lang="ru-RU" sz="1800" dirty="0" smtClean="0"/>
              <a:t>, </a:t>
            </a:r>
            <a:r>
              <a:rPr lang="ru-RU" sz="1800" dirty="0" err="1" smtClean="0"/>
              <a:t>menzula</a:t>
            </a:r>
            <a:r>
              <a:rPr lang="ru-RU" sz="1800" dirty="0" smtClean="0"/>
              <a:t> </a:t>
            </a:r>
            <a:r>
              <a:rPr lang="ru-RU" sz="1800" dirty="0" err="1" smtClean="0"/>
              <a:t>şekillendirmesi</a:t>
            </a:r>
            <a:r>
              <a:rPr lang="ru-RU" sz="1800" dirty="0" smtClean="0"/>
              <a:t> </a:t>
            </a:r>
            <a:r>
              <a:rPr lang="ru-RU" sz="1800" dirty="0" err="1" smtClean="0"/>
              <a:t>ýaly</a:t>
            </a:r>
            <a:r>
              <a:rPr lang="ru-RU" sz="1800" dirty="0" smtClean="0"/>
              <a:t> </a:t>
            </a:r>
            <a:r>
              <a:rPr lang="ru-RU" sz="1800" dirty="0" err="1" smtClean="0"/>
              <a:t>geodeziki</a:t>
            </a:r>
            <a:r>
              <a:rPr lang="ru-RU" sz="1800" dirty="0" smtClean="0"/>
              <a:t> </a:t>
            </a:r>
            <a:r>
              <a:rPr lang="ru-RU" sz="1800" dirty="0" err="1" smtClean="0"/>
              <a:t>kartalaşdyrma</a:t>
            </a:r>
            <a:r>
              <a:rPr lang="ru-RU" sz="1800" dirty="0" smtClean="0"/>
              <a:t> </a:t>
            </a:r>
            <a:r>
              <a:rPr lang="ru-RU" sz="1800" dirty="0" err="1" smtClean="0"/>
              <a:t>usuly</a:t>
            </a:r>
            <a:r>
              <a:rPr lang="ru-RU" sz="1800" dirty="0" smtClean="0"/>
              <a:t>, </a:t>
            </a:r>
            <a:r>
              <a:rPr lang="ru-RU" sz="1800" dirty="0" err="1" smtClean="0"/>
              <a:t>öz</a:t>
            </a:r>
            <a:r>
              <a:rPr lang="ru-RU" sz="1800" dirty="0" smtClean="0"/>
              <a:t> </a:t>
            </a:r>
            <a:r>
              <a:rPr lang="ru-RU" sz="1800" dirty="0" err="1" smtClean="0"/>
              <a:t>çylşyrymlylygy</a:t>
            </a:r>
            <a:r>
              <a:rPr lang="ru-RU" sz="1800" dirty="0" smtClean="0"/>
              <a:t> </a:t>
            </a:r>
            <a:r>
              <a:rPr lang="ru-RU" sz="1800" dirty="0" err="1" smtClean="0"/>
              <a:t>we</a:t>
            </a:r>
            <a:r>
              <a:rPr lang="ru-RU" sz="1800" dirty="0" smtClean="0"/>
              <a:t> </a:t>
            </a:r>
            <a:r>
              <a:rPr lang="ru-RU" sz="1800" dirty="0" err="1" smtClean="0"/>
              <a:t>häzirki</a:t>
            </a:r>
            <a:r>
              <a:rPr lang="ru-RU" sz="1800" dirty="0" smtClean="0"/>
              <a:t> </a:t>
            </a:r>
            <a:r>
              <a:rPr lang="ru-RU" sz="1800" dirty="0" err="1" smtClean="0"/>
              <a:t>talaplara</a:t>
            </a:r>
            <a:r>
              <a:rPr lang="ru-RU" sz="1800" dirty="0" smtClean="0"/>
              <a:t> </a:t>
            </a:r>
            <a:r>
              <a:rPr lang="ru-RU" sz="1800" dirty="0" err="1" smtClean="0"/>
              <a:t>laýyk</a:t>
            </a:r>
            <a:r>
              <a:rPr lang="ru-RU" sz="1800" dirty="0" smtClean="0"/>
              <a:t> </a:t>
            </a:r>
            <a:r>
              <a:rPr lang="ru-RU" sz="1800" dirty="0" err="1" smtClean="0"/>
              <a:t>gelmeýändigi</a:t>
            </a:r>
            <a:r>
              <a:rPr lang="ru-RU" sz="1800" dirty="0" smtClean="0"/>
              <a:t> </a:t>
            </a:r>
            <a:r>
              <a:rPr lang="ru-RU" sz="1800" dirty="0" err="1" smtClean="0"/>
              <a:t>üçin</a:t>
            </a:r>
            <a:r>
              <a:rPr lang="ru-RU" sz="1800" dirty="0" smtClean="0"/>
              <a:t> </a:t>
            </a:r>
            <a:r>
              <a:rPr lang="ru-RU" sz="1800" dirty="0" err="1" smtClean="0"/>
              <a:t>tejribelikde</a:t>
            </a:r>
            <a:r>
              <a:rPr lang="ru-RU" sz="1800" dirty="0" smtClean="0"/>
              <a:t> </a:t>
            </a:r>
            <a:r>
              <a:rPr lang="ru-RU" sz="1800" dirty="0" err="1" smtClean="0"/>
              <a:t>ulanylmaýar</a:t>
            </a:r>
            <a:r>
              <a:rPr lang="ru-RU" sz="1800" dirty="0" smtClean="0"/>
              <a:t> </a:t>
            </a:r>
            <a:r>
              <a:rPr lang="ru-RU" sz="1800" dirty="0" err="1" smtClean="0"/>
              <a:t>diýen</a:t>
            </a:r>
            <a:r>
              <a:rPr lang="ru-RU" sz="1800" dirty="0" smtClean="0"/>
              <a:t> </a:t>
            </a:r>
            <a:r>
              <a:rPr lang="ru-RU" sz="1800" dirty="0" err="1" smtClean="0"/>
              <a:t>ýaly</a:t>
            </a:r>
            <a:r>
              <a:rPr lang="ru-RU" sz="1800" dirty="0" smtClean="0"/>
              <a:t>. </a:t>
            </a:r>
            <a:r>
              <a:rPr lang="ru-RU" sz="1800" dirty="0" err="1" smtClean="0"/>
              <a:t>Häzirki</a:t>
            </a:r>
            <a:r>
              <a:rPr lang="ru-RU" sz="1800" dirty="0" smtClean="0"/>
              <a:t> </a:t>
            </a:r>
            <a:r>
              <a:rPr lang="ru-RU" sz="1800" dirty="0" err="1" smtClean="0"/>
              <a:t>döwürde</a:t>
            </a:r>
            <a:r>
              <a:rPr lang="ru-RU" sz="1800" dirty="0" smtClean="0"/>
              <a:t> </a:t>
            </a:r>
            <a:r>
              <a:rPr lang="ru-RU" sz="1800" dirty="0" err="1" smtClean="0"/>
              <a:t>aýry-aýry</a:t>
            </a:r>
            <a:r>
              <a:rPr lang="ru-RU" sz="1800" dirty="0" smtClean="0"/>
              <a:t> </a:t>
            </a:r>
            <a:r>
              <a:rPr lang="ru-RU" sz="1800" dirty="0" err="1" smtClean="0"/>
              <a:t>ýagdaýlarda</a:t>
            </a:r>
            <a:r>
              <a:rPr lang="ru-RU" sz="1800" dirty="0" smtClean="0"/>
              <a:t> </a:t>
            </a:r>
            <a:r>
              <a:rPr lang="ru-RU" sz="1800" dirty="0" err="1" smtClean="0"/>
              <a:t>ol</a:t>
            </a:r>
            <a:r>
              <a:rPr lang="ru-RU" sz="1800" dirty="0" smtClean="0"/>
              <a:t> </a:t>
            </a:r>
            <a:r>
              <a:rPr lang="ru-RU" sz="1800" dirty="0" err="1" smtClean="0"/>
              <a:t>harby</a:t>
            </a:r>
            <a:r>
              <a:rPr lang="ru-RU" sz="1800" dirty="0" smtClean="0"/>
              <a:t> </a:t>
            </a:r>
            <a:r>
              <a:rPr lang="ru-RU" sz="1800" dirty="0" err="1" smtClean="0"/>
              <a:t>maksatlar</a:t>
            </a:r>
            <a:r>
              <a:rPr lang="ru-RU" sz="1800" dirty="0" smtClean="0"/>
              <a:t> </a:t>
            </a:r>
            <a:r>
              <a:rPr lang="ru-RU" sz="1800" dirty="0" err="1" smtClean="0"/>
              <a:t>üçin</a:t>
            </a:r>
            <a:r>
              <a:rPr lang="ru-RU" sz="1800" dirty="0" smtClean="0"/>
              <a:t>, </a:t>
            </a:r>
            <a:r>
              <a:rPr lang="ru-RU" sz="1800" dirty="0" err="1" smtClean="0"/>
              <a:t>goşunlar</a:t>
            </a:r>
            <a:r>
              <a:rPr lang="ru-RU" sz="1800" dirty="0" smtClean="0"/>
              <a:t> </a:t>
            </a:r>
            <a:r>
              <a:rPr lang="ru-RU" sz="1800" dirty="0" err="1" smtClean="0"/>
              <a:t>ornuny</a:t>
            </a:r>
            <a:r>
              <a:rPr lang="ru-RU" sz="1800" dirty="0" smtClean="0"/>
              <a:t> </a:t>
            </a:r>
            <a:r>
              <a:rPr lang="ru-RU" sz="1800" dirty="0" err="1" smtClean="0"/>
              <a:t>üýtge</a:t>
            </a:r>
            <a:r>
              <a:rPr lang="en-US" sz="1800" dirty="0" smtClean="0"/>
              <a:t>d</a:t>
            </a:r>
            <a:r>
              <a:rPr lang="ru-RU" sz="1800" dirty="0" err="1" smtClean="0"/>
              <a:t>enlerinde</a:t>
            </a:r>
            <a:r>
              <a:rPr lang="ru-RU" sz="1800" dirty="0" smtClean="0"/>
              <a:t> </a:t>
            </a:r>
            <a:r>
              <a:rPr lang="ru-RU" sz="1800" dirty="0" err="1" smtClean="0"/>
              <a:t>dessin</a:t>
            </a:r>
            <a:r>
              <a:rPr lang="ru-RU" sz="1800" dirty="0" smtClean="0"/>
              <a:t> </a:t>
            </a:r>
            <a:r>
              <a:rPr lang="ru-RU" sz="1800" dirty="0" err="1" smtClean="0"/>
              <a:t>karta</a:t>
            </a:r>
            <a:r>
              <a:rPr lang="ru-RU" sz="1800" dirty="0" smtClean="0"/>
              <a:t> </a:t>
            </a:r>
            <a:r>
              <a:rPr lang="ru-RU" sz="1800" dirty="0" err="1" smtClean="0"/>
              <a:t>düzmeklik</a:t>
            </a:r>
            <a:r>
              <a:rPr lang="ru-RU" sz="1800" dirty="0" smtClean="0"/>
              <a:t> </a:t>
            </a:r>
            <a:r>
              <a:rPr lang="ru-RU" sz="1800" dirty="0" err="1" smtClean="0"/>
              <a:t>üçin</a:t>
            </a:r>
            <a:r>
              <a:rPr lang="ru-RU" sz="1800" dirty="0" smtClean="0"/>
              <a:t> </a:t>
            </a:r>
            <a:r>
              <a:rPr lang="ru-RU" sz="1800" dirty="0" err="1" smtClean="0"/>
              <a:t>ulanylýar</a:t>
            </a:r>
            <a:r>
              <a:rPr lang="ru-RU" sz="1800" dirty="0" smtClean="0"/>
              <a:t>. </a:t>
            </a:r>
          </a:p>
          <a:p>
            <a:pPr marL="0" indent="541338">
              <a:buNone/>
            </a:pPr>
            <a:r>
              <a:rPr lang="tk-TM" sz="1800" dirty="0" smtClean="0"/>
              <a:t>Ý</a:t>
            </a:r>
            <a:r>
              <a:rPr lang="ru-RU" sz="1800" dirty="0" err="1" smtClean="0"/>
              <a:t>okarda</a:t>
            </a:r>
            <a:r>
              <a:rPr lang="ru-RU" sz="1800" dirty="0" smtClean="0"/>
              <a:t> </a:t>
            </a:r>
            <a:r>
              <a:rPr lang="ru-RU" sz="1800" dirty="0" err="1" smtClean="0"/>
              <a:t>belleýşimiz</a:t>
            </a:r>
            <a:r>
              <a:rPr lang="ru-RU" sz="1800" dirty="0" smtClean="0"/>
              <a:t> </a:t>
            </a:r>
            <a:r>
              <a:rPr lang="ru-RU" sz="1800" dirty="0" err="1" smtClean="0"/>
              <a:t>ýaly</a:t>
            </a:r>
            <a:r>
              <a:rPr lang="ru-RU" sz="1800" dirty="0" smtClean="0"/>
              <a:t>, </a:t>
            </a:r>
            <a:r>
              <a:rPr lang="ru-RU" sz="1800" dirty="0" err="1" smtClean="0"/>
              <a:t>menzula</a:t>
            </a:r>
            <a:r>
              <a:rPr lang="ru-RU" sz="1800" dirty="0" smtClean="0"/>
              <a:t> </a:t>
            </a:r>
            <a:r>
              <a:rPr lang="ru-RU" sz="1800" dirty="0" err="1" smtClean="0"/>
              <a:t>şekillendirmesi</a:t>
            </a:r>
            <a:r>
              <a:rPr lang="ru-RU" sz="1800" dirty="0" smtClean="0"/>
              <a:t> </a:t>
            </a:r>
            <a:r>
              <a:rPr lang="ru-RU" sz="1800" dirty="0" err="1" smtClean="0"/>
              <a:t>ýeriň</a:t>
            </a:r>
            <a:r>
              <a:rPr lang="ru-RU" sz="1800" dirty="0" smtClean="0"/>
              <a:t> </a:t>
            </a:r>
            <a:r>
              <a:rPr lang="ru-RU" sz="1800" dirty="0" err="1" smtClean="0"/>
              <a:t>üstünde</a:t>
            </a:r>
            <a:r>
              <a:rPr lang="ru-RU" sz="1800" dirty="0" smtClean="0"/>
              <a:t> </a:t>
            </a:r>
            <a:r>
              <a:rPr lang="ru-RU" sz="1800" dirty="0" err="1" smtClean="0"/>
              <a:t>karta</a:t>
            </a:r>
            <a:r>
              <a:rPr lang="ru-RU" sz="1800" dirty="0" smtClean="0"/>
              <a:t> </a:t>
            </a:r>
            <a:r>
              <a:rPr lang="ru-RU" sz="1800" dirty="0" err="1" smtClean="0"/>
              <a:t>düzmegiň</a:t>
            </a:r>
            <a:r>
              <a:rPr lang="ru-RU" sz="1800" dirty="0" smtClean="0"/>
              <a:t> </a:t>
            </a:r>
            <a:r>
              <a:rPr lang="en-US" sz="1800" dirty="0" err="1" smtClean="0"/>
              <a:t>usullaryny</a:t>
            </a:r>
            <a:r>
              <a:rPr lang="tk-TM" sz="1800" dirty="0" smtClean="0"/>
              <a:t>ň </a:t>
            </a:r>
            <a:r>
              <a:rPr lang="ru-RU" sz="1800" dirty="0" err="1" smtClean="0"/>
              <a:t>gadymylayrnyň</a:t>
            </a:r>
            <a:r>
              <a:rPr lang="ru-RU" sz="1800" dirty="0" smtClean="0"/>
              <a:t> </a:t>
            </a:r>
            <a:r>
              <a:rPr lang="ru-RU" sz="1800" dirty="0" err="1" smtClean="0"/>
              <a:t>biri</a:t>
            </a:r>
            <a:r>
              <a:rPr lang="ru-RU" sz="1800" dirty="0" smtClean="0"/>
              <a:t> </a:t>
            </a:r>
            <a:r>
              <a:rPr lang="ru-RU" sz="1800" dirty="0" err="1" smtClean="0"/>
              <a:t>bolsa-da</a:t>
            </a:r>
            <a:r>
              <a:rPr lang="ru-RU" sz="1800" dirty="0" smtClean="0"/>
              <a:t>, </a:t>
            </a:r>
            <a:r>
              <a:rPr lang="ru-RU" sz="1800" dirty="0" err="1" smtClean="0"/>
              <a:t>ol</a:t>
            </a:r>
            <a:r>
              <a:rPr lang="ru-RU" sz="1800" dirty="0" smtClean="0"/>
              <a:t> </a:t>
            </a:r>
            <a:r>
              <a:rPr lang="ru-RU" sz="1800" dirty="0" err="1" smtClean="0"/>
              <a:t>öz</a:t>
            </a:r>
            <a:r>
              <a:rPr lang="ru-RU" sz="1800" dirty="0" smtClean="0"/>
              <a:t> </a:t>
            </a:r>
            <a:r>
              <a:rPr lang="ru-RU" sz="1800" dirty="0" err="1" smtClean="0"/>
              <a:t>gezeginde</a:t>
            </a:r>
            <a:r>
              <a:rPr lang="ru-RU" sz="1800" dirty="0" smtClean="0"/>
              <a:t>, </a:t>
            </a:r>
            <a:r>
              <a:rPr lang="ru-RU" sz="1800" dirty="0" err="1" smtClean="0"/>
              <a:t>hatda</a:t>
            </a:r>
            <a:r>
              <a:rPr lang="ru-RU" sz="1800" dirty="0" smtClean="0"/>
              <a:t> </a:t>
            </a:r>
            <a:r>
              <a:rPr lang="ru-RU" sz="1800" dirty="0" err="1" smtClean="0"/>
              <a:t>häzirkizaman</a:t>
            </a:r>
            <a:r>
              <a:rPr lang="ru-RU" sz="1800" dirty="0" smtClean="0"/>
              <a:t> </a:t>
            </a:r>
            <a:r>
              <a:rPr lang="ru-RU" sz="1800" dirty="0" err="1" smtClean="0"/>
              <a:t>geodeziki</a:t>
            </a:r>
            <a:r>
              <a:rPr lang="ru-RU" sz="1800" dirty="0" smtClean="0"/>
              <a:t> </a:t>
            </a:r>
            <a:r>
              <a:rPr lang="ru-RU" sz="1800" dirty="0" err="1" smtClean="0"/>
              <a:t>abzallarynda</a:t>
            </a:r>
            <a:r>
              <a:rPr lang="ru-RU" sz="1800" dirty="0" smtClean="0"/>
              <a:t> </a:t>
            </a:r>
            <a:r>
              <a:rPr lang="ru-RU" sz="1800" dirty="0" err="1" smtClean="0"/>
              <a:t>hem</a:t>
            </a:r>
            <a:r>
              <a:rPr lang="ru-RU" sz="1800" dirty="0" smtClean="0"/>
              <a:t> </a:t>
            </a:r>
            <a:r>
              <a:rPr lang="ru-RU" sz="1800" dirty="0" err="1" smtClean="0"/>
              <a:t>tapyp</a:t>
            </a:r>
            <a:r>
              <a:rPr lang="ru-RU" sz="1800" dirty="0" smtClean="0"/>
              <a:t> </a:t>
            </a:r>
            <a:r>
              <a:rPr lang="ru-RU" sz="1800" dirty="0" err="1" smtClean="0"/>
              <a:t>bolmaýan</a:t>
            </a:r>
            <a:r>
              <a:rPr lang="ru-RU" sz="1800" dirty="0" smtClean="0"/>
              <a:t> </a:t>
            </a:r>
            <a:r>
              <a:rPr lang="ru-RU" sz="1800" dirty="0" err="1" smtClean="0"/>
              <a:t>birnäçe</a:t>
            </a:r>
            <a:r>
              <a:rPr lang="ru-RU" sz="1800" dirty="0" smtClean="0"/>
              <a:t> </a:t>
            </a:r>
            <a:r>
              <a:rPr lang="ru-RU" sz="1800" dirty="0" err="1" smtClean="0"/>
              <a:t>iş</a:t>
            </a:r>
            <a:r>
              <a:rPr lang="ru-RU" sz="1800" dirty="0" smtClean="0"/>
              <a:t> </a:t>
            </a:r>
            <a:r>
              <a:rPr lang="ru-RU" sz="1800" dirty="0" err="1" smtClean="0"/>
              <a:t>aýratynlyklaryna</a:t>
            </a:r>
            <a:r>
              <a:rPr lang="ru-RU" sz="1800" dirty="0" smtClean="0"/>
              <a:t> </a:t>
            </a:r>
            <a:r>
              <a:rPr lang="ru-RU" sz="1800" dirty="0" err="1" smtClean="0"/>
              <a:t>eýedir</a:t>
            </a:r>
            <a:r>
              <a:rPr lang="ru-RU" sz="1800" dirty="0" smtClean="0"/>
              <a:t>.  </a:t>
            </a:r>
            <a:r>
              <a:rPr lang="ru-RU" sz="1800" dirty="0" err="1" smtClean="0"/>
              <a:t>Hut</a:t>
            </a:r>
            <a:r>
              <a:rPr lang="ru-RU" sz="1800" dirty="0" smtClean="0"/>
              <a:t> </a:t>
            </a:r>
            <a:r>
              <a:rPr lang="ru-RU" sz="1800" dirty="0" err="1" smtClean="0"/>
              <a:t>şonuň</a:t>
            </a:r>
            <a:r>
              <a:rPr lang="ru-RU" sz="1800" dirty="0" smtClean="0"/>
              <a:t> </a:t>
            </a:r>
            <a:r>
              <a:rPr lang="ru-RU" sz="1800" dirty="0" err="1" smtClean="0"/>
              <a:t>üçinem</a:t>
            </a:r>
            <a:r>
              <a:rPr lang="ru-RU" sz="1800" dirty="0" smtClean="0"/>
              <a:t> </a:t>
            </a:r>
            <a:r>
              <a:rPr lang="ru-RU" sz="1800" dirty="0" err="1" smtClean="0"/>
              <a:t>talyplara</a:t>
            </a:r>
            <a:r>
              <a:rPr lang="ru-RU" sz="1800" dirty="0" smtClean="0"/>
              <a:t> </a:t>
            </a:r>
            <a:r>
              <a:rPr lang="ru-RU" sz="1800" dirty="0" err="1" smtClean="0"/>
              <a:t>okuw</a:t>
            </a:r>
            <a:r>
              <a:rPr lang="ru-RU" sz="1800" dirty="0" smtClean="0"/>
              <a:t> </a:t>
            </a:r>
            <a:r>
              <a:rPr lang="ru-RU" sz="1800" dirty="0" err="1" smtClean="0"/>
              <a:t>meýilnamasy</a:t>
            </a:r>
            <a:r>
              <a:rPr lang="ru-RU" sz="1800" dirty="0" smtClean="0"/>
              <a:t> </a:t>
            </a:r>
            <a:r>
              <a:rPr lang="ru-RU" sz="1800" dirty="0" err="1" smtClean="0"/>
              <a:t>esasynda</a:t>
            </a:r>
            <a:r>
              <a:rPr lang="ru-RU" sz="1800" dirty="0" smtClean="0"/>
              <a:t> </a:t>
            </a:r>
            <a:r>
              <a:rPr lang="ru-RU" sz="1800" dirty="0" err="1" smtClean="0"/>
              <a:t>ol</a:t>
            </a:r>
            <a:r>
              <a:rPr lang="ru-RU" sz="1800" dirty="0" smtClean="0"/>
              <a:t> </a:t>
            </a:r>
            <a:r>
              <a:rPr lang="ru-RU" sz="1800" dirty="0" err="1" smtClean="0"/>
              <a:t>usul</a:t>
            </a:r>
            <a:r>
              <a:rPr lang="ru-RU" sz="1800" dirty="0" smtClean="0"/>
              <a:t> </a:t>
            </a:r>
            <a:r>
              <a:rPr lang="ru-RU" sz="1800" dirty="0" err="1" smtClean="0"/>
              <a:t>geçilýär</a:t>
            </a:r>
            <a:r>
              <a:rPr lang="ru-RU" sz="1800" dirty="0" smtClean="0"/>
              <a:t>.  </a:t>
            </a:r>
            <a:endParaRPr lang="ru-RU" sz="1800" dirty="0"/>
          </a:p>
        </p:txBody>
      </p:sp>
    </p:spTree>
    <p:extLst>
      <p:ext uri="{BB962C8B-B14F-4D97-AF65-F5344CB8AC3E}">
        <p14:creationId xmlns:p14="http://schemas.microsoft.com/office/powerpoint/2010/main" val="1519025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188640"/>
            <a:ext cx="8640960" cy="6441579"/>
          </a:xfrm>
        </p:spPr>
        <p:txBody>
          <a:bodyPr>
            <a:normAutofit/>
          </a:bodyPr>
          <a:lstStyle/>
          <a:p>
            <a:pPr marL="0" indent="0" algn="ctr">
              <a:buNone/>
            </a:pPr>
            <a:endParaRPr lang="ru-RU" dirty="0" smtClean="0"/>
          </a:p>
          <a:p>
            <a:pPr marL="0" indent="0" algn="ctr">
              <a:buNone/>
            </a:pPr>
            <a:endParaRPr lang="ru-RU" dirty="0"/>
          </a:p>
          <a:p>
            <a:pPr marL="0" indent="0" algn="ctr">
              <a:buNone/>
            </a:pPr>
            <a:r>
              <a:rPr lang="ru-RU" sz="9600" b="1" smtClean="0"/>
              <a:t>Üns bereniňiz üçin Sag boluň!</a:t>
            </a:r>
            <a:endParaRPr lang="ru-RU" sz="9600" b="1" dirty="0"/>
          </a:p>
        </p:txBody>
      </p:sp>
    </p:spTree>
    <p:extLst>
      <p:ext uri="{BB962C8B-B14F-4D97-AF65-F5344CB8AC3E}">
        <p14:creationId xmlns:p14="http://schemas.microsoft.com/office/powerpoint/2010/main" val="325927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0070" y="116632"/>
            <a:ext cx="8229600" cy="864096"/>
          </a:xfrm>
        </p:spPr>
        <p:txBody>
          <a:bodyPr>
            <a:normAutofit fontScale="90000"/>
          </a:bodyPr>
          <a:lstStyle/>
          <a:p>
            <a:r>
              <a:rPr lang="ru-RU" sz="3200" b="1" dirty="0" err="1" smtClean="0"/>
              <a:t>Menzula</a:t>
            </a:r>
            <a:r>
              <a:rPr lang="ru-RU" sz="3200" b="1" dirty="0" smtClean="0"/>
              <a:t> </a:t>
            </a:r>
            <a:r>
              <a:rPr lang="ru-RU" sz="3200" b="1" dirty="0" err="1" smtClean="0"/>
              <a:t>şekillendirmesiniň</a:t>
            </a:r>
            <a:r>
              <a:rPr lang="ru-RU" sz="3200" b="1" dirty="0" smtClean="0"/>
              <a:t> </a:t>
            </a:r>
            <a:r>
              <a:rPr lang="ru-RU" sz="3200" b="1" dirty="0" err="1" smtClean="0"/>
              <a:t>taryhy</a:t>
            </a:r>
            <a:r>
              <a:rPr lang="ru-RU" sz="3200" b="1" dirty="0" smtClean="0"/>
              <a:t/>
            </a:r>
            <a:br>
              <a:rPr lang="ru-RU" sz="3200" b="1" dirty="0" smtClean="0"/>
            </a:br>
            <a:endParaRPr lang="ru-RU" sz="3200" b="1" dirty="0"/>
          </a:p>
        </p:txBody>
      </p:sp>
      <p:sp>
        <p:nvSpPr>
          <p:cNvPr id="3" name="Объект 2"/>
          <p:cNvSpPr>
            <a:spLocks noGrp="1"/>
          </p:cNvSpPr>
          <p:nvPr>
            <p:ph sz="quarter" idx="13"/>
          </p:nvPr>
        </p:nvSpPr>
        <p:spPr>
          <a:xfrm>
            <a:off x="522399" y="5301208"/>
            <a:ext cx="3816424" cy="1296144"/>
          </a:xfrm>
        </p:spPr>
        <p:txBody>
          <a:bodyPr>
            <a:normAutofit/>
          </a:bodyPr>
          <a:lstStyle/>
          <a:p>
            <a:pPr marL="0" indent="0" algn="ctr">
              <a:buNone/>
            </a:pPr>
            <a:r>
              <a:rPr lang="ru-RU" sz="1800" i="1" dirty="0" err="1" smtClean="0">
                <a:solidFill>
                  <a:schemeClr val="tx1"/>
                </a:solidFill>
              </a:rPr>
              <a:t>Menzula</a:t>
            </a:r>
            <a:r>
              <a:rPr lang="ru-RU" sz="1800" i="1" dirty="0" smtClean="0">
                <a:solidFill>
                  <a:schemeClr val="tx1"/>
                </a:solidFill>
              </a:rPr>
              <a:t> </a:t>
            </a:r>
            <a:r>
              <a:rPr lang="ru-RU" sz="1800" i="1" dirty="0" err="1" smtClean="0">
                <a:solidFill>
                  <a:schemeClr val="tx1"/>
                </a:solidFill>
              </a:rPr>
              <a:t>şekillendirmesi</a:t>
            </a:r>
            <a:r>
              <a:rPr lang="ru-RU" sz="1800" i="1" dirty="0" smtClean="0">
                <a:solidFill>
                  <a:schemeClr val="tx1"/>
                </a:solidFill>
              </a:rPr>
              <a:t> </a:t>
            </a:r>
            <a:r>
              <a:rPr lang="ru-RU" sz="1800" i="1" dirty="0" err="1" smtClean="0">
                <a:solidFill>
                  <a:schemeClr val="tx1"/>
                </a:solidFill>
              </a:rPr>
              <a:t>üçin</a:t>
            </a:r>
            <a:r>
              <a:rPr lang="ru-RU" sz="1800" i="1" dirty="0" smtClean="0">
                <a:solidFill>
                  <a:schemeClr val="tx1"/>
                </a:solidFill>
              </a:rPr>
              <a:t> </a:t>
            </a:r>
            <a:r>
              <a:rPr lang="ru-RU" sz="1800" i="1" dirty="0" err="1" smtClean="0">
                <a:solidFill>
                  <a:schemeClr val="tx1"/>
                </a:solidFill>
              </a:rPr>
              <a:t>dioptrly</a:t>
            </a:r>
            <a:r>
              <a:rPr lang="ru-RU" sz="1800" i="1" dirty="0" smtClean="0">
                <a:solidFill>
                  <a:schemeClr val="tx1"/>
                </a:solidFill>
              </a:rPr>
              <a:t>  </a:t>
            </a:r>
            <a:r>
              <a:rPr lang="ru-RU" sz="1800" i="1" dirty="0" err="1" smtClean="0">
                <a:solidFill>
                  <a:schemeClr val="tx1"/>
                </a:solidFill>
              </a:rPr>
              <a:t>alidada</a:t>
            </a:r>
            <a:r>
              <a:rPr lang="ru-RU" sz="1800" i="1" dirty="0" smtClean="0">
                <a:solidFill>
                  <a:schemeClr val="tx1"/>
                </a:solidFill>
              </a:rPr>
              <a:t>. </a:t>
            </a:r>
            <a:r>
              <a:rPr lang="ru-RU" sz="1800" i="1" dirty="0" err="1" smtClean="0">
                <a:solidFill>
                  <a:schemeClr val="tx1"/>
                </a:solidFill>
              </a:rPr>
              <a:t>Orsyýet</a:t>
            </a:r>
            <a:r>
              <a:rPr lang="ru-RU" sz="1800" i="1" dirty="0" smtClean="0">
                <a:solidFill>
                  <a:schemeClr val="tx1"/>
                </a:solidFill>
              </a:rPr>
              <a:t>, </a:t>
            </a:r>
            <a:r>
              <a:rPr lang="ru-RU" sz="1800" i="1" dirty="0" err="1" smtClean="0">
                <a:solidFill>
                  <a:schemeClr val="tx1"/>
                </a:solidFill>
              </a:rPr>
              <a:t>Moskwa</a:t>
            </a:r>
            <a:r>
              <a:rPr lang="ru-RU" sz="1800" i="1" dirty="0" smtClean="0">
                <a:solidFill>
                  <a:schemeClr val="tx1"/>
                </a:solidFill>
              </a:rPr>
              <a:t>,</a:t>
            </a:r>
            <a:r>
              <a:rPr lang="ru-RU" sz="1800" i="1" dirty="0">
                <a:solidFill>
                  <a:schemeClr val="tx1"/>
                </a:solidFill>
              </a:rPr>
              <a:t> </a:t>
            </a:r>
            <a:br>
              <a:rPr lang="ru-RU" sz="1800" i="1" dirty="0">
                <a:solidFill>
                  <a:schemeClr val="tx1"/>
                </a:solidFill>
              </a:rPr>
            </a:br>
            <a:r>
              <a:rPr lang="ru-RU" sz="1800" i="1" dirty="0" smtClean="0">
                <a:solidFill>
                  <a:schemeClr val="tx1"/>
                </a:solidFill>
              </a:rPr>
              <a:t>F. </a:t>
            </a:r>
            <a:r>
              <a:rPr lang="ru-RU" sz="1800" i="1" dirty="0" err="1" smtClean="0">
                <a:solidFill>
                  <a:schemeClr val="tx1"/>
                </a:solidFill>
              </a:rPr>
              <a:t>Şwabe</a:t>
            </a:r>
            <a:r>
              <a:rPr lang="ru-RU" sz="1800" i="1" dirty="0" smtClean="0">
                <a:solidFill>
                  <a:schemeClr val="tx1"/>
                </a:solidFill>
              </a:rPr>
              <a:t>, 1880-1900 </a:t>
            </a:r>
            <a:r>
              <a:rPr lang="ru-RU" sz="1800" i="1" dirty="0" err="1" smtClean="0">
                <a:solidFill>
                  <a:schemeClr val="tx1"/>
                </a:solidFill>
              </a:rPr>
              <a:t>ýý</a:t>
            </a:r>
            <a:r>
              <a:rPr lang="ru-RU" sz="1800" i="1" dirty="0" smtClean="0">
                <a:solidFill>
                  <a:schemeClr val="tx1"/>
                </a:solidFill>
              </a:rPr>
              <a:t>. </a:t>
            </a:r>
            <a:r>
              <a:rPr lang="ru-RU" sz="1800" i="1" dirty="0">
                <a:solidFill>
                  <a:schemeClr val="tx1"/>
                </a:solidFill>
              </a:rPr>
              <a:t>(№100)</a:t>
            </a:r>
            <a:endParaRPr lang="ru-RU" sz="1800" dirty="0">
              <a:solidFill>
                <a:schemeClr val="tx1"/>
              </a:solidFill>
            </a:endParaRPr>
          </a:p>
        </p:txBody>
      </p:sp>
      <p:pic>
        <p:nvPicPr>
          <p:cNvPr id="4" name="Рисунок 3" descr="Алидада с диоптрами для мензульной съемки. Россия, Москва, Ф.Швабе, 1880-1900 гг.">
            <a:hlinkClick r:id="rId2" tooltip="&quot;Алидада с диоптрами для мензульной съемки. Россия, Москва, Ф.Швабе, 1880-1900 гг.&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4394224" cy="4032448"/>
          </a:xfrm>
          <a:prstGeom prst="rect">
            <a:avLst/>
          </a:prstGeom>
          <a:noFill/>
          <a:ln>
            <a:noFill/>
          </a:ln>
        </p:spPr>
      </p:pic>
      <p:sp>
        <p:nvSpPr>
          <p:cNvPr id="6" name="Объект 2"/>
          <p:cNvSpPr txBox="1">
            <a:spLocks/>
          </p:cNvSpPr>
          <p:nvPr/>
        </p:nvSpPr>
        <p:spPr>
          <a:xfrm>
            <a:off x="4573736" y="5085184"/>
            <a:ext cx="4428530" cy="1512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k-TM" sz="1800" i="1" dirty="0" smtClean="0"/>
              <a:t>M</a:t>
            </a:r>
            <a:r>
              <a:rPr lang="ru-RU" sz="1800" i="1" dirty="0" err="1" smtClean="0"/>
              <a:t>enzula</a:t>
            </a:r>
            <a:r>
              <a:rPr lang="ru-RU" sz="1800" i="1" dirty="0" smtClean="0"/>
              <a:t> </a:t>
            </a:r>
            <a:r>
              <a:rPr lang="ru-RU" sz="1800" i="1" dirty="0" err="1" smtClean="0"/>
              <a:t>toplumy</a:t>
            </a:r>
            <a:r>
              <a:rPr lang="ru-RU" sz="1800" i="1" dirty="0" smtClean="0"/>
              <a:t>: </a:t>
            </a:r>
            <a:r>
              <a:rPr lang="ru-RU" sz="1800" i="1" dirty="0" err="1"/>
              <a:t>dioptrly</a:t>
            </a:r>
            <a:r>
              <a:rPr lang="ru-RU" sz="1800" i="1" dirty="0"/>
              <a:t>  </a:t>
            </a:r>
            <a:r>
              <a:rPr lang="ru-RU" sz="1800" i="1" dirty="0" err="1"/>
              <a:t>alidada</a:t>
            </a:r>
            <a:r>
              <a:rPr lang="ru-RU" sz="1800" i="1" dirty="0" smtClean="0"/>
              <a:t>, </a:t>
            </a:r>
            <a:r>
              <a:rPr lang="ru-RU" sz="1800" i="1" dirty="0" err="1" smtClean="0"/>
              <a:t>menzula</a:t>
            </a:r>
            <a:r>
              <a:rPr lang="ru-RU" sz="1800" i="1" dirty="0" smtClean="0"/>
              <a:t> </a:t>
            </a:r>
            <a:r>
              <a:rPr lang="ru-RU" sz="1800" i="1" dirty="0" err="1" smtClean="0"/>
              <a:t>bussoly</a:t>
            </a:r>
            <a:r>
              <a:rPr lang="ru-RU" sz="1800" i="1" dirty="0" smtClean="0"/>
              <a:t>, </a:t>
            </a:r>
            <a:r>
              <a:rPr lang="ru-RU" sz="1800" i="1" dirty="0" err="1" smtClean="0"/>
              <a:t>dereje</a:t>
            </a:r>
            <a:r>
              <a:rPr lang="ru-RU" sz="1800" i="1" dirty="0" smtClean="0"/>
              <a:t>.</a:t>
            </a:r>
            <a:r>
              <a:rPr lang="ru-RU" sz="1800" i="1" dirty="0"/>
              <a:t> </a:t>
            </a:r>
            <a:br>
              <a:rPr lang="ru-RU" sz="1800" i="1" dirty="0"/>
            </a:br>
            <a:r>
              <a:rPr lang="tk-TM" sz="1800" i="1" dirty="0" smtClean="0"/>
              <a:t>Ş</a:t>
            </a:r>
            <a:r>
              <a:rPr lang="ru-RU" sz="1800" i="1" dirty="0" err="1" smtClean="0"/>
              <a:t>wesiýa</a:t>
            </a:r>
            <a:r>
              <a:rPr lang="ru-RU" sz="1800" i="1" dirty="0" smtClean="0"/>
              <a:t>, </a:t>
            </a:r>
            <a:r>
              <a:rPr lang="ru-RU" sz="1800" i="1" dirty="0" err="1" smtClean="0"/>
              <a:t>Stokgolm,Axel</a:t>
            </a:r>
            <a:r>
              <a:rPr lang="ru-RU" sz="1800" i="1" dirty="0" smtClean="0"/>
              <a:t> </a:t>
            </a:r>
            <a:r>
              <a:rPr lang="ru-RU" sz="1800" i="1" dirty="0" err="1"/>
              <a:t>Ljungstrom</a:t>
            </a:r>
            <a:r>
              <a:rPr lang="ru-RU" sz="1800" i="1" dirty="0"/>
              <a:t>, 1901-1905 </a:t>
            </a:r>
            <a:r>
              <a:rPr lang="ru-RU" sz="1800" i="1" dirty="0" err="1" smtClean="0"/>
              <a:t>ýý</a:t>
            </a:r>
            <a:r>
              <a:rPr lang="ru-RU" sz="1800" i="1" dirty="0" smtClean="0"/>
              <a:t>. </a:t>
            </a:r>
            <a:r>
              <a:rPr lang="ru-RU" sz="1800" i="1" dirty="0"/>
              <a:t>(№555)</a:t>
            </a:r>
            <a:endParaRPr lang="ru-RU" sz="1800" dirty="0"/>
          </a:p>
        </p:txBody>
      </p:sp>
      <p:pic>
        <p:nvPicPr>
          <p:cNvPr id="7" name="Рисунок 6" descr="Мензульный комплект: алидада с диоптрами, мензульная буссоль, уровень. Швеция, Стокгольм, Axel Ljungstrom, 1901-1905 гг.">
            <a:hlinkClick r:id="rId4" tooltip="&quot;Мензульный комплект: алидада с диоптрами, мензульная буссоль, уровень. Швеция, 1901-1905 гг.&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052736"/>
            <a:ext cx="4286250" cy="4032448"/>
          </a:xfrm>
          <a:prstGeom prst="rect">
            <a:avLst/>
          </a:prstGeom>
          <a:noFill/>
          <a:ln>
            <a:noFill/>
          </a:ln>
        </p:spPr>
      </p:pic>
    </p:spTree>
    <p:extLst>
      <p:ext uri="{BB962C8B-B14F-4D97-AF65-F5344CB8AC3E}">
        <p14:creationId xmlns:p14="http://schemas.microsoft.com/office/powerpoint/2010/main" val="10872887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Кипрегель. США, Нью-Йорк, W.&amp; L.Gurley, 1906-08 гг.">
            <a:hlinkClick r:id="rId2" tooltip="&quot;Кипрегель. США, Нью-Йорк, W.&amp; L.Gurley, 1906-08 гг.&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1" y="101228"/>
            <a:ext cx="4163913" cy="2751708"/>
          </a:xfrm>
          <a:prstGeom prst="rect">
            <a:avLst/>
          </a:prstGeom>
          <a:noFill/>
          <a:ln>
            <a:noFill/>
          </a:ln>
        </p:spPr>
      </p:pic>
      <p:sp>
        <p:nvSpPr>
          <p:cNvPr id="7" name="Прямоугольник 6"/>
          <p:cNvSpPr/>
          <p:nvPr/>
        </p:nvSpPr>
        <p:spPr>
          <a:xfrm>
            <a:off x="179510" y="2777580"/>
            <a:ext cx="4435375" cy="646331"/>
          </a:xfrm>
          <a:prstGeom prst="rect">
            <a:avLst/>
          </a:prstGeom>
        </p:spPr>
        <p:txBody>
          <a:bodyPr wrap="square">
            <a:spAutoFit/>
          </a:bodyPr>
          <a:lstStyle/>
          <a:p>
            <a:pPr algn="ctr"/>
            <a:r>
              <a:rPr lang="ru-RU" i="1" dirty="0" err="1" smtClean="0"/>
              <a:t>Kipregel</a:t>
            </a:r>
            <a:r>
              <a:rPr lang="ru-RU" i="1" dirty="0" smtClean="0"/>
              <a:t>. ABŞ, </a:t>
            </a:r>
            <a:r>
              <a:rPr lang="ru-RU" i="1" dirty="0" err="1" smtClean="0"/>
              <a:t>Nýu-Ýork</a:t>
            </a:r>
            <a:r>
              <a:rPr lang="ru-RU" i="1" dirty="0" smtClean="0"/>
              <a:t>, </a:t>
            </a:r>
            <a:r>
              <a:rPr lang="ru-RU" i="1" dirty="0"/>
              <a:t>W.&amp; </a:t>
            </a:r>
            <a:r>
              <a:rPr lang="ru-RU" i="1" dirty="0" err="1"/>
              <a:t>L.Gurley</a:t>
            </a:r>
            <a:r>
              <a:rPr lang="ru-RU" i="1" dirty="0"/>
              <a:t>, 1906-08 </a:t>
            </a:r>
            <a:r>
              <a:rPr lang="ru-RU" i="1" dirty="0" err="1" smtClean="0"/>
              <a:t>ýý</a:t>
            </a:r>
            <a:r>
              <a:rPr lang="ru-RU" i="1" dirty="0" smtClean="0"/>
              <a:t>. </a:t>
            </a:r>
            <a:r>
              <a:rPr lang="ru-RU" i="1" dirty="0"/>
              <a:t>(№491)</a:t>
            </a:r>
            <a:endParaRPr lang="ru-RU" dirty="0"/>
          </a:p>
        </p:txBody>
      </p:sp>
      <p:pic>
        <p:nvPicPr>
          <p:cNvPr id="8" name="Рисунок 7" descr="Кипрегель с краевой ломаной короткофокусной трубой. Франция, E.Geronzi &amp; Cie, 1920-40-е гг.">
            <a:hlinkClick r:id="rId4" tooltip="&quot;Кипрегель с краевой ломаной короткофокусной трубой. Франция, E.Geronzi &amp; Cie, 1920-40-е гг.&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213742" y="3517860"/>
            <a:ext cx="4286250" cy="3127693"/>
          </a:xfrm>
          <a:prstGeom prst="rect">
            <a:avLst/>
          </a:prstGeom>
          <a:noFill/>
          <a:ln>
            <a:noFill/>
          </a:ln>
        </p:spPr>
      </p:pic>
      <p:sp>
        <p:nvSpPr>
          <p:cNvPr id="9" name="Прямоугольник 8"/>
          <p:cNvSpPr/>
          <p:nvPr/>
        </p:nvSpPr>
        <p:spPr>
          <a:xfrm>
            <a:off x="4614885" y="5445224"/>
            <a:ext cx="4205587" cy="1200329"/>
          </a:xfrm>
          <a:prstGeom prst="rect">
            <a:avLst/>
          </a:prstGeom>
        </p:spPr>
        <p:txBody>
          <a:bodyPr wrap="square">
            <a:spAutoFit/>
          </a:bodyPr>
          <a:lstStyle/>
          <a:p>
            <a:pPr algn="ctr"/>
            <a:r>
              <a:rPr lang="ru-RU" i="1" dirty="0" err="1" smtClean="0"/>
              <a:t>Gysga</a:t>
            </a:r>
            <a:r>
              <a:rPr lang="ru-RU" i="1" dirty="0" smtClean="0"/>
              <a:t> </a:t>
            </a:r>
            <a:r>
              <a:rPr lang="ru-RU" i="1" dirty="0" err="1" smtClean="0"/>
              <a:t>fokusly</a:t>
            </a:r>
            <a:r>
              <a:rPr lang="ru-RU" i="1" dirty="0" smtClean="0"/>
              <a:t> </a:t>
            </a:r>
            <a:r>
              <a:rPr lang="ru-RU" i="1" dirty="0" err="1" smtClean="0"/>
              <a:t>gapdal</a:t>
            </a:r>
            <a:r>
              <a:rPr lang="ru-RU" i="1" dirty="0" smtClean="0"/>
              <a:t> </a:t>
            </a:r>
            <a:r>
              <a:rPr lang="ru-RU" i="1" dirty="0" err="1" smtClean="0"/>
              <a:t>dürbüli</a:t>
            </a:r>
            <a:r>
              <a:rPr lang="ru-RU" i="1" dirty="0" smtClean="0"/>
              <a:t> </a:t>
            </a:r>
            <a:r>
              <a:rPr lang="ru-RU" i="1" dirty="0" err="1" smtClean="0"/>
              <a:t>kipregel</a:t>
            </a:r>
            <a:r>
              <a:rPr lang="ru-RU" i="1" dirty="0" smtClean="0"/>
              <a:t>.</a:t>
            </a:r>
            <a:r>
              <a:rPr lang="ru-RU" i="1" dirty="0"/>
              <a:t> </a:t>
            </a:r>
            <a:br>
              <a:rPr lang="ru-RU" i="1" dirty="0"/>
            </a:br>
            <a:r>
              <a:rPr lang="ru-RU" i="1" dirty="0" err="1" smtClean="0"/>
              <a:t>Fransiýa</a:t>
            </a:r>
            <a:r>
              <a:rPr lang="ru-RU" i="1" dirty="0" smtClean="0"/>
              <a:t>, </a:t>
            </a:r>
            <a:r>
              <a:rPr lang="ru-RU" i="1" dirty="0" err="1"/>
              <a:t>E.Geronzi</a:t>
            </a:r>
            <a:r>
              <a:rPr lang="ru-RU" i="1" dirty="0"/>
              <a:t> &amp; </a:t>
            </a:r>
            <a:r>
              <a:rPr lang="ru-RU" i="1" dirty="0" err="1"/>
              <a:t>Cie</a:t>
            </a:r>
            <a:r>
              <a:rPr lang="ru-RU" i="1" dirty="0"/>
              <a:t>, </a:t>
            </a:r>
            <a:r>
              <a:rPr lang="ru-RU" i="1" dirty="0" smtClean="0"/>
              <a:t>1920-40-njy </a:t>
            </a:r>
            <a:r>
              <a:rPr lang="ru-RU" i="1" dirty="0" err="1" smtClean="0"/>
              <a:t>ýý</a:t>
            </a:r>
            <a:r>
              <a:rPr lang="ru-RU" i="1" dirty="0" smtClean="0"/>
              <a:t>. </a:t>
            </a:r>
            <a:r>
              <a:rPr lang="ru-RU" i="1" dirty="0"/>
              <a:t>(№554)</a:t>
            </a:r>
            <a:endParaRPr lang="ru-RU" dirty="0"/>
          </a:p>
        </p:txBody>
      </p:sp>
      <p:pic>
        <p:nvPicPr>
          <p:cNvPr id="10" name="Рисунок 9" descr="Кипрегель. Германия, Берлин, Th.Rozenberg, 1917 г.">
            <a:hlinkClick r:id="rId6" tooltip="&quot;Кипрегель. Германия, Берлин, Th.Rozenberg, 1917 г.&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4643435" y="101228"/>
            <a:ext cx="4321054" cy="2751708"/>
          </a:xfrm>
          <a:prstGeom prst="rect">
            <a:avLst/>
          </a:prstGeom>
          <a:noFill/>
          <a:ln>
            <a:noFill/>
          </a:ln>
        </p:spPr>
      </p:pic>
      <p:sp>
        <p:nvSpPr>
          <p:cNvPr id="11" name="Прямоугольник 10"/>
          <p:cNvSpPr/>
          <p:nvPr/>
        </p:nvSpPr>
        <p:spPr>
          <a:xfrm>
            <a:off x="4643435" y="2871529"/>
            <a:ext cx="4321054" cy="646331"/>
          </a:xfrm>
          <a:prstGeom prst="rect">
            <a:avLst/>
          </a:prstGeom>
        </p:spPr>
        <p:txBody>
          <a:bodyPr wrap="square">
            <a:spAutoFit/>
          </a:bodyPr>
          <a:lstStyle/>
          <a:p>
            <a:pPr algn="ctr"/>
            <a:r>
              <a:rPr lang="ru-RU" i="1" dirty="0" err="1" smtClean="0"/>
              <a:t>Kipregel</a:t>
            </a:r>
            <a:r>
              <a:rPr lang="ru-RU" i="1" dirty="0" smtClean="0"/>
              <a:t>. </a:t>
            </a:r>
            <a:r>
              <a:rPr lang="ru-RU" i="1" dirty="0" err="1" smtClean="0"/>
              <a:t>Germäniýä</a:t>
            </a:r>
            <a:r>
              <a:rPr lang="ru-RU" i="1" dirty="0" smtClean="0"/>
              <a:t>, </a:t>
            </a:r>
            <a:r>
              <a:rPr lang="ru-RU" i="1" dirty="0" err="1" smtClean="0"/>
              <a:t>Berlin</a:t>
            </a:r>
            <a:r>
              <a:rPr lang="ru-RU" i="1" dirty="0" smtClean="0"/>
              <a:t>, </a:t>
            </a:r>
            <a:r>
              <a:rPr lang="ru-RU" i="1" dirty="0" err="1"/>
              <a:t>Th.Rozenberg</a:t>
            </a:r>
            <a:r>
              <a:rPr lang="ru-RU" i="1" dirty="0"/>
              <a:t>, 1917 </a:t>
            </a:r>
            <a:r>
              <a:rPr lang="ru-RU" i="1" dirty="0" smtClean="0"/>
              <a:t>ý. </a:t>
            </a:r>
            <a:r>
              <a:rPr lang="ru-RU" i="1" dirty="0"/>
              <a:t>(№363)</a:t>
            </a:r>
            <a:endParaRPr lang="ru-RU" dirty="0"/>
          </a:p>
        </p:txBody>
      </p:sp>
    </p:spTree>
    <p:extLst>
      <p:ext uri="{BB962C8B-B14F-4D97-AF65-F5344CB8AC3E}">
        <p14:creationId xmlns:p14="http://schemas.microsoft.com/office/powerpoint/2010/main" val="2552035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Кипрегель. СССР, Киев, Арсенал, 1949 г.">
            <a:hlinkClick r:id="rId2" tooltip="&quot;Кипрегель. СССР, Киев, Арсенал, 1949 г.&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4680520" cy="2736305"/>
          </a:xfrm>
          <a:prstGeom prst="rect">
            <a:avLst/>
          </a:prstGeom>
          <a:noFill/>
          <a:ln>
            <a:noFill/>
          </a:ln>
          <a:scene3d>
            <a:camera prst="perspectiveHeroicExtremeRightFacing"/>
            <a:lightRig rig="threePt" dir="t"/>
          </a:scene3d>
        </p:spPr>
      </p:pic>
      <p:pic>
        <p:nvPicPr>
          <p:cNvPr id="12" name="Рисунок 11" descr="Кипрегель с внутренней фокусировкой. ГДР, Йена, Carl Zeiss, 1950-е гг.">
            <a:hlinkClick r:id="rId4" tooltip="&quot;Кипрегель с внутренней фокусировкой. ГДР, Йена, Carl Zeiss, 1950-е гг.&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55976" y="188640"/>
            <a:ext cx="4502274" cy="2736304"/>
          </a:xfrm>
          <a:prstGeom prst="rect">
            <a:avLst/>
          </a:prstGeom>
          <a:noFill/>
          <a:ln>
            <a:noFill/>
          </a:ln>
          <a:scene3d>
            <a:camera prst="perspectiveHeroicExtremeLeftFacing"/>
            <a:lightRig rig="threePt" dir="t"/>
          </a:scene3d>
        </p:spPr>
      </p:pic>
      <p:sp>
        <p:nvSpPr>
          <p:cNvPr id="14" name="Двойные фигурные скобки 13"/>
          <p:cNvSpPr/>
          <p:nvPr/>
        </p:nvSpPr>
        <p:spPr>
          <a:xfrm>
            <a:off x="4355976" y="2924945"/>
            <a:ext cx="4300265" cy="936104"/>
          </a:xfrm>
          <a:prstGeom prst="bracePair">
            <a:avLst/>
          </a:prstGeom>
          <a:scene3d>
            <a:camera prst="perspectiveHeroicExtremeLeftFacing"/>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r>
              <a:rPr lang="ru-RU" i="1" dirty="0" err="1" smtClean="0"/>
              <a:t>Içki</a:t>
            </a:r>
            <a:r>
              <a:rPr lang="ru-RU" i="1" dirty="0" smtClean="0"/>
              <a:t> </a:t>
            </a:r>
            <a:r>
              <a:rPr lang="ru-RU" i="1" dirty="0" err="1" smtClean="0"/>
              <a:t>fokusirleýjili</a:t>
            </a:r>
            <a:r>
              <a:rPr lang="ru-RU" i="1" dirty="0" smtClean="0"/>
              <a:t> </a:t>
            </a:r>
            <a:r>
              <a:rPr lang="ru-RU" i="1" dirty="0" err="1" smtClean="0"/>
              <a:t>kipregel</a:t>
            </a:r>
            <a:r>
              <a:rPr lang="ru-RU" i="1" dirty="0" smtClean="0"/>
              <a:t>. </a:t>
            </a:r>
            <a:br>
              <a:rPr lang="ru-RU" i="1" dirty="0" smtClean="0"/>
            </a:br>
            <a:r>
              <a:rPr lang="ru-RU" i="1" dirty="0" smtClean="0"/>
              <a:t>GDR, </a:t>
            </a:r>
            <a:r>
              <a:rPr lang="ru-RU" i="1" dirty="0" err="1" smtClean="0"/>
              <a:t>Ýena</a:t>
            </a:r>
            <a:r>
              <a:rPr lang="ru-RU" i="1" dirty="0" smtClean="0"/>
              <a:t>, </a:t>
            </a:r>
            <a:r>
              <a:rPr lang="ru-RU" i="1" dirty="0" err="1" smtClean="0"/>
              <a:t>Carl</a:t>
            </a:r>
            <a:r>
              <a:rPr lang="ru-RU" i="1" dirty="0" smtClean="0"/>
              <a:t> </a:t>
            </a:r>
            <a:r>
              <a:rPr lang="ru-RU" i="1" dirty="0" err="1" smtClean="0"/>
              <a:t>Zeiss</a:t>
            </a:r>
            <a:r>
              <a:rPr lang="ru-RU" i="1" dirty="0" smtClean="0"/>
              <a:t>, 1950-nji </a:t>
            </a:r>
            <a:r>
              <a:rPr lang="ru-RU" i="1" dirty="0" err="1" smtClean="0"/>
              <a:t>ýý</a:t>
            </a:r>
            <a:r>
              <a:rPr lang="ru-RU" i="1" dirty="0" smtClean="0"/>
              <a:t>. (№ 332)</a:t>
            </a:r>
            <a:endParaRPr lang="ru-RU" dirty="0"/>
          </a:p>
        </p:txBody>
      </p:sp>
      <p:sp>
        <p:nvSpPr>
          <p:cNvPr id="16" name="Двойные фигурные скобки 15"/>
          <p:cNvSpPr/>
          <p:nvPr/>
        </p:nvSpPr>
        <p:spPr>
          <a:xfrm>
            <a:off x="611560" y="2996952"/>
            <a:ext cx="4680520" cy="720080"/>
          </a:xfrm>
          <a:prstGeom prst="bracePair">
            <a:avLst/>
          </a:prstGeom>
          <a:scene3d>
            <a:camera prst="perspectiveContrastingRightFacing"/>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r>
              <a:rPr lang="ru-RU" i="1" dirty="0" err="1" smtClean="0"/>
              <a:t>Kipregel</a:t>
            </a:r>
            <a:r>
              <a:rPr lang="ru-RU" i="1" dirty="0" smtClean="0"/>
              <a:t>. SSSR, </a:t>
            </a:r>
            <a:r>
              <a:rPr lang="ru-RU" i="1" dirty="0" err="1" smtClean="0"/>
              <a:t>Kiýew</a:t>
            </a:r>
            <a:r>
              <a:rPr lang="ru-RU" i="1" dirty="0" smtClean="0"/>
              <a:t>, </a:t>
            </a:r>
            <a:r>
              <a:rPr lang="ru-RU" i="1" dirty="0" err="1" smtClean="0"/>
              <a:t>Arsenal</a:t>
            </a:r>
            <a:r>
              <a:rPr lang="ru-RU" i="1" dirty="0" smtClean="0"/>
              <a:t>, 1949 ý. (№432)</a:t>
            </a:r>
            <a:endParaRPr lang="ru-RU" dirty="0"/>
          </a:p>
        </p:txBody>
      </p:sp>
      <p:pic>
        <p:nvPicPr>
          <p:cNvPr id="17" name="Рисунок 16" descr="Мензула (1-я полов.ХХ в.) с планшетом на треноге (1950-е гг). СССР.">
            <a:hlinkClick r:id="rId6" tooltip="&quot;Мензула (1-я полов.ХХ в.) с планшетом на треноге (1950-е гг). СССР.&quo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51720" y="3444006"/>
            <a:ext cx="4454388" cy="2952329"/>
          </a:xfrm>
          <a:prstGeom prst="rect">
            <a:avLst/>
          </a:prstGeom>
          <a:noFill/>
          <a:ln>
            <a:noFill/>
          </a:ln>
          <a:scene3d>
            <a:camera prst="perspectiveRelaxed"/>
            <a:lightRig rig="threePt" dir="t"/>
          </a:scene3d>
        </p:spPr>
      </p:pic>
      <p:sp>
        <p:nvSpPr>
          <p:cNvPr id="18" name="Прямоугольник 17"/>
          <p:cNvSpPr/>
          <p:nvPr/>
        </p:nvSpPr>
        <p:spPr>
          <a:xfrm>
            <a:off x="323528" y="5934670"/>
            <a:ext cx="8534722" cy="923330"/>
          </a:xfrm>
          <a:prstGeom prst="rect">
            <a:avLst/>
          </a:prstGeom>
        </p:spPr>
        <p:txBody>
          <a:bodyPr wrap="square">
            <a:spAutoFit/>
          </a:bodyPr>
          <a:lstStyle/>
          <a:p>
            <a:pPr algn="ctr"/>
            <a:r>
              <a:rPr lang="tk-TM" i="1" dirty="0" smtClean="0"/>
              <a:t>Ü</a:t>
            </a:r>
            <a:r>
              <a:rPr lang="ru-RU" i="1" dirty="0" smtClean="0"/>
              <a:t>ç </a:t>
            </a:r>
            <a:r>
              <a:rPr lang="ru-RU" i="1" dirty="0" err="1" smtClean="0"/>
              <a:t>aýakda</a:t>
            </a:r>
            <a:r>
              <a:rPr lang="ru-RU" i="1" dirty="0" smtClean="0"/>
              <a:t> </a:t>
            </a:r>
            <a:r>
              <a:rPr lang="ru-RU" i="1" dirty="0" err="1" smtClean="0"/>
              <a:t>goýulýan</a:t>
            </a:r>
            <a:r>
              <a:rPr lang="ru-RU" i="1" dirty="0" smtClean="0"/>
              <a:t> </a:t>
            </a:r>
            <a:r>
              <a:rPr lang="ru-RU" i="1" dirty="0" err="1" smtClean="0"/>
              <a:t>planşetli</a:t>
            </a:r>
            <a:r>
              <a:rPr lang="ru-RU" i="1" dirty="0" smtClean="0"/>
              <a:t> </a:t>
            </a:r>
            <a:r>
              <a:rPr lang="ru-RU" i="1" dirty="0" err="1" smtClean="0"/>
              <a:t>menzula</a:t>
            </a:r>
            <a:r>
              <a:rPr lang="ru-RU" i="1" dirty="0" smtClean="0"/>
              <a:t> (ХХ </a:t>
            </a:r>
            <a:r>
              <a:rPr lang="ru-RU" i="1" dirty="0" err="1" smtClean="0"/>
              <a:t>asyryň</a:t>
            </a:r>
            <a:r>
              <a:rPr lang="ru-RU" i="1" dirty="0" smtClean="0"/>
              <a:t> 1-nji </a:t>
            </a:r>
            <a:r>
              <a:rPr lang="ru-RU" i="1" dirty="0" err="1" smtClean="0"/>
              <a:t>ýarymýyllygy</a:t>
            </a:r>
            <a:r>
              <a:rPr lang="ru-RU" i="1" dirty="0" smtClean="0"/>
              <a:t>) (1950-nji </a:t>
            </a:r>
            <a:r>
              <a:rPr lang="ru-RU" i="1" dirty="0" err="1" smtClean="0"/>
              <a:t>ýý</a:t>
            </a:r>
            <a:r>
              <a:rPr lang="ru-RU" i="1" dirty="0" smtClean="0"/>
              <a:t>.),</a:t>
            </a:r>
            <a:r>
              <a:rPr lang="ru-RU" i="1" dirty="0"/>
              <a:t> </a:t>
            </a:r>
            <a:br>
              <a:rPr lang="ru-RU" i="1" dirty="0"/>
            </a:br>
            <a:r>
              <a:rPr lang="ru-RU" i="1" dirty="0" smtClean="0"/>
              <a:t>SSSR. </a:t>
            </a:r>
            <a:r>
              <a:rPr lang="ru-RU" i="1" dirty="0"/>
              <a:t>(№338)</a:t>
            </a:r>
            <a:endParaRPr lang="ru-RU" dirty="0"/>
          </a:p>
        </p:txBody>
      </p:sp>
    </p:spTree>
    <p:extLst>
      <p:ext uri="{BB962C8B-B14F-4D97-AF65-F5344CB8AC3E}">
        <p14:creationId xmlns:p14="http://schemas.microsoft.com/office/powerpoint/2010/main" val="3763064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360040"/>
          </a:xfrm>
        </p:spPr>
        <p:txBody>
          <a:bodyPr>
            <a:noAutofit/>
          </a:bodyPr>
          <a:lstStyle/>
          <a:p>
            <a:r>
              <a:rPr lang="ru-RU" sz="3200" b="1" dirty="0" err="1" smtClean="0"/>
              <a:t>Menzula</a:t>
            </a:r>
            <a:r>
              <a:rPr lang="ru-RU" sz="3200" b="1" dirty="0" smtClean="0"/>
              <a:t> </a:t>
            </a:r>
            <a:r>
              <a:rPr lang="ru-RU" sz="3200" b="1" dirty="0" err="1" smtClean="0"/>
              <a:t>şekillendirmesiniň</a:t>
            </a:r>
            <a:r>
              <a:rPr lang="ru-RU" sz="3200" b="1" dirty="0" smtClean="0"/>
              <a:t> </a:t>
            </a:r>
            <a:r>
              <a:rPr lang="ru-RU" sz="3200" b="1" dirty="0" err="1" smtClean="0"/>
              <a:t>mazmuny</a:t>
            </a:r>
            <a:endParaRPr lang="ru-RU" sz="3200" b="1" dirty="0"/>
          </a:p>
        </p:txBody>
      </p:sp>
      <p:sp>
        <p:nvSpPr>
          <p:cNvPr id="3" name="Объект 2"/>
          <p:cNvSpPr>
            <a:spLocks noGrp="1"/>
          </p:cNvSpPr>
          <p:nvPr>
            <p:ph sz="quarter" idx="13"/>
          </p:nvPr>
        </p:nvSpPr>
        <p:spPr>
          <a:xfrm>
            <a:off x="107504" y="908720"/>
            <a:ext cx="8928992" cy="5832648"/>
          </a:xfrm>
        </p:spPr>
        <p:txBody>
          <a:bodyPr>
            <a:normAutofit fontScale="40000" lnSpcReduction="20000"/>
          </a:bodyPr>
          <a:lstStyle/>
          <a:p>
            <a:pPr algn="just"/>
            <a:r>
              <a:rPr lang="ru-RU" sz="4800" dirty="0" err="1" smtClean="0"/>
              <a:t>Menzula</a:t>
            </a:r>
            <a:r>
              <a:rPr lang="ru-RU" sz="4800" dirty="0" smtClean="0"/>
              <a:t> </a:t>
            </a:r>
            <a:r>
              <a:rPr lang="ru-RU" sz="4800" dirty="0" err="1" smtClean="0"/>
              <a:t>şekillendirmesi</a:t>
            </a:r>
            <a:r>
              <a:rPr lang="ru-RU" sz="4800" dirty="0" smtClean="0"/>
              <a:t>- </a:t>
            </a:r>
            <a:r>
              <a:rPr lang="ru-RU" sz="4800" dirty="0" err="1" smtClean="0"/>
              <a:t>menzuladan</a:t>
            </a:r>
            <a:r>
              <a:rPr lang="ru-RU" sz="4800" dirty="0" smtClean="0"/>
              <a:t> </a:t>
            </a:r>
            <a:r>
              <a:rPr lang="ru-RU" sz="4800" dirty="0" err="1" smtClean="0"/>
              <a:t>we</a:t>
            </a:r>
            <a:r>
              <a:rPr lang="ru-RU" sz="4800" dirty="0" smtClean="0"/>
              <a:t> </a:t>
            </a:r>
            <a:r>
              <a:rPr lang="ru-RU" sz="4800" dirty="0" err="1" smtClean="0"/>
              <a:t>kipregelden</a:t>
            </a:r>
            <a:r>
              <a:rPr lang="ru-RU" sz="4800" dirty="0" smtClean="0"/>
              <a:t> </a:t>
            </a:r>
            <a:r>
              <a:rPr lang="ru-RU" sz="4800" dirty="0" err="1" smtClean="0"/>
              <a:t>peýdalanmak</a:t>
            </a:r>
            <a:r>
              <a:rPr lang="ru-RU" sz="4800" dirty="0" smtClean="0"/>
              <a:t> </a:t>
            </a:r>
            <a:r>
              <a:rPr lang="ru-RU" sz="4800" dirty="0" err="1" smtClean="0"/>
              <a:t>bilen</a:t>
            </a:r>
            <a:r>
              <a:rPr lang="ru-RU" sz="4800" dirty="0" smtClean="0"/>
              <a:t>, </a:t>
            </a:r>
            <a:r>
              <a:rPr lang="ru-RU" sz="4800" dirty="0" err="1" smtClean="0"/>
              <a:t>göniden-göni</a:t>
            </a:r>
            <a:r>
              <a:rPr lang="ru-RU" sz="4800" dirty="0" smtClean="0"/>
              <a:t> </a:t>
            </a:r>
            <a:r>
              <a:rPr lang="ru-RU" sz="4800" dirty="0" err="1" smtClean="0"/>
              <a:t>meýdanda</a:t>
            </a:r>
            <a:r>
              <a:rPr lang="ru-RU" sz="4800" dirty="0" smtClean="0"/>
              <a:t> </a:t>
            </a:r>
            <a:r>
              <a:rPr lang="ru-RU" sz="4800" dirty="0" err="1" smtClean="0"/>
              <a:t>ýerine</a:t>
            </a:r>
            <a:r>
              <a:rPr lang="ru-RU" sz="4800" dirty="0" smtClean="0"/>
              <a:t> </a:t>
            </a:r>
            <a:r>
              <a:rPr lang="ru-RU" sz="4800" dirty="0" err="1" smtClean="0"/>
              <a:t>ýetirilýän</a:t>
            </a:r>
            <a:r>
              <a:rPr lang="ru-RU" sz="4800" dirty="0" smtClean="0"/>
              <a:t> </a:t>
            </a:r>
            <a:r>
              <a:rPr lang="ru-RU" sz="4800" dirty="0" err="1" smtClean="0"/>
              <a:t>topografiki</a:t>
            </a:r>
            <a:r>
              <a:rPr lang="ru-RU" sz="4800" dirty="0" smtClean="0"/>
              <a:t> </a:t>
            </a:r>
            <a:r>
              <a:rPr lang="ru-RU" sz="4800" dirty="0" err="1" smtClean="0"/>
              <a:t>kartalaşdyrma</a:t>
            </a:r>
            <a:r>
              <a:rPr lang="ru-RU" sz="4800" dirty="0" smtClean="0"/>
              <a:t>. </a:t>
            </a:r>
            <a:r>
              <a:rPr lang="ru-RU" sz="4800" dirty="0" err="1" smtClean="0"/>
              <a:t>Kese</a:t>
            </a:r>
            <a:r>
              <a:rPr lang="ru-RU" sz="4800" dirty="0" smtClean="0"/>
              <a:t> </a:t>
            </a:r>
            <a:r>
              <a:rPr lang="ru-RU" sz="4800" dirty="0" err="1" smtClean="0"/>
              <a:t>burçlary</a:t>
            </a:r>
            <a:r>
              <a:rPr lang="ru-RU" sz="4800" dirty="0" smtClean="0"/>
              <a:t> </a:t>
            </a:r>
            <a:r>
              <a:rPr lang="ru-RU" sz="4800" dirty="0" err="1" smtClean="0"/>
              <a:t>ölçemeýärler</a:t>
            </a:r>
            <a:r>
              <a:rPr lang="ru-RU" sz="4800" dirty="0" smtClean="0"/>
              <a:t>, a </a:t>
            </a:r>
            <a:r>
              <a:rPr lang="ru-RU" sz="4800" dirty="0" err="1" smtClean="0"/>
              <a:t>çyzgyda</a:t>
            </a:r>
            <a:r>
              <a:rPr lang="ru-RU" sz="4800" dirty="0" smtClean="0"/>
              <a:t> </a:t>
            </a:r>
            <a:r>
              <a:rPr lang="ru-RU" sz="4800" dirty="0" err="1" smtClean="0"/>
              <a:t>gurýarlar</a:t>
            </a:r>
            <a:r>
              <a:rPr lang="ru-RU" sz="4800" dirty="0" smtClean="0"/>
              <a:t>, </a:t>
            </a:r>
            <a:r>
              <a:rPr lang="ru-RU" sz="4800" dirty="0" err="1" smtClean="0"/>
              <a:t>şonuň</a:t>
            </a:r>
            <a:r>
              <a:rPr lang="ru-RU" sz="4800" dirty="0" smtClean="0"/>
              <a:t> </a:t>
            </a:r>
            <a:r>
              <a:rPr lang="ru-RU" sz="4800" dirty="0" err="1" smtClean="0"/>
              <a:t>üçinem</a:t>
            </a:r>
            <a:r>
              <a:rPr lang="ru-RU" sz="4800" dirty="0" smtClean="0"/>
              <a:t> </a:t>
            </a:r>
            <a:r>
              <a:rPr lang="ru-RU" sz="4800" dirty="0" err="1" smtClean="0"/>
              <a:t>menzula</a:t>
            </a:r>
            <a:r>
              <a:rPr lang="ru-RU" sz="4800" dirty="0" smtClean="0"/>
              <a:t> </a:t>
            </a:r>
            <a:r>
              <a:rPr lang="ru-RU" sz="4800" dirty="0" err="1" smtClean="0"/>
              <a:t>şekillendirmesini</a:t>
            </a:r>
            <a:r>
              <a:rPr lang="ru-RU" sz="4800" dirty="0" smtClean="0"/>
              <a:t> </a:t>
            </a:r>
            <a:r>
              <a:rPr lang="ru-RU" sz="4800" b="1" i="1" dirty="0" err="1" smtClean="0"/>
              <a:t>burç</a:t>
            </a:r>
            <a:r>
              <a:rPr lang="ru-RU" sz="4800" b="1" i="1" dirty="0" smtClean="0"/>
              <a:t> </a:t>
            </a:r>
            <a:r>
              <a:rPr lang="ru-RU" sz="4800" b="1" i="1" dirty="0" err="1" smtClean="0"/>
              <a:t>çyzyjy</a:t>
            </a:r>
            <a:r>
              <a:rPr lang="ru-RU" sz="4800" b="1" i="1" dirty="0" smtClean="0"/>
              <a:t> </a:t>
            </a:r>
            <a:r>
              <a:rPr lang="ru-RU" sz="4800" b="1" i="1" dirty="0" err="1" smtClean="0"/>
              <a:t>diýip</a:t>
            </a:r>
            <a:r>
              <a:rPr lang="ru-RU" sz="4800" dirty="0" smtClean="0"/>
              <a:t> </a:t>
            </a:r>
            <a:r>
              <a:rPr lang="ru-RU" sz="4800" dirty="0" err="1" smtClean="0"/>
              <a:t>atlandyrýarlar</a:t>
            </a:r>
            <a:r>
              <a:rPr lang="ru-RU" sz="4800" dirty="0" smtClean="0"/>
              <a:t>. </a:t>
            </a:r>
            <a:r>
              <a:rPr lang="ru-RU" sz="4800" dirty="0" err="1" smtClean="0"/>
              <a:t>Planyň</a:t>
            </a:r>
            <a:r>
              <a:rPr lang="ru-RU" sz="4800" dirty="0" smtClean="0"/>
              <a:t> </a:t>
            </a:r>
            <a:r>
              <a:rPr lang="ru-RU" sz="4800" dirty="0" err="1" smtClean="0"/>
              <a:t>göniden-göni</a:t>
            </a:r>
            <a:r>
              <a:rPr lang="ru-RU" sz="4800" dirty="0" smtClean="0"/>
              <a:t> </a:t>
            </a:r>
            <a:r>
              <a:rPr lang="ru-RU" sz="4800" dirty="0" err="1" smtClean="0"/>
              <a:t>meýdanda</a:t>
            </a:r>
            <a:r>
              <a:rPr lang="ru-RU" sz="4800" dirty="0" smtClean="0"/>
              <a:t> </a:t>
            </a:r>
            <a:r>
              <a:rPr lang="ru-RU" sz="4800" dirty="0" err="1" smtClean="0"/>
              <a:t>gurulýandygy</a:t>
            </a:r>
            <a:r>
              <a:rPr lang="ru-RU" sz="4800" dirty="0" smtClean="0"/>
              <a:t> </a:t>
            </a:r>
            <a:r>
              <a:rPr lang="ru-RU" sz="4800" dirty="0" err="1" smtClean="0"/>
              <a:t>şekillendirmede</a:t>
            </a:r>
            <a:r>
              <a:rPr lang="ru-RU" sz="4800" dirty="0" smtClean="0"/>
              <a:t> </a:t>
            </a:r>
            <a:r>
              <a:rPr lang="ru-RU" sz="4800" dirty="0" err="1" smtClean="0"/>
              <a:t>goýberilýän</a:t>
            </a:r>
            <a:r>
              <a:rPr lang="ru-RU" sz="4800" dirty="0" smtClean="0"/>
              <a:t> </a:t>
            </a:r>
            <a:r>
              <a:rPr lang="ru-RU" sz="4800" dirty="0" err="1" smtClean="0"/>
              <a:t>gödek</a:t>
            </a:r>
            <a:r>
              <a:rPr lang="ru-RU" sz="4800" dirty="0" smtClean="0"/>
              <a:t> </a:t>
            </a:r>
            <a:r>
              <a:rPr lang="ru-RU" sz="4800" dirty="0" err="1" smtClean="0"/>
              <a:t>ýalňyşleklary</a:t>
            </a:r>
            <a:r>
              <a:rPr lang="ru-RU" sz="4800" dirty="0" smtClean="0"/>
              <a:t> </a:t>
            </a:r>
            <a:r>
              <a:rPr lang="ru-RU" sz="4800" dirty="0" err="1" smtClean="0"/>
              <a:t>süzetmäge</a:t>
            </a:r>
            <a:r>
              <a:rPr lang="ru-RU" sz="4800" dirty="0" smtClean="0"/>
              <a:t> </a:t>
            </a:r>
            <a:r>
              <a:rPr lang="ru-RU" sz="4800" dirty="0" err="1" smtClean="0"/>
              <a:t>mümkinçilik</a:t>
            </a:r>
            <a:r>
              <a:rPr lang="ru-RU" sz="4800" dirty="0" smtClean="0"/>
              <a:t> </a:t>
            </a:r>
            <a:r>
              <a:rPr lang="ru-RU" sz="4800" dirty="0" err="1" smtClean="0"/>
              <a:t>berýär</a:t>
            </a:r>
            <a:r>
              <a:rPr lang="ru-RU" sz="4800" dirty="0" smtClean="0"/>
              <a:t> </a:t>
            </a:r>
            <a:r>
              <a:rPr lang="ru-RU" sz="4800" dirty="0" err="1" smtClean="0"/>
              <a:t>we</a:t>
            </a:r>
            <a:r>
              <a:rPr lang="ru-RU" sz="4800" dirty="0" smtClean="0"/>
              <a:t> </a:t>
            </a:r>
            <a:r>
              <a:rPr lang="ru-RU" sz="4800" dirty="0" err="1" smtClean="0"/>
              <a:t>topografiki</a:t>
            </a:r>
            <a:r>
              <a:rPr lang="ru-RU" sz="4800" dirty="0" smtClean="0"/>
              <a:t> </a:t>
            </a:r>
            <a:r>
              <a:rPr lang="ru-RU" sz="4800" dirty="0" err="1" smtClean="0"/>
              <a:t>plan</a:t>
            </a:r>
            <a:r>
              <a:rPr lang="ru-RU" sz="4800" dirty="0" smtClean="0"/>
              <a:t> </a:t>
            </a:r>
            <a:r>
              <a:rPr lang="ru-RU" sz="4800" dirty="0" err="1" smtClean="0"/>
              <a:t>we</a:t>
            </a:r>
            <a:r>
              <a:rPr lang="ru-RU" sz="4800" dirty="0" smtClean="0"/>
              <a:t> </a:t>
            </a:r>
            <a:r>
              <a:rPr lang="ru-RU" sz="4800" dirty="0" err="1" smtClean="0"/>
              <a:t>ýer</a:t>
            </a:r>
            <a:r>
              <a:rPr lang="ru-RU" sz="4800" dirty="0" smtClean="0"/>
              <a:t> </a:t>
            </a:r>
            <a:r>
              <a:rPr lang="ru-RU" sz="4800" dirty="0" err="1" smtClean="0"/>
              <a:t>üstüniň</a:t>
            </a:r>
            <a:r>
              <a:rPr lang="ru-RU" sz="4800" dirty="0" smtClean="0"/>
              <a:t> </a:t>
            </a:r>
            <a:r>
              <a:rPr lang="ru-RU" sz="4800" dirty="0" err="1" smtClean="0"/>
              <a:t>biri-birine</a:t>
            </a:r>
            <a:r>
              <a:rPr lang="ru-RU" sz="4800" dirty="0" smtClean="0"/>
              <a:t> </a:t>
            </a:r>
            <a:r>
              <a:rPr lang="ru-RU" sz="4800" dirty="0" err="1" smtClean="0"/>
              <a:t>doly</a:t>
            </a:r>
            <a:r>
              <a:rPr lang="ru-RU" sz="4800" dirty="0" smtClean="0"/>
              <a:t> </a:t>
            </a:r>
            <a:r>
              <a:rPr lang="ru-RU" sz="4800" dirty="0" err="1" smtClean="0"/>
              <a:t>laýyk</a:t>
            </a:r>
            <a:r>
              <a:rPr lang="ru-RU" sz="4800" dirty="0" smtClean="0"/>
              <a:t> </a:t>
            </a:r>
            <a:r>
              <a:rPr lang="ru-RU" sz="4800" dirty="0" err="1" smtClean="0"/>
              <a:t>gelmekligi</a:t>
            </a:r>
            <a:r>
              <a:rPr lang="ru-RU" sz="4800" dirty="0" smtClean="0"/>
              <a:t> </a:t>
            </a:r>
            <a:r>
              <a:rPr lang="ru-RU" sz="4800" dirty="0" err="1" smtClean="0"/>
              <a:t>gazanylýar</a:t>
            </a:r>
            <a:r>
              <a:rPr lang="ru-RU" sz="4800" dirty="0" smtClean="0"/>
              <a:t>.</a:t>
            </a:r>
            <a:endParaRPr lang="ru-RU" sz="4800" dirty="0"/>
          </a:p>
          <a:p>
            <a:pPr algn="just"/>
            <a:r>
              <a:rPr lang="ru-RU" sz="4800" dirty="0" err="1" smtClean="0"/>
              <a:t>Aerosurat</a:t>
            </a:r>
            <a:r>
              <a:rPr lang="ru-RU" sz="4800" dirty="0" smtClean="0"/>
              <a:t> </a:t>
            </a:r>
            <a:r>
              <a:rPr lang="ru-RU" sz="4800" dirty="0" err="1" smtClean="0"/>
              <a:t>materiallaryň</a:t>
            </a:r>
            <a:r>
              <a:rPr lang="ru-RU" sz="4800" dirty="0" smtClean="0"/>
              <a:t> </a:t>
            </a:r>
            <a:r>
              <a:rPr lang="ru-RU" sz="4800" dirty="0" err="1" smtClean="0"/>
              <a:t>bolmadyk</a:t>
            </a:r>
            <a:r>
              <a:rPr lang="ru-RU" sz="4800" dirty="0" smtClean="0"/>
              <a:t> </a:t>
            </a:r>
            <a:r>
              <a:rPr lang="ru-RU" sz="4800" dirty="0" err="1" smtClean="0"/>
              <a:t>ýagdaýlarynda</a:t>
            </a:r>
            <a:r>
              <a:rPr lang="ru-RU" sz="4800" dirty="0" smtClean="0"/>
              <a:t> </a:t>
            </a:r>
            <a:r>
              <a:rPr lang="ru-RU" sz="4800" dirty="0" err="1" smtClean="0"/>
              <a:t>ýa-da</a:t>
            </a:r>
            <a:r>
              <a:rPr lang="ru-RU" sz="4800" dirty="0" smtClean="0"/>
              <a:t> </a:t>
            </a:r>
            <a:r>
              <a:rPr lang="ru-RU" sz="4800" dirty="0" err="1" smtClean="0"/>
              <a:t>ykdysady</a:t>
            </a:r>
            <a:r>
              <a:rPr lang="ru-RU" sz="4800" dirty="0" smtClean="0"/>
              <a:t> </a:t>
            </a:r>
            <a:r>
              <a:rPr lang="ru-RU" sz="4800" dirty="0" err="1" smtClean="0"/>
              <a:t>taýdan</a:t>
            </a:r>
            <a:r>
              <a:rPr lang="ru-RU" sz="4800" dirty="0" smtClean="0"/>
              <a:t> </a:t>
            </a:r>
            <a:r>
              <a:rPr lang="ru-RU" sz="4800" dirty="0" err="1" smtClean="0"/>
              <a:t>maksadalaýyk</a:t>
            </a:r>
            <a:r>
              <a:rPr lang="ru-RU" sz="4800" dirty="0" smtClean="0"/>
              <a:t> </a:t>
            </a:r>
            <a:r>
              <a:rPr lang="ru-RU" sz="4800" dirty="0" err="1" smtClean="0"/>
              <a:t>däl</a:t>
            </a:r>
            <a:r>
              <a:rPr lang="ru-RU" sz="4800" dirty="0" smtClean="0"/>
              <a:t> </a:t>
            </a:r>
            <a:r>
              <a:rPr lang="ru-RU" sz="4800" dirty="0" err="1" smtClean="0"/>
              <a:t>bolan</a:t>
            </a:r>
            <a:r>
              <a:rPr lang="ru-RU" sz="4800" dirty="0" smtClean="0"/>
              <a:t> </a:t>
            </a:r>
            <a:r>
              <a:rPr lang="ru-RU" sz="4800" dirty="0" err="1" smtClean="0"/>
              <a:t>ýagdaýlarynda</a:t>
            </a:r>
            <a:r>
              <a:rPr lang="ru-RU" sz="4800" dirty="0" smtClean="0"/>
              <a:t>, </a:t>
            </a:r>
            <a:r>
              <a:rPr lang="ru-RU" sz="4800" dirty="0" err="1" smtClean="0"/>
              <a:t>uly</a:t>
            </a:r>
            <a:r>
              <a:rPr lang="ru-RU" sz="4800" dirty="0" smtClean="0"/>
              <a:t> </a:t>
            </a:r>
            <a:r>
              <a:rPr lang="ru-RU" sz="4800" dirty="0" err="1" smtClean="0"/>
              <a:t>bolmadyk</a:t>
            </a:r>
            <a:r>
              <a:rPr lang="ru-RU" sz="4800" dirty="0" smtClean="0"/>
              <a:t> </a:t>
            </a:r>
            <a:r>
              <a:rPr lang="ru-RU" sz="4800" dirty="0" err="1" smtClean="0"/>
              <a:t>ülüşler</a:t>
            </a:r>
            <a:r>
              <a:rPr lang="ru-RU" sz="4800" dirty="0" smtClean="0"/>
              <a:t> </a:t>
            </a:r>
            <a:r>
              <a:rPr lang="ru-RU" sz="4800" dirty="0" err="1" smtClean="0"/>
              <a:t>üçin</a:t>
            </a:r>
            <a:r>
              <a:rPr lang="ru-RU" sz="4800" dirty="0" smtClean="0"/>
              <a:t> </a:t>
            </a:r>
            <a:r>
              <a:rPr lang="ru-RU" sz="4800" dirty="0" err="1" smtClean="0"/>
              <a:t>ulanýarlar</a:t>
            </a:r>
            <a:r>
              <a:rPr lang="ru-RU" sz="4800" dirty="0" smtClean="0"/>
              <a:t>. </a:t>
            </a:r>
            <a:r>
              <a:rPr lang="ru-RU" sz="4800" dirty="0" err="1" smtClean="0"/>
              <a:t>Menzula</a:t>
            </a:r>
            <a:r>
              <a:rPr lang="ru-RU" sz="4800" dirty="0" smtClean="0"/>
              <a:t> </a:t>
            </a:r>
            <a:r>
              <a:rPr lang="ru-RU" sz="4800" dirty="0" err="1" smtClean="0"/>
              <a:t>şekillendirmesi</a:t>
            </a:r>
            <a:r>
              <a:rPr lang="ru-RU" sz="4800" dirty="0" smtClean="0"/>
              <a:t>, </a:t>
            </a:r>
            <a:r>
              <a:rPr lang="ru-RU" sz="4800" dirty="0" err="1" smtClean="0"/>
              <a:t>üstünde</a:t>
            </a:r>
            <a:r>
              <a:rPr lang="ru-RU" sz="4800" dirty="0" smtClean="0"/>
              <a:t> </a:t>
            </a:r>
            <a:r>
              <a:rPr lang="ru-RU" sz="4800" dirty="0" err="1" smtClean="0"/>
              <a:t>plan</a:t>
            </a:r>
            <a:r>
              <a:rPr lang="ru-RU" sz="4800" dirty="0" smtClean="0"/>
              <a:t> </a:t>
            </a:r>
            <a:r>
              <a:rPr lang="ru-RU" sz="4800" dirty="0" err="1" smtClean="0"/>
              <a:t>gurulýan</a:t>
            </a:r>
            <a:r>
              <a:rPr lang="ru-RU" sz="4800" dirty="0" smtClean="0"/>
              <a:t> </a:t>
            </a:r>
            <a:r>
              <a:rPr lang="ru-RU" sz="4800" b="1" dirty="0" err="1" smtClean="0"/>
              <a:t>planşeti</a:t>
            </a:r>
            <a:r>
              <a:rPr lang="ru-RU" sz="4800" b="1" dirty="0" smtClean="0"/>
              <a:t> </a:t>
            </a:r>
            <a:r>
              <a:rPr lang="ru-RU" sz="4800" b="1" dirty="0" err="1" smtClean="0"/>
              <a:t>taýýarlamakdan</a:t>
            </a:r>
            <a:r>
              <a:rPr lang="ru-RU" sz="4800" dirty="0" smtClean="0"/>
              <a:t>; </a:t>
            </a:r>
            <a:r>
              <a:rPr lang="ru-RU" sz="4800" b="1" dirty="0" err="1" smtClean="0"/>
              <a:t>ýeriň</a:t>
            </a:r>
            <a:r>
              <a:rPr lang="ru-RU" sz="4800" b="1" dirty="0" smtClean="0"/>
              <a:t> </a:t>
            </a:r>
            <a:r>
              <a:rPr lang="ru-RU" sz="4800" b="1" dirty="0" err="1" smtClean="0"/>
              <a:t>üstünde</a:t>
            </a:r>
            <a:r>
              <a:rPr lang="ru-RU" sz="4800" b="1" dirty="0" smtClean="0"/>
              <a:t> </a:t>
            </a:r>
            <a:r>
              <a:rPr lang="ru-RU" sz="4800" b="1" dirty="0" err="1" smtClean="0"/>
              <a:t>planly</a:t>
            </a:r>
            <a:r>
              <a:rPr lang="ru-RU" sz="4800" b="1" dirty="0" smtClean="0"/>
              <a:t> </a:t>
            </a:r>
            <a:r>
              <a:rPr lang="ru-RU" sz="4800" b="1" dirty="0" err="1" smtClean="0"/>
              <a:t>we</a:t>
            </a:r>
            <a:r>
              <a:rPr lang="ru-RU" sz="4800" b="1" dirty="0" smtClean="0"/>
              <a:t> </a:t>
            </a:r>
            <a:r>
              <a:rPr lang="ru-RU" sz="4800" b="1" dirty="0" err="1" smtClean="0"/>
              <a:t>belentlikli</a:t>
            </a:r>
            <a:r>
              <a:rPr lang="ru-RU" sz="4800" b="1" dirty="0" smtClean="0"/>
              <a:t> </a:t>
            </a:r>
            <a:r>
              <a:rPr lang="ru-RU" sz="4800" b="1" dirty="0" err="1" smtClean="0"/>
              <a:t>geodeziki</a:t>
            </a:r>
            <a:r>
              <a:rPr lang="ru-RU" sz="4800" b="1" dirty="0" smtClean="0"/>
              <a:t> </a:t>
            </a:r>
            <a:r>
              <a:rPr lang="ru-RU" sz="4800" b="1" dirty="0" err="1" smtClean="0"/>
              <a:t>esaslandyrma</a:t>
            </a:r>
            <a:r>
              <a:rPr lang="ru-RU" sz="4800" b="1" dirty="0" smtClean="0"/>
              <a:t> </a:t>
            </a:r>
            <a:r>
              <a:rPr lang="ru-RU" sz="4800" b="1" dirty="0" err="1" smtClean="0"/>
              <a:t>gurmakdan</a:t>
            </a:r>
            <a:r>
              <a:rPr lang="ru-RU" sz="4800" b="1" dirty="0" smtClean="0"/>
              <a:t>; </a:t>
            </a:r>
            <a:r>
              <a:rPr lang="ru-RU" sz="4800" b="1" dirty="0" err="1" smtClean="0"/>
              <a:t>ýer</a:t>
            </a:r>
            <a:r>
              <a:rPr lang="ru-RU" sz="4800" b="1" dirty="0" smtClean="0"/>
              <a:t> </a:t>
            </a:r>
            <a:r>
              <a:rPr lang="ru-RU" sz="4800" b="1" dirty="0" err="1" smtClean="0"/>
              <a:t>üstüniň</a:t>
            </a:r>
            <a:r>
              <a:rPr lang="ru-RU" sz="4800" b="1" dirty="0" smtClean="0"/>
              <a:t> </a:t>
            </a:r>
            <a:r>
              <a:rPr lang="ru-RU" sz="4800" b="1" dirty="0" err="1" smtClean="0"/>
              <a:t>situasiýasyny</a:t>
            </a:r>
            <a:r>
              <a:rPr lang="ru-RU" sz="4800" b="1" dirty="0" smtClean="0"/>
              <a:t> </a:t>
            </a:r>
            <a:r>
              <a:rPr lang="ru-RU" sz="4800" b="1" dirty="0" err="1" smtClean="0"/>
              <a:t>we</a:t>
            </a:r>
            <a:r>
              <a:rPr lang="ru-RU" sz="4800" b="1" dirty="0" smtClean="0"/>
              <a:t> </a:t>
            </a:r>
            <a:r>
              <a:rPr lang="ru-RU" sz="4800" b="1" dirty="0" err="1" smtClean="0"/>
              <a:t>relýefini</a:t>
            </a:r>
            <a:r>
              <a:rPr lang="ru-RU" sz="4800" b="1" dirty="0" smtClean="0"/>
              <a:t> </a:t>
            </a:r>
            <a:r>
              <a:rPr lang="ru-RU" sz="4800" b="1" dirty="0" err="1" smtClean="0"/>
              <a:t>şekillendirmekden</a:t>
            </a:r>
            <a:r>
              <a:rPr lang="ru-RU" sz="4800" b="1" dirty="0" smtClean="0"/>
              <a:t>; </a:t>
            </a:r>
            <a:r>
              <a:rPr lang="ru-RU" sz="4800" b="1" dirty="0" err="1" smtClean="0"/>
              <a:t>plany</a:t>
            </a:r>
            <a:r>
              <a:rPr lang="ru-RU" sz="4800" b="1" dirty="0" smtClean="0"/>
              <a:t> </a:t>
            </a:r>
            <a:r>
              <a:rPr lang="ru-RU" sz="4800" b="1" dirty="0" err="1" smtClean="0"/>
              <a:t>çyzmakdan</a:t>
            </a:r>
            <a:r>
              <a:rPr lang="ru-RU" sz="4800" b="1" dirty="0" smtClean="0"/>
              <a:t> </a:t>
            </a:r>
            <a:r>
              <a:rPr lang="ru-RU" sz="4800" b="1" dirty="0" err="1" smtClean="0"/>
              <a:t>we</a:t>
            </a:r>
            <a:r>
              <a:rPr lang="ru-RU" sz="4800" b="1" dirty="0" smtClean="0"/>
              <a:t> </a:t>
            </a:r>
            <a:r>
              <a:rPr lang="ru-RU" sz="4800" b="1" dirty="0" err="1" smtClean="0"/>
              <a:t>bezäp</a:t>
            </a:r>
            <a:r>
              <a:rPr lang="ru-RU" sz="4800" b="1" dirty="0" smtClean="0"/>
              <a:t> </a:t>
            </a:r>
            <a:r>
              <a:rPr lang="ru-RU" sz="4800" b="1" dirty="0" err="1" smtClean="0"/>
              <a:t>taýýarlamakdan</a:t>
            </a:r>
            <a:r>
              <a:rPr lang="ru-RU" sz="4800" b="1" dirty="0" smtClean="0"/>
              <a:t> </a:t>
            </a:r>
            <a:r>
              <a:rPr lang="ru-RU" sz="4800" dirty="0" err="1" smtClean="0"/>
              <a:t>durýar</a:t>
            </a:r>
            <a:r>
              <a:rPr lang="ru-RU" sz="4800" dirty="0" smtClean="0"/>
              <a:t>. </a:t>
            </a:r>
          </a:p>
          <a:p>
            <a:pPr algn="just"/>
            <a:r>
              <a:rPr lang="tk-TM" sz="4800" dirty="0" smtClean="0"/>
              <a:t>P</a:t>
            </a:r>
            <a:r>
              <a:rPr lang="ru-RU" sz="4800" dirty="0" err="1" smtClean="0"/>
              <a:t>landa</a:t>
            </a:r>
            <a:r>
              <a:rPr lang="ru-RU" sz="4800" dirty="0" smtClean="0"/>
              <a:t> </a:t>
            </a:r>
            <a:r>
              <a:rPr lang="ru-RU" sz="4800" dirty="0" err="1" smtClean="0"/>
              <a:t>ugurlar</a:t>
            </a:r>
            <a:r>
              <a:rPr lang="ru-RU" sz="4800" dirty="0" smtClean="0"/>
              <a:t> </a:t>
            </a:r>
            <a:r>
              <a:rPr lang="ru-RU" sz="4800" dirty="0" err="1" smtClean="0"/>
              <a:t>çyzylanda</a:t>
            </a:r>
            <a:r>
              <a:rPr lang="ru-RU" sz="4800" dirty="0" smtClean="0"/>
              <a:t> </a:t>
            </a:r>
            <a:r>
              <a:rPr lang="ru-RU" sz="4800" dirty="0" err="1" smtClean="0"/>
              <a:t>kipregeliň</a:t>
            </a:r>
            <a:r>
              <a:rPr lang="ru-RU" sz="4800" dirty="0" smtClean="0"/>
              <a:t> </a:t>
            </a:r>
            <a:r>
              <a:rPr lang="ru-RU" sz="4800" dirty="0" err="1" smtClean="0"/>
              <a:t>çyzgyjyny</a:t>
            </a:r>
            <a:r>
              <a:rPr lang="ru-RU" sz="4800" dirty="0" smtClean="0"/>
              <a:t> </a:t>
            </a:r>
            <a:r>
              <a:rPr lang="ru-RU" sz="4800" dirty="0" err="1" smtClean="0"/>
              <a:t>nokadyň</a:t>
            </a:r>
            <a:r>
              <a:rPr lang="ru-RU" sz="4800" dirty="0" smtClean="0"/>
              <a:t> </a:t>
            </a:r>
            <a:r>
              <a:rPr lang="ru-RU" sz="4800" dirty="0" err="1" smtClean="0"/>
              <a:t>planşetdäki</a:t>
            </a:r>
            <a:r>
              <a:rPr lang="ru-RU" sz="4800" dirty="0" smtClean="0"/>
              <a:t> </a:t>
            </a:r>
            <a:r>
              <a:rPr lang="ru-RU" sz="4800" dirty="0" err="1" smtClean="0"/>
              <a:t>proýeksiýasyna</a:t>
            </a:r>
            <a:r>
              <a:rPr lang="ru-RU" sz="4800" dirty="0" smtClean="0"/>
              <a:t> </a:t>
            </a:r>
            <a:r>
              <a:rPr lang="ru-RU" sz="4800" dirty="0" err="1" smtClean="0"/>
              <a:t>goýýarlar</a:t>
            </a:r>
            <a:r>
              <a:rPr lang="ru-RU" sz="4800" dirty="0" smtClean="0"/>
              <a:t> </a:t>
            </a:r>
            <a:r>
              <a:rPr lang="ru-RU" sz="4800" dirty="0" err="1" smtClean="0"/>
              <a:t>we</a:t>
            </a:r>
            <a:r>
              <a:rPr lang="ru-RU" sz="4800" dirty="0" smtClean="0"/>
              <a:t> </a:t>
            </a:r>
            <a:r>
              <a:rPr lang="ru-RU" sz="4800" dirty="0" err="1" smtClean="0"/>
              <a:t>görüş</a:t>
            </a:r>
            <a:r>
              <a:rPr lang="ru-RU" sz="4800" dirty="0" smtClean="0"/>
              <a:t> </a:t>
            </a:r>
            <a:r>
              <a:rPr lang="ru-RU" sz="4800" dirty="0" err="1" smtClean="0"/>
              <a:t>okynyň</a:t>
            </a:r>
            <a:r>
              <a:rPr lang="ru-RU" sz="4800" dirty="0" smtClean="0"/>
              <a:t>, </a:t>
            </a:r>
            <a:r>
              <a:rPr lang="ru-RU" sz="4800" dirty="0" err="1" smtClean="0"/>
              <a:t>kesgitlenýän</a:t>
            </a:r>
            <a:r>
              <a:rPr lang="ru-RU" sz="4800" dirty="0" smtClean="0"/>
              <a:t> </a:t>
            </a:r>
            <a:r>
              <a:rPr lang="ru-RU" sz="4800" dirty="0" err="1" smtClean="0"/>
              <a:t>nokatda</a:t>
            </a:r>
            <a:r>
              <a:rPr lang="ru-RU" sz="4800" dirty="0" smtClean="0"/>
              <a:t> </a:t>
            </a:r>
            <a:r>
              <a:rPr lang="ru-RU" sz="4800" dirty="0" err="1" smtClean="0"/>
              <a:t>goýlan</a:t>
            </a:r>
            <a:r>
              <a:rPr lang="ru-RU" sz="4800" dirty="0" smtClean="0"/>
              <a:t> </a:t>
            </a:r>
            <a:r>
              <a:rPr lang="ru-RU" sz="4800" dirty="0" err="1" smtClean="0"/>
              <a:t>reýka</a:t>
            </a:r>
            <a:r>
              <a:rPr lang="ru-RU" sz="4800" dirty="0" smtClean="0"/>
              <a:t> </a:t>
            </a:r>
            <a:r>
              <a:rPr lang="ru-RU" sz="4800" dirty="0" err="1" smtClean="0"/>
              <a:t>bilen</a:t>
            </a:r>
            <a:r>
              <a:rPr lang="ru-RU" sz="4800" dirty="0" smtClean="0"/>
              <a:t> </a:t>
            </a:r>
            <a:r>
              <a:rPr lang="ru-RU" sz="4800" dirty="0" err="1" smtClean="0"/>
              <a:t>gabat</a:t>
            </a:r>
            <a:r>
              <a:rPr lang="ru-RU" sz="4800" dirty="0" smtClean="0"/>
              <a:t> </a:t>
            </a:r>
            <a:r>
              <a:rPr lang="ru-RU" sz="4800" dirty="0" err="1" smtClean="0"/>
              <a:t>gelýänçä</a:t>
            </a:r>
            <a:r>
              <a:rPr lang="ru-RU" sz="4800" dirty="0" smtClean="0"/>
              <a:t> </a:t>
            </a:r>
            <a:r>
              <a:rPr lang="ru-RU" sz="4800" dirty="0" err="1" smtClean="0"/>
              <a:t>çyzgyjy</a:t>
            </a:r>
            <a:r>
              <a:rPr lang="ru-RU" sz="4800" dirty="0" smtClean="0"/>
              <a:t> </a:t>
            </a:r>
            <a:r>
              <a:rPr lang="ru-RU" sz="4800" dirty="0" err="1" smtClean="0"/>
              <a:t>aýlaýarlar</a:t>
            </a:r>
            <a:r>
              <a:rPr lang="ru-RU" sz="4800" dirty="0" smtClean="0"/>
              <a:t>, </a:t>
            </a:r>
            <a:r>
              <a:rPr lang="ru-RU" sz="4800" dirty="0" err="1" smtClean="0"/>
              <a:t>çyzgyç</a:t>
            </a:r>
            <a:r>
              <a:rPr lang="ru-RU" sz="4800" dirty="0" smtClean="0"/>
              <a:t> </a:t>
            </a:r>
            <a:r>
              <a:rPr lang="ru-RU" sz="4800" dirty="0" err="1" smtClean="0"/>
              <a:t>arkaly</a:t>
            </a:r>
            <a:r>
              <a:rPr lang="ru-RU" sz="4800" dirty="0" smtClean="0"/>
              <a:t> </a:t>
            </a:r>
            <a:r>
              <a:rPr lang="ru-RU" sz="4800" dirty="0" err="1" smtClean="0"/>
              <a:t>planşetdäki</a:t>
            </a:r>
            <a:r>
              <a:rPr lang="ru-RU" sz="4800" dirty="0" smtClean="0"/>
              <a:t> </a:t>
            </a:r>
            <a:r>
              <a:rPr lang="ru-RU" sz="4800" err="1" smtClean="0"/>
              <a:t>kesgitlenýän</a:t>
            </a:r>
            <a:r>
              <a:rPr lang="ru-RU" sz="4800" smtClean="0"/>
              <a:t> nokada </a:t>
            </a:r>
            <a:r>
              <a:rPr lang="ru-RU" sz="4800" dirty="0" err="1" smtClean="0"/>
              <a:t>bolan</a:t>
            </a:r>
            <a:r>
              <a:rPr lang="ru-RU" sz="4800" dirty="0" smtClean="0"/>
              <a:t> </a:t>
            </a:r>
            <a:r>
              <a:rPr lang="ru-RU" sz="4800" dirty="0" err="1" smtClean="0"/>
              <a:t>ugry</a:t>
            </a:r>
            <a:r>
              <a:rPr lang="ru-RU" sz="4800" dirty="0" smtClean="0"/>
              <a:t> </a:t>
            </a:r>
            <a:r>
              <a:rPr lang="ru-RU" sz="4800" dirty="0" err="1" smtClean="0"/>
              <a:t>çyzýarlar</a:t>
            </a:r>
            <a:r>
              <a:rPr lang="ru-RU" sz="4800" dirty="0" smtClean="0"/>
              <a:t>. </a:t>
            </a:r>
          </a:p>
          <a:p>
            <a:pPr algn="just"/>
            <a:r>
              <a:rPr lang="ru-RU" sz="4800" dirty="0" err="1"/>
              <a:t>Menzula</a:t>
            </a:r>
            <a:r>
              <a:rPr lang="ru-RU" sz="4800" dirty="0"/>
              <a:t> </a:t>
            </a:r>
            <a:r>
              <a:rPr lang="ru-RU" sz="4800" dirty="0" err="1" smtClean="0"/>
              <a:t>şekillendirmesiniň</a:t>
            </a:r>
            <a:r>
              <a:rPr lang="ru-RU" sz="4800" dirty="0" smtClean="0"/>
              <a:t> </a:t>
            </a:r>
            <a:r>
              <a:rPr lang="ru-RU" sz="4800" dirty="0" err="1" smtClean="0"/>
              <a:t>kartalaşdyrma</a:t>
            </a:r>
            <a:r>
              <a:rPr lang="ru-RU" sz="4800" dirty="0" smtClean="0"/>
              <a:t> </a:t>
            </a:r>
            <a:r>
              <a:rPr lang="ru-RU" sz="4800" dirty="0" err="1" smtClean="0"/>
              <a:t>esaslandyrmasy</a:t>
            </a:r>
            <a:r>
              <a:rPr lang="ru-RU" sz="4800" dirty="0" smtClean="0"/>
              <a:t> </a:t>
            </a:r>
            <a:r>
              <a:rPr lang="ru-RU" sz="4800" dirty="0" err="1" smtClean="0"/>
              <a:t>teodolit-niwelir</a:t>
            </a:r>
            <a:r>
              <a:rPr lang="ru-RU" sz="4800" dirty="0" smtClean="0"/>
              <a:t>, </a:t>
            </a:r>
            <a:r>
              <a:rPr lang="ru-RU" sz="4800" dirty="0" err="1" smtClean="0"/>
              <a:t>teodolit-belenlik</a:t>
            </a:r>
            <a:r>
              <a:rPr lang="ru-RU" sz="4800" dirty="0" smtClean="0"/>
              <a:t> </a:t>
            </a:r>
            <a:r>
              <a:rPr lang="ru-RU" sz="4800" dirty="0" err="1" smtClean="0"/>
              <a:t>we</a:t>
            </a:r>
            <a:r>
              <a:rPr lang="ru-RU" sz="4800" dirty="0" smtClean="0"/>
              <a:t> </a:t>
            </a:r>
            <a:r>
              <a:rPr lang="ru-RU" sz="4800" dirty="0" err="1" smtClean="0"/>
              <a:t>menzula</a:t>
            </a:r>
            <a:r>
              <a:rPr lang="ru-RU" sz="4800" dirty="0" smtClean="0"/>
              <a:t> </a:t>
            </a:r>
            <a:r>
              <a:rPr lang="ru-RU" sz="4800" dirty="0" err="1" smtClean="0"/>
              <a:t>ýörelgeleri</a:t>
            </a:r>
            <a:r>
              <a:rPr lang="ru-RU" sz="4800" dirty="0" smtClean="0"/>
              <a:t>, </a:t>
            </a:r>
            <a:r>
              <a:rPr lang="ru-RU" sz="4800" dirty="0" err="1" smtClean="0"/>
              <a:t>şeýle</a:t>
            </a:r>
            <a:r>
              <a:rPr lang="ru-RU" sz="4800" dirty="0" smtClean="0"/>
              <a:t> </a:t>
            </a:r>
            <a:r>
              <a:rPr lang="ru-RU" sz="4800" dirty="0" err="1" smtClean="0"/>
              <a:t>hem</a:t>
            </a:r>
            <a:r>
              <a:rPr lang="ru-RU" sz="4800" dirty="0" smtClean="0"/>
              <a:t>, </a:t>
            </a:r>
            <a:r>
              <a:rPr lang="ru-RU" sz="4800" dirty="0" err="1" smtClean="0"/>
              <a:t>göni</a:t>
            </a:r>
            <a:r>
              <a:rPr lang="ru-RU" sz="4800" dirty="0" smtClean="0"/>
              <a:t>, </a:t>
            </a:r>
            <a:r>
              <a:rPr lang="ru-RU" sz="4800" dirty="0" err="1" smtClean="0"/>
              <a:t>ters</a:t>
            </a:r>
            <a:r>
              <a:rPr lang="ru-RU" sz="4800" dirty="0" smtClean="0"/>
              <a:t> </a:t>
            </a:r>
            <a:r>
              <a:rPr lang="ru-RU" sz="4800" dirty="0" err="1" smtClean="0"/>
              <a:t>we</a:t>
            </a:r>
            <a:r>
              <a:rPr lang="ru-RU" sz="4800" dirty="0" smtClean="0"/>
              <a:t> </a:t>
            </a:r>
            <a:r>
              <a:rPr lang="ru-RU" sz="4800" dirty="0" err="1" smtClean="0"/>
              <a:t>gapda</a:t>
            </a:r>
            <a:r>
              <a:rPr lang="ru-RU" sz="4800" dirty="0" smtClean="0"/>
              <a:t> </a:t>
            </a:r>
            <a:r>
              <a:rPr lang="ru-RU" sz="4800" dirty="0" err="1" smtClean="0"/>
              <a:t>kesişmeler</a:t>
            </a:r>
            <a:r>
              <a:rPr lang="ru-RU" sz="4800" dirty="0" smtClean="0"/>
              <a:t> </a:t>
            </a:r>
            <a:r>
              <a:rPr lang="ru-RU" sz="4800" dirty="0" err="1" smtClean="0"/>
              <a:t>görnüşindäki</a:t>
            </a:r>
            <a:r>
              <a:rPr lang="ru-RU" sz="4800" dirty="0" smtClean="0"/>
              <a:t> </a:t>
            </a:r>
            <a:r>
              <a:rPr lang="ru-RU" sz="4800" dirty="0" err="1" smtClean="0"/>
              <a:t>menzula</a:t>
            </a:r>
            <a:r>
              <a:rPr lang="ru-RU" sz="4800" dirty="0" smtClean="0"/>
              <a:t> </a:t>
            </a:r>
            <a:r>
              <a:rPr lang="ru-RU" sz="4800" dirty="0" err="1" smtClean="0"/>
              <a:t>kesişmeleri</a:t>
            </a:r>
            <a:r>
              <a:rPr lang="ru-RU" sz="4800" dirty="0" smtClean="0"/>
              <a:t> </a:t>
            </a:r>
            <a:r>
              <a:rPr lang="ru-RU" sz="4800" dirty="0" err="1" smtClean="0"/>
              <a:t>görnüşinde</a:t>
            </a:r>
            <a:r>
              <a:rPr lang="ru-RU" sz="4800" dirty="0" smtClean="0"/>
              <a:t> </a:t>
            </a:r>
            <a:r>
              <a:rPr lang="ru-RU" sz="4800" dirty="0" err="1" smtClean="0"/>
              <a:t>döredilýär</a:t>
            </a:r>
            <a:r>
              <a:rPr lang="ru-RU" sz="4800" dirty="0" smtClean="0"/>
              <a:t>. </a:t>
            </a:r>
            <a:endParaRPr lang="ru-RU" sz="4400" dirty="0"/>
          </a:p>
          <a:p>
            <a:pPr algn="just"/>
            <a:endParaRPr lang="ru-RU" dirty="0"/>
          </a:p>
        </p:txBody>
      </p:sp>
    </p:spTree>
    <p:extLst>
      <p:ext uri="{BB962C8B-B14F-4D97-AF65-F5344CB8AC3E}">
        <p14:creationId xmlns:p14="http://schemas.microsoft.com/office/powerpoint/2010/main" val="3137323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konspekta.net/studopediaorg/baza2/578255798285.files/image425.gif"/>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48064" cy="6858000"/>
          </a:xfrm>
          <a:prstGeom prst="rect">
            <a:avLst/>
          </a:prstGeom>
          <a:noFill/>
          <a:ln>
            <a:noFill/>
          </a:ln>
        </p:spPr>
      </p:pic>
      <p:sp>
        <p:nvSpPr>
          <p:cNvPr id="2" name="Скругленный прямоугольник 1"/>
          <p:cNvSpPr/>
          <p:nvPr/>
        </p:nvSpPr>
        <p:spPr>
          <a:xfrm>
            <a:off x="5148064" y="188640"/>
            <a:ext cx="3888432" cy="655272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i="1" dirty="0" err="1" smtClean="0"/>
              <a:t>Menzula</a:t>
            </a:r>
            <a:r>
              <a:rPr lang="en-US" sz="2400" b="1" i="1" dirty="0" smtClean="0"/>
              <a:t> we </a:t>
            </a:r>
            <a:r>
              <a:rPr lang="en-US" sz="2400" b="1" i="1" dirty="0" err="1" smtClean="0"/>
              <a:t>kipregel</a:t>
            </a:r>
            <a:endParaRPr lang="ru-RU" sz="2400" b="1" i="1" dirty="0" smtClean="0"/>
          </a:p>
          <a:p>
            <a:pPr algn="ctr"/>
            <a:r>
              <a:rPr lang="ru-RU" sz="1900" dirty="0" smtClean="0"/>
              <a:t>I – </a:t>
            </a:r>
            <a:r>
              <a:rPr lang="ru-RU" sz="1900" dirty="0" err="1" smtClean="0"/>
              <a:t>Menzula</a:t>
            </a:r>
            <a:r>
              <a:rPr lang="ru-RU" sz="1900" dirty="0" smtClean="0"/>
              <a:t>: </a:t>
            </a:r>
            <a:r>
              <a:rPr lang="ru-RU" sz="1900" i="1" dirty="0" smtClean="0"/>
              <a:t>а</a:t>
            </a:r>
            <a:r>
              <a:rPr lang="ru-RU" sz="1900" dirty="0" smtClean="0"/>
              <a:t> – </a:t>
            </a:r>
            <a:r>
              <a:rPr lang="ru-RU" sz="1900" dirty="0" err="1" smtClean="0"/>
              <a:t>ştatiw</a:t>
            </a:r>
            <a:r>
              <a:rPr lang="ru-RU" sz="1900" dirty="0" smtClean="0"/>
              <a:t>, </a:t>
            </a:r>
            <a:r>
              <a:rPr lang="ru-RU" sz="1900" i="1" dirty="0" smtClean="0"/>
              <a:t>б</a:t>
            </a:r>
            <a:r>
              <a:rPr lang="ru-RU" sz="1900" dirty="0" smtClean="0"/>
              <a:t> – </a:t>
            </a:r>
            <a:r>
              <a:rPr lang="ru-RU" sz="1900" dirty="0" err="1" smtClean="0"/>
              <a:t>berkidiji</a:t>
            </a:r>
            <a:r>
              <a:rPr lang="ru-RU" sz="1900" dirty="0" smtClean="0"/>
              <a:t> 1 </a:t>
            </a:r>
            <a:r>
              <a:rPr lang="ru-RU" sz="1900" dirty="0" err="1" smtClean="0"/>
              <a:t>we</a:t>
            </a:r>
            <a:r>
              <a:rPr lang="ru-RU" sz="1900" dirty="0" smtClean="0"/>
              <a:t> </a:t>
            </a:r>
            <a:r>
              <a:rPr lang="ru-RU" sz="1900" dirty="0" err="1" smtClean="0"/>
              <a:t>mikrometr</a:t>
            </a:r>
            <a:r>
              <a:rPr lang="ru-RU" sz="1900" dirty="0" smtClean="0"/>
              <a:t> 2 </a:t>
            </a:r>
            <a:r>
              <a:rPr lang="ru-RU" sz="1900" dirty="0" err="1" smtClean="0"/>
              <a:t>nurbatlary</a:t>
            </a:r>
            <a:r>
              <a:rPr lang="ru-RU" sz="1900" dirty="0" smtClean="0"/>
              <a:t> </a:t>
            </a:r>
            <a:r>
              <a:rPr lang="ru-RU" sz="1900" dirty="0" err="1" smtClean="0"/>
              <a:t>bilan</a:t>
            </a:r>
            <a:r>
              <a:rPr lang="ru-RU" sz="1900" dirty="0" smtClean="0"/>
              <a:t> </a:t>
            </a:r>
            <a:r>
              <a:rPr lang="ru-RU" sz="1900" dirty="0" err="1" smtClean="0"/>
              <a:t>esas</a:t>
            </a:r>
            <a:r>
              <a:rPr lang="ru-RU" sz="1900" dirty="0" smtClean="0"/>
              <a:t>, </a:t>
            </a:r>
            <a:r>
              <a:rPr lang="ru-RU" sz="1900" i="1" dirty="0" smtClean="0"/>
              <a:t>в</a:t>
            </a:r>
            <a:r>
              <a:rPr lang="ru-RU" sz="1900" dirty="0" smtClean="0"/>
              <a:t> – </a:t>
            </a:r>
            <a:r>
              <a:rPr lang="ru-RU" sz="1900" dirty="0" err="1" smtClean="0"/>
              <a:t>planşet</a:t>
            </a:r>
            <a:r>
              <a:rPr lang="ru-RU" sz="1900" dirty="0" smtClean="0"/>
              <a:t>; II – </a:t>
            </a:r>
            <a:r>
              <a:rPr lang="ru-RU" sz="1900" dirty="0" err="1" smtClean="0"/>
              <a:t>kipregel</a:t>
            </a:r>
            <a:r>
              <a:rPr lang="ru-RU" sz="1900" dirty="0" smtClean="0"/>
              <a:t> : 1 – </a:t>
            </a:r>
            <a:r>
              <a:rPr lang="ru-RU" sz="1900" dirty="0" err="1" smtClean="0"/>
              <a:t>çyzgyç</a:t>
            </a:r>
            <a:r>
              <a:rPr lang="ru-RU" sz="1900" dirty="0" smtClean="0"/>
              <a:t>, 2 – </a:t>
            </a:r>
            <a:r>
              <a:rPr lang="ru-RU" sz="1900" dirty="0" err="1" smtClean="0"/>
              <a:t>çyzgyçdaky</a:t>
            </a:r>
            <a:r>
              <a:rPr lang="ru-RU" sz="1900" dirty="0" smtClean="0"/>
              <a:t> </a:t>
            </a:r>
            <a:r>
              <a:rPr lang="ru-RU" sz="1900" dirty="0" err="1" smtClean="0"/>
              <a:t>dereje</a:t>
            </a:r>
            <a:r>
              <a:rPr lang="ru-RU" sz="1900" dirty="0" smtClean="0"/>
              <a:t>, 3 – </a:t>
            </a:r>
            <a:r>
              <a:rPr lang="ru-RU" sz="1900" dirty="0" err="1" smtClean="0"/>
              <a:t>derejäniň</a:t>
            </a:r>
            <a:r>
              <a:rPr lang="ru-RU" sz="1900" dirty="0" smtClean="0"/>
              <a:t> </a:t>
            </a:r>
            <a:r>
              <a:rPr lang="ru-RU" sz="1900" dirty="0" err="1" smtClean="0"/>
              <a:t>düzefiji</a:t>
            </a:r>
            <a:r>
              <a:rPr lang="ru-RU" sz="1900" dirty="0" smtClean="0"/>
              <a:t> </a:t>
            </a:r>
            <a:r>
              <a:rPr lang="ru-RU" sz="1900" dirty="0" err="1" smtClean="0"/>
              <a:t>nurbaty</a:t>
            </a:r>
            <a:r>
              <a:rPr lang="ru-RU" sz="1900" dirty="0" smtClean="0"/>
              <a:t>, 4 – </a:t>
            </a:r>
            <a:r>
              <a:rPr lang="ru-RU" sz="1900" dirty="0" err="1" smtClean="0"/>
              <a:t>kolonka</a:t>
            </a:r>
            <a:r>
              <a:rPr lang="ru-RU" sz="1900" dirty="0" smtClean="0"/>
              <a:t>, 5 </a:t>
            </a:r>
            <a:r>
              <a:rPr lang="ru-RU" sz="1900" dirty="0" err="1" smtClean="0"/>
              <a:t>görüş</a:t>
            </a:r>
            <a:r>
              <a:rPr lang="ru-RU" sz="1900" dirty="0" smtClean="0"/>
              <a:t> </a:t>
            </a:r>
            <a:r>
              <a:rPr lang="ru-RU" sz="1900" dirty="0" err="1" smtClean="0"/>
              <a:t>dürbüsi</a:t>
            </a:r>
            <a:r>
              <a:rPr lang="ru-RU" sz="1900" dirty="0" smtClean="0"/>
              <a:t>, 6 – </a:t>
            </a:r>
            <a:r>
              <a:rPr lang="ru-RU" sz="1900" dirty="0" err="1" smtClean="0"/>
              <a:t>dürbiniň</a:t>
            </a:r>
            <a:r>
              <a:rPr lang="ru-RU" sz="1900" dirty="0" smtClean="0"/>
              <a:t> </a:t>
            </a:r>
            <a:r>
              <a:rPr lang="ru-RU" sz="1900" dirty="0" err="1" smtClean="0"/>
              <a:t>berkidiji</a:t>
            </a:r>
            <a:r>
              <a:rPr lang="ru-RU" sz="1900" dirty="0" smtClean="0"/>
              <a:t> </a:t>
            </a:r>
            <a:r>
              <a:rPr lang="ru-RU" sz="1900" dirty="0" err="1" smtClean="0"/>
              <a:t>we</a:t>
            </a:r>
            <a:r>
              <a:rPr lang="ru-RU" sz="1900" dirty="0" smtClean="0"/>
              <a:t> 7 – </a:t>
            </a:r>
            <a:r>
              <a:rPr lang="ru-RU" sz="1900" dirty="0" err="1" smtClean="0"/>
              <a:t>mikrometr</a:t>
            </a:r>
            <a:r>
              <a:rPr lang="ru-RU" sz="1900" dirty="0" smtClean="0"/>
              <a:t> </a:t>
            </a:r>
            <a:r>
              <a:rPr lang="ru-RU" sz="1900" dirty="0" err="1" smtClean="0"/>
              <a:t>nurbatlary</a:t>
            </a:r>
            <a:r>
              <a:rPr lang="ru-RU" sz="1900" dirty="0" smtClean="0"/>
              <a:t>, 8 </a:t>
            </a:r>
            <a:r>
              <a:rPr lang="ru-RU" sz="1900" dirty="0" err="1" smtClean="0"/>
              <a:t>dik</a:t>
            </a:r>
            <a:r>
              <a:rPr lang="ru-RU" sz="1900" dirty="0" smtClean="0"/>
              <a:t> </a:t>
            </a:r>
            <a:r>
              <a:rPr lang="ru-RU" sz="1900" dirty="0" err="1" smtClean="0"/>
              <a:t>tegelek</a:t>
            </a:r>
            <a:r>
              <a:rPr lang="ru-RU" sz="1900" dirty="0" smtClean="0"/>
              <a:t>, 9 </a:t>
            </a:r>
            <a:r>
              <a:rPr lang="ru-RU" sz="1900" dirty="0" err="1" smtClean="0"/>
              <a:t>dik</a:t>
            </a:r>
            <a:r>
              <a:rPr lang="ru-RU" sz="1900" dirty="0" smtClean="0"/>
              <a:t> </a:t>
            </a:r>
            <a:r>
              <a:rPr lang="ru-RU" sz="1900" dirty="0" err="1" smtClean="0"/>
              <a:t>tegelegiň</a:t>
            </a:r>
            <a:r>
              <a:rPr lang="ru-RU" sz="1900" dirty="0" smtClean="0"/>
              <a:t> </a:t>
            </a:r>
            <a:r>
              <a:rPr lang="ru-RU" sz="1900" dirty="0" err="1" smtClean="0"/>
              <a:t>alidadasy</a:t>
            </a:r>
            <a:r>
              <a:rPr lang="ru-RU" sz="1900" dirty="0" smtClean="0"/>
              <a:t>, 10 – </a:t>
            </a:r>
            <a:r>
              <a:rPr lang="ru-RU" sz="1900" dirty="0" err="1" smtClean="0"/>
              <a:t>dik</a:t>
            </a:r>
            <a:r>
              <a:rPr lang="ru-RU" sz="1900" dirty="0" smtClean="0"/>
              <a:t> </a:t>
            </a:r>
            <a:r>
              <a:rPr lang="ru-RU" sz="1900" dirty="0" err="1" smtClean="0"/>
              <a:t>tegelegiň</a:t>
            </a:r>
            <a:r>
              <a:rPr lang="ru-RU" sz="1900" dirty="0" smtClean="0"/>
              <a:t> </a:t>
            </a:r>
            <a:r>
              <a:rPr lang="ru-RU" sz="1900" dirty="0" err="1" smtClean="0"/>
              <a:t>alidadasyndaky</a:t>
            </a:r>
            <a:r>
              <a:rPr lang="ru-RU" sz="1900" dirty="0" smtClean="0"/>
              <a:t> </a:t>
            </a:r>
            <a:r>
              <a:rPr lang="ru-RU" sz="1900" dirty="0" err="1" smtClean="0"/>
              <a:t>dereje</a:t>
            </a:r>
            <a:r>
              <a:rPr lang="ru-RU" sz="1900" dirty="0" smtClean="0"/>
              <a:t>, 11 – </a:t>
            </a:r>
            <a:r>
              <a:rPr lang="ru-RU" sz="1900" dirty="0" err="1" smtClean="0"/>
              <a:t>alidadanyň</a:t>
            </a:r>
            <a:r>
              <a:rPr lang="ru-RU" sz="1900" dirty="0" smtClean="0"/>
              <a:t> </a:t>
            </a:r>
            <a:r>
              <a:rPr lang="ru-RU" sz="1900" dirty="0" err="1" smtClean="0"/>
              <a:t>derejesindäki</a:t>
            </a:r>
            <a:r>
              <a:rPr lang="ru-RU" sz="1900" dirty="0" smtClean="0"/>
              <a:t> </a:t>
            </a:r>
            <a:r>
              <a:rPr lang="ru-RU" sz="1900" dirty="0" err="1" smtClean="0"/>
              <a:t>mikrometr</a:t>
            </a:r>
            <a:r>
              <a:rPr lang="ru-RU" sz="1900" dirty="0" smtClean="0"/>
              <a:t> </a:t>
            </a:r>
            <a:r>
              <a:rPr lang="ru-RU" sz="1900" dirty="0" err="1" smtClean="0"/>
              <a:t>nurbaty</a:t>
            </a:r>
            <a:r>
              <a:rPr lang="ru-RU" sz="1900" dirty="0" smtClean="0"/>
              <a:t>, 12 – </a:t>
            </a:r>
            <a:r>
              <a:rPr lang="ru-RU" sz="1900" dirty="0" err="1" smtClean="0"/>
              <a:t>alidadanyň</a:t>
            </a:r>
            <a:r>
              <a:rPr lang="ru-RU" sz="1900" dirty="0" smtClean="0"/>
              <a:t> </a:t>
            </a:r>
            <a:r>
              <a:rPr lang="ru-RU" sz="1900" dirty="0" err="1" smtClean="0"/>
              <a:t>derejesiniň</a:t>
            </a:r>
            <a:r>
              <a:rPr lang="ru-RU" sz="1900" dirty="0" smtClean="0"/>
              <a:t> </a:t>
            </a:r>
            <a:r>
              <a:rPr lang="ru-RU" sz="1900" dirty="0" err="1" smtClean="0"/>
              <a:t>düzediji</a:t>
            </a:r>
            <a:r>
              <a:rPr lang="ru-RU" sz="1900" dirty="0" smtClean="0"/>
              <a:t> </a:t>
            </a:r>
            <a:r>
              <a:rPr lang="ru-RU" sz="1900" dirty="0" err="1" smtClean="0"/>
              <a:t>nurbatlary</a:t>
            </a:r>
            <a:endParaRPr lang="ru-RU" sz="1900" dirty="0" smtClean="0"/>
          </a:p>
          <a:p>
            <a:endParaRPr lang="ru-RU" sz="1900" dirty="0"/>
          </a:p>
        </p:txBody>
      </p:sp>
    </p:spTree>
    <p:extLst>
      <p:ext uri="{BB962C8B-B14F-4D97-AF65-F5344CB8AC3E}">
        <p14:creationId xmlns:p14="http://schemas.microsoft.com/office/powerpoint/2010/main" val="117235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cer\Desktop\картинки\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48159"/>
            <a:ext cx="4032447" cy="26642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cer\Desktop\картинки\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836712"/>
            <a:ext cx="403244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Acer\Desktop\картинки\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3512455"/>
            <a:ext cx="4032448" cy="313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cer\Desktop\картинки\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1" y="3512455"/>
            <a:ext cx="4392489" cy="3139021"/>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p:cNvSpPr>
            <a:spLocks noGrp="1"/>
          </p:cNvSpPr>
          <p:nvPr>
            <p:ph type="title"/>
          </p:nvPr>
        </p:nvSpPr>
        <p:spPr>
          <a:xfrm>
            <a:off x="406923" y="116632"/>
            <a:ext cx="8229600" cy="576064"/>
          </a:xfrm>
        </p:spPr>
        <p:txBody>
          <a:bodyPr>
            <a:normAutofit fontScale="90000"/>
          </a:bodyPr>
          <a:lstStyle/>
          <a:p>
            <a:r>
              <a:rPr lang="ru-RU" sz="3200" b="1" dirty="0" err="1" smtClean="0"/>
              <a:t>Menzula</a:t>
            </a:r>
            <a:r>
              <a:rPr lang="ru-RU" sz="3200" b="1" dirty="0" smtClean="0"/>
              <a:t> </a:t>
            </a:r>
            <a:r>
              <a:rPr lang="ru-RU" sz="3200" b="1" dirty="0" err="1" smtClean="0"/>
              <a:t>kesişmeleri</a:t>
            </a:r>
            <a:endParaRPr lang="ru-RU" sz="3200" b="1" dirty="0"/>
          </a:p>
        </p:txBody>
      </p:sp>
    </p:spTree>
    <p:extLst>
      <p:ext uri="{BB962C8B-B14F-4D97-AF65-F5344CB8AC3E}">
        <p14:creationId xmlns:p14="http://schemas.microsoft.com/office/powerpoint/2010/main" val="2232522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2090</TotalTime>
  <Words>1539</Words>
  <Application>Microsoft Office PowerPoint</Application>
  <PresentationFormat>Экран (4:3)</PresentationFormat>
  <Paragraphs>125</Paragraphs>
  <Slides>30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Cambria Math</vt:lpstr>
      <vt:lpstr>Georgia</vt:lpstr>
      <vt:lpstr>Trebuchet MS</vt:lpstr>
      <vt:lpstr>Wingdings</vt:lpstr>
      <vt:lpstr>Воздушный поток</vt:lpstr>
      <vt:lpstr>Презентация PowerPoint</vt:lpstr>
      <vt:lpstr>Meýilnama:</vt:lpstr>
      <vt:lpstr>Giriş </vt:lpstr>
      <vt:lpstr>Menzula şekillendirmesiniň taryhy </vt:lpstr>
      <vt:lpstr>Презентация PowerPoint</vt:lpstr>
      <vt:lpstr>Презентация PowerPoint</vt:lpstr>
      <vt:lpstr>Menzula şekillendirmesiniň mazmuny</vt:lpstr>
      <vt:lpstr>Презентация PowerPoint</vt:lpstr>
      <vt:lpstr>Menzula kesişmeleri</vt:lpstr>
      <vt:lpstr>Menzula kartalaşdyrmasynyň abzallary we enjamlary</vt:lpstr>
      <vt:lpstr>Презентация PowerPoint</vt:lpstr>
      <vt:lpstr>Презентация PowerPoint</vt:lpstr>
      <vt:lpstr>Кипрегель</vt:lpstr>
      <vt:lpstr>Презентация PowerPoint</vt:lpstr>
      <vt:lpstr>Презентация PowerPoint</vt:lpstr>
      <vt:lpstr>Презентация PowerPoint</vt:lpstr>
      <vt:lpstr>Презентация PowerPoint</vt:lpstr>
      <vt:lpstr>Menzula şekillendirmesini ýerine ýetirmegiň tertibi</vt:lpstr>
      <vt:lpstr>Презентация PowerPoint</vt:lpstr>
      <vt:lpstr>Menzula ýörelgelerini geçirmek</vt:lpstr>
      <vt:lpstr>Презентация PowerPoint</vt:lpstr>
      <vt:lpstr>Презентация PowerPoint</vt:lpstr>
      <vt:lpstr>Презентация PowerPoint</vt:lpstr>
      <vt:lpstr>Menzula kartalaşdyrmasynyň artykmaç we ýetmezçilik taraplary</vt:lpstr>
      <vt:lpstr>Menzula kartalaşdyrmasynyň hakykat ýüzündäki netijeleri</vt:lpstr>
      <vt:lpstr>Taýyn karta</vt:lpstr>
      <vt:lpstr>Презентация PowerPoint</vt:lpstr>
      <vt:lpstr>Презентация PowerPoint</vt:lpstr>
      <vt:lpstr>Netijenama </vt:lpstr>
      <vt:lpstr>Презентация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Lenovo</cp:lastModifiedBy>
  <cp:revision>118</cp:revision>
  <dcterms:created xsi:type="dcterms:W3CDTF">2015-04-23T15:00:40Z</dcterms:created>
  <dcterms:modified xsi:type="dcterms:W3CDTF">2021-08-26T13:46:12Z</dcterms:modified>
</cp:coreProperties>
</file>