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71" r:id="rId2"/>
    <p:sldId id="264" r:id="rId3"/>
    <p:sldId id="258" r:id="rId4"/>
    <p:sldId id="265" r:id="rId5"/>
    <p:sldId id="272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11829-11F0-4969-8DF6-588D9D208F9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EFEEF-FF1C-4B67-AFA9-5A2CA1DFE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811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F9490-E6A5-4579-9F5F-DC77140F0FA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796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79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90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04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11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68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27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28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92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907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48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31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79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556290" y="925515"/>
            <a:ext cx="8497888" cy="5216526"/>
            <a:chOff x="374" y="568"/>
            <a:chExt cx="5353" cy="3286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434" y="58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12" y="583"/>
              <a:ext cx="16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952" y="583"/>
              <a:ext cx="79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655" y="583"/>
              <a:ext cx="61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202" y="583"/>
              <a:ext cx="63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217" y="56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371" y="583"/>
              <a:ext cx="111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950" y="973"/>
              <a:ext cx="162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Meýilnama</a:t>
              </a:r>
              <a:r>
                <a:rPr kumimoji="0" lang="ru-RU" sz="3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: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3320" y="1216"/>
              <a:ext cx="111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405" y="1372"/>
              <a:ext cx="187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1.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534" y="1837"/>
              <a:ext cx="116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619" y="1372"/>
              <a:ext cx="4333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ru-RU" sz="2800" b="0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Türkmenistany</a:t>
              </a:r>
              <a:r>
                <a:rPr lang="ru-RU" sz="2800" dirty="0" err="1" smtClean="0">
                  <a:latin typeface="Times New Roman" pitchFamily="18" charset="0"/>
                  <a:cs typeface="Arial" pitchFamily="34" charset="0"/>
                </a:rPr>
                <a:t>ň</a:t>
              </a:r>
              <a:r>
                <a: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ru-RU" sz="2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Prezidentini</a:t>
              </a:r>
              <a:r>
                <a:rPr lang="tk-TM" sz="2800" dirty="0" smtClean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ň hukuk derejesi</a:t>
              </a:r>
              <a:r>
                <a:rPr kumimoji="0" lang="ru-RU" sz="3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.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454" y="184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74" y="1865"/>
              <a:ext cx="245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2.                              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534" y="2371"/>
              <a:ext cx="116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619" y="23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2176" y="23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2229" y="23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650" y="1874"/>
              <a:ext cx="5077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Türkmenistanyň</a:t>
              </a:r>
              <a:r>
                <a: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ru-RU" sz="2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Prezidentiniň</a:t>
              </a:r>
              <a:r>
                <a:rPr kumimoji="0" lang="ru-RU" sz="28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ru-RU" sz="28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ygtyýarlyklary</a:t>
              </a:r>
              <a:r>
                <a:rPr kumimoji="0" lang="ru-RU" sz="3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.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3159" y="2911"/>
              <a:ext cx="107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385" y="2252"/>
              <a:ext cx="187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3.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534" y="3439"/>
              <a:ext cx="116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619" y="344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2832" y="3445"/>
              <a:ext cx="107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1031875" y="3649605"/>
            <a:ext cx="687903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Türkmenistanyň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Mejlisi-kanun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çykaryjy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edaradyr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" name="Заголовок 307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k-TM" b="1" dirty="0" smtClean="0">
                <a:latin typeface="Times New Roman" pitchFamily="18" charset="0"/>
                <a:cs typeface="Times New Roman" pitchFamily="18" charset="0"/>
              </a:rPr>
              <a:t>Tema: Türkmenistanda häkimýet we dolandyryş edaralaryň ulgamy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Прямоугольник 3074"/>
          <p:cNvSpPr/>
          <p:nvPr/>
        </p:nvSpPr>
        <p:spPr>
          <a:xfrm>
            <a:off x="549940" y="4619101"/>
            <a:ext cx="645080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4.Ministrler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Kabineti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-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ýokary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ýerine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ýetiriji</a:t>
            </a: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  <a:p>
            <a:r>
              <a:rPr lang="tk-TM" sz="2800" dirty="0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we serenjam beriji edaradyr.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1402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568952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498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946233" cy="7128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507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0" cy="6711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043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4" y="116633"/>
            <a:ext cx="849694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78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517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76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9150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712968" cy="747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16862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52</Words>
  <Application>Microsoft Office PowerPoint</Application>
  <PresentationFormat>Экран (4:3)</PresentationFormat>
  <Paragraphs>20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Tema: Türkmenistanda häkimýet we dolandyryş edaralaryň ulgamy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2020-08-31T09:39:58Z</dcterms:created>
  <dcterms:modified xsi:type="dcterms:W3CDTF">2020-09-11T05:25:44Z</dcterms:modified>
</cp:coreProperties>
</file>