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4" r:id="rId4"/>
    <p:sldId id="267" r:id="rId5"/>
    <p:sldId id="266" r:id="rId6"/>
    <p:sldId id="263" r:id="rId7"/>
    <p:sldId id="262" r:id="rId8"/>
    <p:sldId id="261" r:id="rId9"/>
    <p:sldId id="260" r:id="rId10"/>
    <p:sldId id="259" r:id="rId11"/>
    <p:sldId id="25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6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074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08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299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38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123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4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0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7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38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789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327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A31337C-08E7-429A-949F-347B00DA70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0DF763-B9F1-4AB8-A019-0B49802D8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60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389744"/>
            <a:ext cx="11227633" cy="6086007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k-TM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Tema:6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6.1.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töleýjiler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salynmaýan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6.2.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binýadynyanyklamak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ýerleşdirilendigini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k-TM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ýetirilendigini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edilendigini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tk-TM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kesgitlemegiň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tertibi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D3DF12-2C86-4A10-9B3A-399B8A09A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156" y="382249"/>
            <a:ext cx="2438611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196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3B386DF9-062B-45D6-AE79-762BDF2EF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682" y="584616"/>
            <a:ext cx="10178980" cy="569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22386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389744"/>
            <a:ext cx="11227633" cy="6086007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ýetirmegiň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etmegiň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hökmanlygy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halatlarynda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ýüklenilen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wezipeleri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ýetirmegiň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çäklerinde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ýetiriji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öz­özüni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hususan­da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ýangyna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garşy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göreş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gullugynyň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hyzmatlaryny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gümrük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hyzmatlaryny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güwälendirmek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jemleýär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14.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baradaky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ylalaşykdan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gelip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ilkibaşdan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geçmegi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ýerleşdirilýän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ýerleşdirmäge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niýetlenilen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elektrik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ykrar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725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389744"/>
            <a:ext cx="11227633" cy="6086007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k-TM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6.1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k-TM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tk-TM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salynmaýan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tutulan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halatlarynda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şahsy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telekeçiler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ykrar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1­</a:t>
            </a:r>
            <a:r>
              <a:rPr lang="tk-TM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görkezilýän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töleýjilerine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40552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0FEE41-CFF6-4439-B7DC-B9427818B2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866" y="616314"/>
            <a:ext cx="9263921" cy="4991725"/>
          </a:xfrm>
          <a:prstGeom prst="rect">
            <a:avLst/>
          </a:prstGeom>
        </p:spPr>
      </p:pic>
      <p:pic>
        <p:nvPicPr>
          <p:cNvPr id="3" name="Picture 2" descr="http://www.rusya.ru/UserFiles/images/dd1f651282954619980db85556899245.jpg">
            <a:extLst>
              <a:ext uri="{FF2B5EF4-FFF2-40B4-BE49-F238E27FC236}">
                <a16:creationId xmlns:a16="http://schemas.microsoft.com/office/drawing/2014/main" id="{82F74515-F173-4235-8807-AA2FFBF0F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66" y="440351"/>
            <a:ext cx="1800000" cy="12855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rgbClr val="4F81BD">
                <a:satMod val="175000"/>
                <a:alpha val="4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855314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509666"/>
            <a:ext cx="11227633" cy="596608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­nji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şekillendirilýän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salynmaýan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aşakdakylar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degişlidirler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numizmatika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bankynyň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tabşyrygy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puluny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ýerleşdirilmegi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baglanyşykly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saklamak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inkassasiýa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durmaýan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halatlarynda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serişdesi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pullarynyň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banknotlaryň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dolanyşygy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dirty="0"/>
              <a:t>   </a:t>
            </a:r>
            <a:r>
              <a:rPr lang="ru-RU" dirty="0"/>
              <a:t>(</a:t>
            </a:r>
            <a:r>
              <a:rPr lang="ru-RU" b="1" dirty="0" err="1"/>
              <a:t>Нумизма́тика</a:t>
            </a:r>
            <a:r>
              <a:rPr lang="ru-RU" dirty="0"/>
              <a:t> (от лат. </a:t>
            </a:r>
            <a:r>
              <a:rPr lang="ru-RU" dirty="0" err="1"/>
              <a:t>numisma</a:t>
            </a:r>
            <a:r>
              <a:rPr lang="ru-RU" dirty="0"/>
              <a:t>, </a:t>
            </a:r>
            <a:r>
              <a:rPr lang="ru-RU" dirty="0" err="1"/>
              <a:t>nomisma</a:t>
            </a:r>
            <a:r>
              <a:rPr lang="ru-RU" dirty="0"/>
              <a:t>, </a:t>
            </a:r>
            <a:r>
              <a:rPr lang="ru-RU" dirty="0" err="1"/>
              <a:t>numismatis</a:t>
            </a:r>
            <a:r>
              <a:rPr lang="ru-RU" dirty="0"/>
              <a:t> — «монета» ← др.-греч. — вспомогательная историческая наука о монетах как о вещественных памятниках культуры.)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40151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389744"/>
            <a:ext cx="11227633" cy="6086007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paýly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gatnaşmak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hukugyny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aýrybaşgalamak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kagyzlaryň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dolanyşygy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Dellalçylyk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araçyllyk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dolanyşyga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goşulmaýar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3.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ssuda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göterimleri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 </a:t>
            </a: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üýtgedilip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guralanda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mirasdüşerine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serişdelerini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aktiwlerini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emläklerini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5.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ýetiriji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öz­özüňi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edaralarynyň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çözgüdi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133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659567"/>
            <a:ext cx="11227633" cy="5816184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Telekeçi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öz­özüňi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edaralaryna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tk-TM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7.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Haýyr­yhsan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haýyt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sahabat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?)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8.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Ynsan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perwerlik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haýyr­yhsan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kömegi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862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>
            <a:extLst>
              <a:ext uri="{FF2B5EF4-FFF2-40B4-BE49-F238E27FC236}">
                <a16:creationId xmlns:a16="http://schemas.microsoft.com/office/drawing/2014/main" id="{5DDFD337-08BC-4511-996E-FA78A4118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583" y="374755"/>
            <a:ext cx="9905198" cy="606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2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1049311"/>
            <a:ext cx="11227633" cy="54264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hajatlary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medeni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gymmatlyklaryň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bolmalysy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peýdalanylmaýandygy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sebäpli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ýetiriji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öz­özüni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edaralarynyň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çözgütleri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alynmaga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ýerleşýän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aýrybaşgalananda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10.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Miras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eýeçilik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haýryna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mejbury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haýryna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eýesiz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79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1087E-ECCA-4ABD-80FE-7E4D79C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614597"/>
            <a:ext cx="11227633" cy="5861154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şahsy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ynsanperwer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maliýe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kömegiň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karzlaryň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maksatnamalarynyň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hem­de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taslamalarynyň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çäklerinde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3­nji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12.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Telekeçi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ýetiriji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häkimiýet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öz­özüni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edaralary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bolmazdan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227527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24</TotalTime>
  <Words>630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Century Gothic</vt:lpstr>
      <vt:lpstr>Garamond</vt:lpstr>
      <vt:lpstr>Times New Roman</vt:lpstr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7</cp:revision>
  <dcterms:created xsi:type="dcterms:W3CDTF">2021-03-08T17:26:15Z</dcterms:created>
  <dcterms:modified xsi:type="dcterms:W3CDTF">2021-03-10T19:15:28Z</dcterms:modified>
</cp:coreProperties>
</file>