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0" r:id="rId7"/>
    <p:sldId id="261" r:id="rId8"/>
    <p:sldId id="291" r:id="rId9"/>
    <p:sldId id="292" r:id="rId10"/>
    <p:sldId id="29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64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86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3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2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18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0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86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7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38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85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0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2D7E-9622-48E8-AC88-190EAECE0C5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F1C-51DE-4CBB-9E09-6985D1B899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3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3753" y="501161"/>
            <a:ext cx="8680832" cy="1485901"/>
          </a:xfrm>
        </p:spPr>
        <p:txBody>
          <a:bodyPr>
            <a:normAutofit fontScale="90000"/>
          </a:bodyPr>
          <a:lstStyle/>
          <a:p>
            <a:pPr marL="342900" lvl="0" indent="-342900">
              <a:spcAft>
                <a:spcPts val="0"/>
              </a:spcAft>
            </a:pP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k-TM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sq-AL" sz="40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DARTGYNLYK YAGDAÝLARYNYŇ SELJERMESI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884" y="2154115"/>
            <a:ext cx="11571316" cy="4246685"/>
          </a:xfrm>
        </p:spPr>
        <p:txBody>
          <a:bodyPr>
            <a:normAutofit/>
          </a:bodyPr>
          <a:lstStyle/>
          <a:p>
            <a:pPr algn="just"/>
            <a:r>
              <a:rPr lang="tk-TM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Dartgynlylyk ýagdaýlarynyň görnüşleri.</a:t>
            </a:r>
          </a:p>
          <a:p>
            <a:pPr algn="just"/>
            <a:r>
              <a:rPr lang="tk-TM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Çyzykly dartgynlylyk ýagdaýy.</a:t>
            </a:r>
          </a:p>
          <a:p>
            <a:pPr algn="just"/>
            <a:r>
              <a:rPr lang="tk-TM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Tekiz dartgynlylyk ýagdaýy.</a:t>
            </a:r>
          </a:p>
          <a:p>
            <a:pPr algn="just"/>
            <a:r>
              <a:rPr lang="tk-TM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Baş dartgynlylyk. Baş meýdança.</a:t>
            </a:r>
          </a:p>
          <a:p>
            <a:pPr algn="just"/>
            <a:r>
              <a:rPr lang="tk-TM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Moruň tegeleginiň kömegi bilen tekiz dartgynlylyk </a:t>
            </a:r>
            <a:r>
              <a:rPr lang="tk-TM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ýagdaýynyň barlagyny </a:t>
            </a:r>
            <a:r>
              <a:rPr lang="tk-TM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98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3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4062"/>
            <a:ext cx="10515600" cy="5820507"/>
          </a:xfrm>
        </p:spPr>
        <p:txBody>
          <a:bodyPr>
            <a:noAutofit/>
          </a:bodyPr>
          <a:lstStyle/>
          <a:p>
            <a:r>
              <a:rPr lang="en-US" sz="2400" dirty="0" err="1"/>
              <a:t>Goý</a:t>
            </a:r>
            <a:r>
              <a:rPr lang="en-US" sz="2400" dirty="0"/>
              <a:t>, </a:t>
            </a:r>
            <a:r>
              <a:rPr lang="en-US" sz="2400" dirty="0" err="1"/>
              <a:t>bize</a:t>
            </a:r>
            <a:r>
              <a:rPr lang="en-US" sz="2400" dirty="0"/>
              <a:t> </a:t>
            </a:r>
            <a:r>
              <a:rPr lang="el-GR" sz="2400" dirty="0"/>
              <a:t>σ</a:t>
            </a:r>
            <a:r>
              <a:rPr lang="en-US" sz="2400" dirty="0"/>
              <a:t>x, </a:t>
            </a:r>
            <a:r>
              <a:rPr lang="el-GR" sz="2400" dirty="0"/>
              <a:t>σ</a:t>
            </a:r>
            <a:r>
              <a:rPr lang="en-US" sz="2400" dirty="0"/>
              <a:t>y, </a:t>
            </a:r>
            <a:r>
              <a:rPr lang="el-GR" sz="2400" dirty="0"/>
              <a:t>τ</a:t>
            </a:r>
            <a:r>
              <a:rPr lang="en-US" sz="2400" dirty="0"/>
              <a:t>x, </a:t>
            </a:r>
            <a:r>
              <a:rPr lang="el-GR" sz="2400" dirty="0"/>
              <a:t>τ</a:t>
            </a:r>
            <a:r>
              <a:rPr lang="en-US" sz="2400" dirty="0"/>
              <a:t>y (7.8-nji </a:t>
            </a:r>
            <a:r>
              <a:rPr lang="en-US" sz="2400" dirty="0" err="1"/>
              <a:t>surat</a:t>
            </a:r>
            <a:r>
              <a:rPr lang="en-US" sz="2400" dirty="0"/>
              <a:t>) </a:t>
            </a:r>
            <a:r>
              <a:rPr lang="en-US" sz="2400" dirty="0" err="1"/>
              <a:t>ululyklar</a:t>
            </a:r>
            <a:r>
              <a:rPr lang="en-US" sz="2400" dirty="0"/>
              <a:t> </a:t>
            </a:r>
            <a:r>
              <a:rPr lang="en-US" sz="2400" dirty="0" err="1"/>
              <a:t>berlen</a:t>
            </a:r>
            <a:r>
              <a:rPr lang="en-US" sz="2400" dirty="0"/>
              <a:t> </a:t>
            </a:r>
            <a:r>
              <a:rPr lang="en-US" sz="2400" dirty="0" err="1"/>
              <a:t>bolsun</a:t>
            </a:r>
            <a:r>
              <a:rPr lang="en-US" sz="2400" dirty="0"/>
              <a:t>. </a:t>
            </a:r>
            <a:r>
              <a:rPr lang="en-US" sz="2400" dirty="0" err="1"/>
              <a:t>Baş</a:t>
            </a:r>
            <a:endParaRPr lang="en-US" sz="2400" dirty="0"/>
          </a:p>
          <a:p>
            <a:r>
              <a:rPr lang="en-US" sz="2400" dirty="0" err="1"/>
              <a:t>dartgynlylygyň</a:t>
            </a:r>
            <a:r>
              <a:rPr lang="en-US" sz="2400" dirty="0"/>
              <a:t> (</a:t>
            </a:r>
            <a:r>
              <a:rPr lang="el-GR" sz="2400" dirty="0"/>
              <a:t>σ1, σ2) </a:t>
            </a:r>
            <a:r>
              <a:rPr lang="en-US" sz="2400" dirty="0" err="1"/>
              <a:t>ululygyny</a:t>
            </a:r>
            <a:r>
              <a:rPr lang="en-US" sz="2400" dirty="0"/>
              <a:t> we </a:t>
            </a:r>
            <a:r>
              <a:rPr lang="en-US" sz="2400" dirty="0" err="1"/>
              <a:t>baş</a:t>
            </a:r>
            <a:r>
              <a:rPr lang="en-US" sz="2400" dirty="0"/>
              <a:t> </a:t>
            </a:r>
            <a:r>
              <a:rPr lang="en-US" sz="2400" dirty="0" err="1"/>
              <a:t>meýdançanyň</a:t>
            </a:r>
            <a:r>
              <a:rPr lang="en-US" sz="2400" dirty="0"/>
              <a:t> </a:t>
            </a:r>
            <a:r>
              <a:rPr lang="en-US" sz="2400" dirty="0" err="1"/>
              <a:t>ugruny</a:t>
            </a:r>
            <a:endParaRPr lang="en-US" sz="2400" dirty="0"/>
          </a:p>
          <a:p>
            <a:r>
              <a:rPr lang="en-US" sz="2400" dirty="0" err="1"/>
              <a:t>kesgitlemek</a:t>
            </a:r>
            <a:r>
              <a:rPr lang="en-US" sz="2400" dirty="0"/>
              <a:t> </a:t>
            </a:r>
            <a:r>
              <a:rPr lang="en-US" sz="2400" dirty="0" err="1"/>
              <a:t>talap</a:t>
            </a:r>
            <a:r>
              <a:rPr lang="en-US" sz="2400" dirty="0"/>
              <a:t> </a:t>
            </a:r>
            <a:r>
              <a:rPr lang="en-US" sz="2400" dirty="0" err="1"/>
              <a:t>edilýär</a:t>
            </a:r>
            <a:r>
              <a:rPr lang="en-US" sz="2400" dirty="0"/>
              <a:t> </a:t>
            </a:r>
            <a:r>
              <a:rPr lang="en-US" sz="2400" dirty="0" err="1"/>
              <a:t>diýeliň</a:t>
            </a:r>
            <a:r>
              <a:rPr lang="en-US" sz="2400" dirty="0"/>
              <a:t>. </a:t>
            </a:r>
            <a:r>
              <a:rPr lang="en-US" sz="2400" dirty="0" err="1"/>
              <a:t>Onda</a:t>
            </a:r>
            <a:r>
              <a:rPr lang="en-US" sz="2400" dirty="0"/>
              <a:t> </a:t>
            </a:r>
            <a:r>
              <a:rPr lang="en-US" sz="2400" dirty="0" err="1"/>
              <a:t>şeýle</a:t>
            </a:r>
            <a:r>
              <a:rPr lang="en-US" sz="2400" dirty="0"/>
              <a:t> </a:t>
            </a:r>
            <a:r>
              <a:rPr lang="en-US" sz="2400" dirty="0" err="1"/>
              <a:t>bolar</a:t>
            </a:r>
            <a:r>
              <a:rPr lang="en-US" sz="2400" dirty="0"/>
              <a:t>: </a:t>
            </a:r>
            <a:r>
              <a:rPr lang="el-GR" sz="2400" dirty="0"/>
              <a:t>σ</a:t>
            </a:r>
            <a:r>
              <a:rPr lang="en-US" sz="2400" dirty="0"/>
              <a:t>x &gt; </a:t>
            </a:r>
            <a:r>
              <a:rPr lang="el-GR" sz="2400" dirty="0"/>
              <a:t>σ</a:t>
            </a:r>
            <a:r>
              <a:rPr lang="en-US" sz="2400" dirty="0"/>
              <a:t>y, </a:t>
            </a:r>
            <a:r>
              <a:rPr lang="el-GR" sz="2400" dirty="0"/>
              <a:t>τ</a:t>
            </a:r>
            <a:r>
              <a:rPr lang="en-US" sz="2400" dirty="0"/>
              <a:t>y &gt; 0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l-GR" sz="2400" dirty="0"/>
              <a:t>σ – τ </a:t>
            </a:r>
            <a:r>
              <a:rPr lang="en-US" sz="2400" dirty="0" err="1"/>
              <a:t>koordinatalar</a:t>
            </a:r>
            <a:r>
              <a:rPr lang="en-US" sz="2400" dirty="0"/>
              <a:t> </a:t>
            </a:r>
            <a:r>
              <a:rPr lang="en-US" sz="2400" dirty="0" err="1"/>
              <a:t>ulgamynda</a:t>
            </a:r>
            <a:r>
              <a:rPr lang="en-US" sz="2400" dirty="0"/>
              <a:t> </a:t>
            </a:r>
            <a:r>
              <a:rPr lang="en-US" sz="2400" dirty="0" err="1"/>
              <a:t>Dy</a:t>
            </a:r>
            <a:r>
              <a:rPr lang="en-US" sz="2400" dirty="0"/>
              <a:t> (</a:t>
            </a:r>
            <a:r>
              <a:rPr lang="el-GR" sz="2400" dirty="0"/>
              <a:t>σ</a:t>
            </a:r>
            <a:r>
              <a:rPr lang="en-US" sz="2400" dirty="0"/>
              <a:t>x, </a:t>
            </a:r>
            <a:r>
              <a:rPr lang="el-GR" sz="2400" dirty="0"/>
              <a:t>τ</a:t>
            </a:r>
            <a:r>
              <a:rPr lang="en-US" sz="2400" dirty="0"/>
              <a:t>y) we </a:t>
            </a:r>
            <a:r>
              <a:rPr lang="en-US" sz="2400" dirty="0" err="1"/>
              <a:t>Dx</a:t>
            </a:r>
            <a:r>
              <a:rPr lang="en-US" sz="2400" dirty="0"/>
              <a:t> (</a:t>
            </a:r>
            <a:r>
              <a:rPr lang="el-GR" sz="2400" dirty="0"/>
              <a:t>σ</a:t>
            </a:r>
            <a:r>
              <a:rPr lang="en-US" sz="2400" dirty="0"/>
              <a:t>y, </a:t>
            </a:r>
            <a:r>
              <a:rPr lang="el-GR" sz="2400" dirty="0"/>
              <a:t>τ</a:t>
            </a:r>
            <a:r>
              <a:rPr lang="en-US" sz="2400" dirty="0"/>
              <a:t>x) </a:t>
            </a:r>
            <a:r>
              <a:rPr lang="en-US" sz="2400" dirty="0" err="1" smtClean="0"/>
              <a:t>nokatlary</a:t>
            </a:r>
            <a:r>
              <a:rPr lang="tk-TM" sz="2400" dirty="0" smtClean="0"/>
              <a:t> </a:t>
            </a:r>
            <a:r>
              <a:rPr lang="en-US" sz="2400" dirty="0" err="1" smtClean="0"/>
              <a:t>girizýäris</a:t>
            </a:r>
            <a:r>
              <a:rPr lang="en-US" sz="2400" dirty="0"/>
              <a:t>. Bu </a:t>
            </a:r>
            <a:r>
              <a:rPr lang="en-US" sz="2400" dirty="0" err="1"/>
              <a:t>nokatlary</a:t>
            </a:r>
            <a:r>
              <a:rPr lang="en-US" sz="2400" dirty="0"/>
              <a:t> </a:t>
            </a:r>
            <a:r>
              <a:rPr lang="en-US" sz="2400" dirty="0" err="1"/>
              <a:t>birleşdirip</a:t>
            </a:r>
            <a:r>
              <a:rPr lang="en-US" sz="2400" dirty="0"/>
              <a:t>, </a:t>
            </a:r>
            <a:r>
              <a:rPr lang="en-US" sz="2400" dirty="0" err="1"/>
              <a:t>tegelegiň</a:t>
            </a:r>
            <a:r>
              <a:rPr lang="en-US" sz="2400" dirty="0"/>
              <a:t> </a:t>
            </a:r>
            <a:r>
              <a:rPr lang="en-US" sz="2400" dirty="0" err="1"/>
              <a:t>merkezini</a:t>
            </a:r>
            <a:r>
              <a:rPr lang="en-US" sz="2400" dirty="0"/>
              <a:t>, C </a:t>
            </a:r>
            <a:r>
              <a:rPr lang="en-US" sz="2400" dirty="0" err="1" smtClean="0"/>
              <a:t>nokady</a:t>
            </a:r>
            <a:r>
              <a:rPr lang="tk-TM" sz="2400" dirty="0" smtClean="0"/>
              <a:t> </a:t>
            </a:r>
            <a:r>
              <a:rPr lang="en-US" sz="2400" dirty="0" err="1" smtClean="0"/>
              <a:t>tapýarys</a:t>
            </a:r>
            <a:r>
              <a:rPr lang="en-US" sz="2400" dirty="0" smtClean="0"/>
              <a:t> </a:t>
            </a:r>
            <a:r>
              <a:rPr lang="en-US" sz="2400" dirty="0"/>
              <a:t>we </a:t>
            </a:r>
            <a:r>
              <a:rPr lang="en-US" sz="2400" dirty="0" err="1"/>
              <a:t>CDx</a:t>
            </a:r>
            <a:r>
              <a:rPr lang="en-US" sz="2400" dirty="0"/>
              <a:t>=</a:t>
            </a:r>
            <a:r>
              <a:rPr lang="en-US" sz="2400" dirty="0" err="1"/>
              <a:t>CDy</a:t>
            </a:r>
            <a:r>
              <a:rPr lang="en-US" sz="2400" dirty="0"/>
              <a:t> radius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töwerek</a:t>
            </a:r>
            <a:r>
              <a:rPr lang="en-US" sz="2400" dirty="0"/>
              <a:t> </a:t>
            </a:r>
            <a:r>
              <a:rPr lang="en-US" sz="2400" dirty="0" err="1"/>
              <a:t>geçirýäris</a:t>
            </a:r>
            <a:r>
              <a:rPr lang="en-US" sz="2400" dirty="0"/>
              <a:t>.</a:t>
            </a:r>
          </a:p>
          <a:p>
            <a:r>
              <a:rPr lang="el-GR" sz="2400" dirty="0"/>
              <a:t>σ </a:t>
            </a:r>
            <a:r>
              <a:rPr lang="en-US" sz="2400" dirty="0"/>
              <a:t>ok </a:t>
            </a:r>
            <a:r>
              <a:rPr lang="en-US" sz="2400" dirty="0" err="1"/>
              <a:t>bilen</a:t>
            </a:r>
            <a:r>
              <a:rPr lang="en-US" sz="2400" dirty="0"/>
              <a:t> </a:t>
            </a:r>
            <a:r>
              <a:rPr lang="en-US" sz="2400" dirty="0" err="1"/>
              <a:t>töweregiň</a:t>
            </a:r>
            <a:r>
              <a:rPr lang="en-US" sz="2400" dirty="0"/>
              <a:t> </a:t>
            </a:r>
            <a:r>
              <a:rPr lang="en-US" sz="2400" dirty="0" err="1"/>
              <a:t>kesişme</a:t>
            </a:r>
            <a:r>
              <a:rPr lang="en-US" sz="2400" dirty="0"/>
              <a:t> </a:t>
            </a:r>
            <a:r>
              <a:rPr lang="en-US" sz="2400" dirty="0" err="1"/>
              <a:t>nokatlarynyň</a:t>
            </a:r>
            <a:r>
              <a:rPr lang="en-US" sz="2400" dirty="0"/>
              <a:t> </a:t>
            </a:r>
            <a:r>
              <a:rPr lang="en-US" sz="2400" dirty="0" err="1"/>
              <a:t>absissasy</a:t>
            </a:r>
            <a:r>
              <a:rPr lang="en-US" sz="2400" dirty="0"/>
              <a:t> OA we OB</a:t>
            </a:r>
          </a:p>
          <a:p>
            <a:r>
              <a:rPr lang="en-US" sz="2400" dirty="0" err="1"/>
              <a:t>kesimler</a:t>
            </a:r>
            <a:r>
              <a:rPr lang="en-US" sz="2400" dirty="0"/>
              <a:t> </a:t>
            </a:r>
            <a:r>
              <a:rPr lang="en-US" sz="2400" dirty="0" err="1"/>
              <a:t>baş</a:t>
            </a:r>
            <a:r>
              <a:rPr lang="en-US" sz="2400" dirty="0"/>
              <a:t> </a:t>
            </a:r>
            <a:r>
              <a:rPr lang="en-US" sz="2400" dirty="0" err="1"/>
              <a:t>dartgynlylyklaryň</a:t>
            </a:r>
            <a:r>
              <a:rPr lang="en-US" sz="2400" dirty="0"/>
              <a:t> (</a:t>
            </a:r>
            <a:r>
              <a:rPr lang="el-GR" sz="2400" dirty="0"/>
              <a:t>σ1 </a:t>
            </a:r>
            <a:r>
              <a:rPr lang="en-US" sz="2400" dirty="0"/>
              <a:t>we </a:t>
            </a:r>
            <a:r>
              <a:rPr lang="el-GR" sz="2400" dirty="0"/>
              <a:t>σ2) </a:t>
            </a:r>
            <a:r>
              <a:rPr lang="en-US" sz="2400" dirty="0" err="1"/>
              <a:t>ululyklaryny</a:t>
            </a:r>
            <a:r>
              <a:rPr lang="en-US" sz="2400" dirty="0"/>
              <a:t> </a:t>
            </a:r>
            <a:r>
              <a:rPr lang="en-US" sz="2400" dirty="0" err="1" smtClean="0"/>
              <a:t>berýärler</a:t>
            </a:r>
            <a:endParaRPr lang="en-US" sz="2400" dirty="0"/>
          </a:p>
          <a:p>
            <a:r>
              <a:rPr lang="en-US" sz="2400" dirty="0" err="1"/>
              <a:t>Gurlan</a:t>
            </a:r>
            <a:r>
              <a:rPr lang="en-US" sz="2400" dirty="0"/>
              <a:t> </a:t>
            </a:r>
            <a:r>
              <a:rPr lang="en-US" sz="2400" dirty="0" err="1"/>
              <a:t>dartgynlylygyň</a:t>
            </a:r>
            <a:r>
              <a:rPr lang="en-US" sz="2400" dirty="0"/>
              <a:t> </a:t>
            </a:r>
            <a:r>
              <a:rPr lang="en-US" sz="2400" dirty="0" err="1"/>
              <a:t>tegelegini</a:t>
            </a:r>
            <a:r>
              <a:rPr lang="en-US" sz="2400" dirty="0"/>
              <a:t> </a:t>
            </a:r>
            <a:r>
              <a:rPr lang="en-US" sz="2400" dirty="0" err="1"/>
              <a:t>peýdalanyp</a:t>
            </a:r>
            <a:r>
              <a:rPr lang="en-US" sz="2400" dirty="0"/>
              <a:t>, </a:t>
            </a:r>
            <a:r>
              <a:rPr lang="el-GR" sz="2400" dirty="0"/>
              <a:t>σ1 </a:t>
            </a:r>
            <a:r>
              <a:rPr lang="en-US" sz="2400" dirty="0"/>
              <a:t>we </a:t>
            </a:r>
            <a:r>
              <a:rPr lang="el-GR" sz="2400" dirty="0"/>
              <a:t>σ2 </a:t>
            </a:r>
            <a:r>
              <a:rPr lang="en-US" sz="2400" dirty="0" err="1"/>
              <a:t>üçin</a:t>
            </a:r>
            <a:r>
              <a:rPr lang="en-US" sz="2400" dirty="0"/>
              <a:t> </a:t>
            </a:r>
            <a:r>
              <a:rPr lang="en-US" sz="2400" dirty="0" err="1"/>
              <a:t>analitik</a:t>
            </a:r>
            <a:endParaRPr lang="en-US" sz="2400" dirty="0"/>
          </a:p>
          <a:p>
            <a:r>
              <a:rPr lang="en-US" sz="2400" dirty="0" err="1"/>
              <a:t>aňlatmalary</a:t>
            </a:r>
            <a:r>
              <a:rPr lang="en-US" sz="2400" dirty="0"/>
              <a:t> </a:t>
            </a:r>
            <a:r>
              <a:rPr lang="en-US" sz="2400" dirty="0" err="1"/>
              <a:t>alarys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77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83"/>
          </a:xfrm>
        </p:spPr>
        <p:txBody>
          <a:bodyPr>
            <a:normAutofit fontScale="90000"/>
          </a:bodyPr>
          <a:lstStyle/>
          <a:p>
            <a:pPr algn="ctr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258" y="782515"/>
            <a:ext cx="11587942" cy="567983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q-A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sq-AL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 nokatdan geçirilen, mümkin bolan hemme meýdança täsir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dartgynlylyklaryň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toplumyna nokatdaky dartgynlylyk ýagdaýy diýilýär.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Berklige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hasaplama geçirilende, konstruksiýanyň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howply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nokatlaryndaky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dartgynly ýagdaýlaryny derňemek zerurdyr.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Nokatda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dartgynlylyk ýagdaýlarynyň çyzykly (bir okly), tekiz (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okly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we göwrümleýin (üç okly) ýaly görnüşleri tapawutlandyrylýar.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Merkezi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süýnmede we gysylmada syrygyň nokatlary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çyzykly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dartgynly </a:t>
            </a:r>
            <a:r>
              <a:rPr lang="sq-AL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ýagdaýa duçar bolýarlar: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33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011" y="465512"/>
            <a:ext cx="11471564" cy="59851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q-A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56" y="957287"/>
            <a:ext cx="9909754" cy="520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5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633" y="315884"/>
            <a:ext cx="11554691" cy="606829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2031" y="687950"/>
            <a:ext cx="11078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/>
              <a:t>Tekiz</a:t>
            </a:r>
            <a:r>
              <a:rPr lang="en-US" sz="2400" dirty="0"/>
              <a:t> </a:t>
            </a:r>
            <a:r>
              <a:rPr lang="en-US" sz="2400" dirty="0" err="1"/>
              <a:t>dartgynlyk</a:t>
            </a:r>
            <a:r>
              <a:rPr lang="en-US" sz="2400" dirty="0"/>
              <a:t> </a:t>
            </a:r>
            <a:r>
              <a:rPr lang="en-US" sz="2400" dirty="0" err="1"/>
              <a:t>ýagdaýda</a:t>
            </a:r>
            <a:r>
              <a:rPr lang="en-US" sz="2400" dirty="0"/>
              <a:t> </a:t>
            </a:r>
            <a:r>
              <a:rPr lang="en-US" sz="2400" dirty="0" err="1"/>
              <a:t>parallelepipediň</a:t>
            </a:r>
            <a:r>
              <a:rPr lang="en-US" sz="2400" dirty="0"/>
              <a:t> </a:t>
            </a:r>
            <a:r>
              <a:rPr lang="en-US" sz="2400" dirty="0" err="1"/>
              <a:t>haýsy</a:t>
            </a:r>
            <a:r>
              <a:rPr lang="en-US" sz="2400" dirty="0"/>
              <a:t> hem </a:t>
            </a:r>
            <a:r>
              <a:rPr lang="en-US" sz="2400" dirty="0" err="1"/>
              <a:t>bolsa</a:t>
            </a:r>
            <a:r>
              <a:rPr lang="en-US" sz="2400" dirty="0"/>
              <a:t> </a:t>
            </a:r>
            <a:r>
              <a:rPr lang="en-US" sz="2400" dirty="0" err="1" smtClean="0"/>
              <a:t>bir</a:t>
            </a:r>
            <a:r>
              <a:rPr lang="tk-TM" sz="2400" dirty="0" smtClean="0"/>
              <a:t> </a:t>
            </a:r>
            <a:r>
              <a:rPr lang="en-US" sz="2400" dirty="0" err="1" smtClean="0"/>
              <a:t>granyndan</a:t>
            </a:r>
            <a:r>
              <a:rPr lang="en-US" sz="2400" dirty="0" smtClean="0"/>
              <a:t> </a:t>
            </a:r>
            <a:r>
              <a:rPr lang="en-US" sz="2400" dirty="0" err="1"/>
              <a:t>täsir</a:t>
            </a:r>
            <a:r>
              <a:rPr lang="en-US" sz="2400" dirty="0"/>
              <a:t> </a:t>
            </a:r>
            <a:r>
              <a:rPr lang="en-US" sz="2400" dirty="0" err="1"/>
              <a:t>edýän</a:t>
            </a:r>
            <a:r>
              <a:rPr lang="en-US" sz="2400" dirty="0"/>
              <a:t> </a:t>
            </a:r>
            <a:r>
              <a:rPr lang="en-US" sz="2400" dirty="0" err="1"/>
              <a:t>dartgynlylyk</a:t>
            </a:r>
            <a:r>
              <a:rPr lang="en-US" sz="2400" dirty="0"/>
              <a:t> </a:t>
            </a:r>
            <a:r>
              <a:rPr lang="en-US" sz="2400" dirty="0" err="1"/>
              <a:t>nola</a:t>
            </a:r>
            <a:r>
              <a:rPr lang="en-US" sz="2400" dirty="0"/>
              <a:t> </a:t>
            </a:r>
            <a:r>
              <a:rPr lang="en-US" sz="2400" dirty="0" err="1"/>
              <a:t>deň</a:t>
            </a:r>
            <a:r>
              <a:rPr lang="en-US" sz="2400" dirty="0"/>
              <a:t> </a:t>
            </a:r>
            <a:r>
              <a:rPr lang="en-US" sz="2400" dirty="0" err="1"/>
              <a:t>bolýar</a:t>
            </a:r>
            <a:r>
              <a:rPr lang="en-US" sz="2400" dirty="0"/>
              <a:t>: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180" y="1615663"/>
            <a:ext cx="5625722" cy="452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365760"/>
            <a:ext cx="11504815" cy="5656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parallelepipediň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hem-me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granlarynda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dartgynlylyklar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noldan</a:t>
            </a: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göwrümleýin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690" y="1549902"/>
            <a:ext cx="5910749" cy="474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9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972771"/>
            <a:ext cx="10697308" cy="1286852"/>
          </a:xfrm>
        </p:spPr>
        <p:txBody>
          <a:bodyPr/>
          <a:lstStyle/>
          <a:p>
            <a:r>
              <a:rPr lang="tk-TM" b="1" dirty="0" smtClean="0"/>
              <a:t>2.</a:t>
            </a:r>
            <a:r>
              <a:rPr lang="tk-TM" dirty="0" smtClean="0"/>
              <a:t> </a:t>
            </a:r>
            <a:r>
              <a:rPr lang="en-US" dirty="0" err="1" smtClean="0"/>
              <a:t>Süýnmede</a:t>
            </a:r>
            <a:r>
              <a:rPr lang="en-US" dirty="0" smtClean="0"/>
              <a:t> we </a:t>
            </a:r>
            <a:r>
              <a:rPr lang="en-US" dirty="0" err="1" smtClean="0"/>
              <a:t>gysylmada</a:t>
            </a:r>
            <a:r>
              <a:rPr lang="en-US" dirty="0" smtClean="0"/>
              <a:t> normal </a:t>
            </a:r>
            <a:r>
              <a:rPr lang="en-US" dirty="0" err="1" smtClean="0"/>
              <a:t>dartgynlylyk</a:t>
            </a:r>
            <a:r>
              <a:rPr lang="en-US" dirty="0" smtClean="0"/>
              <a:t> </a:t>
            </a:r>
            <a:r>
              <a:rPr lang="en-US" dirty="0" err="1" smtClean="0"/>
              <a:t>syrygyň</a:t>
            </a:r>
            <a:r>
              <a:rPr lang="en-US" dirty="0" smtClean="0"/>
              <a:t> </a:t>
            </a:r>
            <a:r>
              <a:rPr lang="en-US" dirty="0" err="1" smtClean="0"/>
              <a:t>kesekesiginde</a:t>
            </a:r>
            <a:endParaRPr lang="en-US" dirty="0" smtClean="0"/>
          </a:p>
          <a:p>
            <a:r>
              <a:rPr lang="en-US" dirty="0" err="1" smtClean="0"/>
              <a:t>aşakdaky</a:t>
            </a:r>
            <a:r>
              <a:rPr lang="en-US" dirty="0" smtClean="0"/>
              <a:t> </a:t>
            </a:r>
            <a:r>
              <a:rPr lang="en-US" dirty="0" err="1" smtClean="0"/>
              <a:t>aňlatma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tapylýar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5005" y="1942786"/>
            <a:ext cx="4830296" cy="434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5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58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764931"/>
            <a:ext cx="11488189" cy="5635869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q-A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Haçan-da, galtaşma dartgynlylyk jisimiň seredilýän bölegini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sagat diliniň </a:t>
            </a: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ugruna aýlamaga ymtylsa, bu dartgynlylyk položitel, tersine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 ýagdaýynda </a:t>
            </a: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otrisatel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q-A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3385" y="2118946"/>
            <a:ext cx="1101676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2800" dirty="0" smtClean="0"/>
              <a:t>    </a:t>
            </a:r>
            <a:r>
              <a:rPr lang="en-US" sz="2800" dirty="0" err="1" smtClean="0"/>
              <a:t>Seredilýän</a:t>
            </a:r>
            <a:r>
              <a:rPr lang="en-US" sz="2800" dirty="0" smtClean="0"/>
              <a:t> </a:t>
            </a:r>
            <a:r>
              <a:rPr lang="en-US" sz="2800" dirty="0" err="1"/>
              <a:t>nokadyň</a:t>
            </a:r>
            <a:r>
              <a:rPr lang="en-US" sz="2800" dirty="0"/>
              <a:t> </a:t>
            </a:r>
            <a:r>
              <a:rPr lang="en-US" sz="2800" dirty="0" err="1"/>
              <a:t>üstünden</a:t>
            </a:r>
            <a:r>
              <a:rPr lang="en-US" sz="2800" dirty="0"/>
              <a:t> </a:t>
            </a:r>
            <a:r>
              <a:rPr lang="en-US" sz="2800" dirty="0" err="1"/>
              <a:t>geçýän</a:t>
            </a:r>
            <a:r>
              <a:rPr lang="en-US" sz="2800" dirty="0"/>
              <a:t> </a:t>
            </a:r>
            <a:r>
              <a:rPr lang="en-US" sz="2800" dirty="0" err="1"/>
              <a:t>haýsy</a:t>
            </a:r>
            <a:r>
              <a:rPr lang="en-US" sz="2800" dirty="0"/>
              <a:t> hem </a:t>
            </a:r>
            <a:r>
              <a:rPr lang="en-US" sz="2800" dirty="0" err="1"/>
              <a:t>bolsa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 smtClean="0"/>
              <a:t>meýdanda</a:t>
            </a:r>
            <a:r>
              <a:rPr lang="tk-TM" sz="2800" dirty="0" smtClean="0"/>
              <a:t> </a:t>
            </a:r>
            <a:r>
              <a:rPr lang="en-US" sz="2800" dirty="0" smtClean="0"/>
              <a:t>normal </a:t>
            </a:r>
            <a:r>
              <a:rPr lang="en-US" sz="2800" dirty="0"/>
              <a:t>we </a:t>
            </a:r>
            <a:r>
              <a:rPr lang="en-US" sz="2800" dirty="0" err="1"/>
              <a:t>galtaşma</a:t>
            </a:r>
            <a:r>
              <a:rPr lang="en-US" sz="2800" dirty="0"/>
              <a:t> </a:t>
            </a:r>
            <a:r>
              <a:rPr lang="en-US" sz="2800" dirty="0" err="1"/>
              <a:t>dartgynlylyk</a:t>
            </a:r>
            <a:r>
              <a:rPr lang="en-US" sz="2800" dirty="0"/>
              <a:t> </a:t>
            </a:r>
            <a:r>
              <a:rPr lang="en-US" sz="2800" dirty="0" err="1"/>
              <a:t>nola</a:t>
            </a:r>
            <a:r>
              <a:rPr lang="en-US" sz="2800" dirty="0"/>
              <a:t> </a:t>
            </a:r>
            <a:r>
              <a:rPr lang="en-US" sz="2800" dirty="0" err="1"/>
              <a:t>deň</a:t>
            </a:r>
            <a:r>
              <a:rPr lang="en-US" sz="2800" dirty="0"/>
              <a:t> </a:t>
            </a:r>
            <a:r>
              <a:rPr lang="en-US" sz="2800" dirty="0" err="1"/>
              <a:t>bolan</a:t>
            </a:r>
            <a:r>
              <a:rPr lang="en-US" sz="2800" dirty="0"/>
              <a:t> </a:t>
            </a:r>
            <a:r>
              <a:rPr lang="en-US" sz="2800" dirty="0" err="1"/>
              <a:t>ýagdaýynda</a:t>
            </a:r>
            <a:r>
              <a:rPr lang="en-US" sz="2800" dirty="0"/>
              <a:t> </a:t>
            </a:r>
            <a:r>
              <a:rPr lang="en-US" sz="2800" dirty="0" err="1" smtClean="0"/>
              <a:t>tekiz</a:t>
            </a:r>
            <a:r>
              <a:rPr lang="tk-TM" sz="2800" dirty="0" smtClean="0"/>
              <a:t> </a:t>
            </a:r>
            <a:r>
              <a:rPr lang="en-US" sz="2800" dirty="0" err="1" smtClean="0"/>
              <a:t>dartgynlylyk</a:t>
            </a:r>
            <a:r>
              <a:rPr lang="en-US" sz="2800" dirty="0" smtClean="0"/>
              <a:t> </a:t>
            </a:r>
            <a:r>
              <a:rPr lang="en-US" sz="2800" dirty="0" err="1"/>
              <a:t>ýagdaýy</a:t>
            </a:r>
            <a:r>
              <a:rPr lang="en-US" sz="2800" dirty="0"/>
              <a:t> </a:t>
            </a:r>
            <a:r>
              <a:rPr lang="en-US" sz="2800" dirty="0" err="1"/>
              <a:t>emele</a:t>
            </a:r>
            <a:r>
              <a:rPr lang="en-US" sz="2800" dirty="0"/>
              <a:t> </a:t>
            </a:r>
            <a:r>
              <a:rPr lang="en-US" sz="2800" dirty="0" err="1" smtClean="0"/>
              <a:t>gelýär</a:t>
            </a:r>
            <a:r>
              <a:rPr lang="en-US" sz="2800" dirty="0" smtClean="0"/>
              <a:t>.</a:t>
            </a:r>
            <a:r>
              <a:rPr lang="tk-TM" sz="2800" dirty="0" smtClean="0"/>
              <a:t> </a:t>
            </a:r>
            <a:r>
              <a:rPr lang="en-US" sz="2800" dirty="0" err="1" smtClean="0"/>
              <a:t>Tekiz</a:t>
            </a:r>
            <a:r>
              <a:rPr lang="en-US" sz="2800" dirty="0" smtClean="0"/>
              <a:t> </a:t>
            </a:r>
            <a:r>
              <a:rPr lang="en-US" sz="2800" dirty="0" err="1"/>
              <a:t>dartgynlylyk</a:t>
            </a:r>
            <a:r>
              <a:rPr lang="en-US" sz="2800" dirty="0"/>
              <a:t> </a:t>
            </a:r>
            <a:r>
              <a:rPr lang="en-US" sz="2800" dirty="0" err="1"/>
              <a:t>ýagdaýyndaky</a:t>
            </a:r>
            <a:r>
              <a:rPr lang="en-US" sz="2800" dirty="0"/>
              <a:t> </a:t>
            </a:r>
            <a:r>
              <a:rPr lang="en-US" sz="2800" dirty="0" err="1"/>
              <a:t>jisimden</a:t>
            </a:r>
            <a:r>
              <a:rPr lang="en-US" sz="2800" dirty="0"/>
              <a:t> </a:t>
            </a:r>
            <a:r>
              <a:rPr lang="en-US" sz="2800" dirty="0" err="1"/>
              <a:t>seredilýän</a:t>
            </a:r>
            <a:r>
              <a:rPr lang="en-US" sz="2800" dirty="0"/>
              <a:t> </a:t>
            </a:r>
            <a:r>
              <a:rPr lang="en-US" sz="2800" dirty="0" err="1" smtClean="0"/>
              <a:t>nokadyň</a:t>
            </a:r>
            <a:r>
              <a:rPr lang="tk-TM" sz="2800" dirty="0" smtClean="0"/>
              <a:t> </a:t>
            </a:r>
            <a:r>
              <a:rPr lang="en-US" sz="2800" dirty="0" err="1" smtClean="0"/>
              <a:t>töwereginde</a:t>
            </a:r>
            <a:r>
              <a:rPr lang="en-US" sz="2800" dirty="0" smtClean="0"/>
              <a:t> </a:t>
            </a:r>
            <a:r>
              <a:rPr lang="en-US" sz="2800" dirty="0" err="1"/>
              <a:t>tükeniksiz</a:t>
            </a:r>
            <a:r>
              <a:rPr lang="en-US" sz="2800" dirty="0"/>
              <a:t> </a:t>
            </a:r>
            <a:r>
              <a:rPr lang="en-US" sz="2800" dirty="0" err="1"/>
              <a:t>kiçi</a:t>
            </a:r>
            <a:r>
              <a:rPr lang="en-US" sz="2800" dirty="0"/>
              <a:t> </a:t>
            </a:r>
            <a:r>
              <a:rPr lang="en-US" sz="2800" dirty="0" err="1"/>
              <a:t>üçburçly</a:t>
            </a:r>
            <a:r>
              <a:rPr lang="en-US" sz="2800" dirty="0"/>
              <a:t> </a:t>
            </a:r>
            <a:r>
              <a:rPr lang="en-US" sz="2800" dirty="0" err="1"/>
              <a:t>prizmany</a:t>
            </a:r>
            <a:r>
              <a:rPr lang="en-US" sz="2800" dirty="0"/>
              <a:t> </a:t>
            </a:r>
            <a:r>
              <a:rPr lang="en-US" sz="2800" dirty="0" err="1"/>
              <a:t>bölüp</a:t>
            </a:r>
            <a:r>
              <a:rPr lang="en-US" sz="2800" dirty="0"/>
              <a:t> </a:t>
            </a:r>
            <a:r>
              <a:rPr lang="en-US" sz="2800" dirty="0" err="1" smtClean="0"/>
              <a:t>alýarys</a:t>
            </a:r>
            <a:r>
              <a:rPr lang="tk-TM" sz="2800" dirty="0" smtClean="0"/>
              <a:t> </a:t>
            </a:r>
            <a:r>
              <a:rPr lang="en-US" sz="2800" dirty="0" smtClean="0"/>
              <a:t>(7.6-njy </a:t>
            </a:r>
            <a:r>
              <a:rPr lang="en-US" sz="2800" dirty="0"/>
              <a:t>a </a:t>
            </a:r>
            <a:r>
              <a:rPr lang="en-US" sz="2800" dirty="0" err="1"/>
              <a:t>surat</a:t>
            </a:r>
            <a:r>
              <a:rPr lang="en-US" sz="2800" dirty="0"/>
              <a:t>).</a:t>
            </a:r>
          </a:p>
          <a:p>
            <a:pPr algn="just"/>
            <a:r>
              <a:rPr lang="tk-TM" sz="2800" dirty="0" smtClean="0"/>
              <a:t>     </a:t>
            </a:r>
            <a:r>
              <a:rPr lang="en-US" sz="2800" dirty="0" smtClean="0"/>
              <a:t>Her </a:t>
            </a:r>
            <a:r>
              <a:rPr lang="en-US" sz="2800" dirty="0" err="1"/>
              <a:t>dartgynlylygy</a:t>
            </a:r>
            <a:r>
              <a:rPr lang="en-US" sz="2800" dirty="0"/>
              <a:t> </a:t>
            </a:r>
            <a:r>
              <a:rPr lang="en-US" sz="2800" dirty="0" err="1"/>
              <a:t>granyň</a:t>
            </a:r>
            <a:r>
              <a:rPr lang="en-US" sz="2800" dirty="0"/>
              <a:t> </a:t>
            </a:r>
            <a:r>
              <a:rPr lang="en-US" sz="2800" dirty="0" err="1"/>
              <a:t>degişli</a:t>
            </a:r>
            <a:r>
              <a:rPr lang="en-US" sz="2800" dirty="0"/>
              <a:t> </a:t>
            </a:r>
            <a:r>
              <a:rPr lang="en-US" sz="2800" dirty="0" err="1"/>
              <a:t>meýdanlaryna</a:t>
            </a:r>
            <a:r>
              <a:rPr lang="en-US" sz="2800" dirty="0"/>
              <a:t> </a:t>
            </a:r>
            <a:r>
              <a:rPr lang="en-US" sz="2800" dirty="0" err="1" smtClean="0"/>
              <a:t>köpeldip</a:t>
            </a:r>
            <a:r>
              <a:rPr lang="en-US" sz="2800" dirty="0" smtClean="0"/>
              <a:t>,</a:t>
            </a:r>
            <a:r>
              <a:rPr lang="tk-TM" sz="2800" dirty="0" smtClean="0"/>
              <a:t> </a:t>
            </a:r>
            <a:r>
              <a:rPr lang="en-US" sz="2800" dirty="0" err="1" smtClean="0"/>
              <a:t>toplanan</a:t>
            </a:r>
            <a:r>
              <a:rPr lang="en-US" sz="2800" dirty="0" smtClean="0"/>
              <a:t> </a:t>
            </a:r>
            <a:r>
              <a:rPr lang="en-US" sz="2800" dirty="0" err="1"/>
              <a:t>güýçler</a:t>
            </a:r>
            <a:r>
              <a:rPr lang="en-US" sz="2800" dirty="0"/>
              <a:t> </a:t>
            </a:r>
            <a:r>
              <a:rPr lang="en-US" sz="2800" dirty="0" err="1"/>
              <a:t>ulgamyny</a:t>
            </a:r>
            <a:r>
              <a:rPr lang="en-US" sz="2800" dirty="0"/>
              <a:t> </a:t>
            </a:r>
            <a:r>
              <a:rPr lang="en-US" sz="2800" dirty="0" err="1"/>
              <a:t>alarys</a:t>
            </a:r>
            <a:r>
              <a:rPr lang="en-US" sz="2800" dirty="0"/>
              <a:t>: </a:t>
            </a:r>
            <a:r>
              <a:rPr lang="en-US" sz="2800" dirty="0" err="1"/>
              <a:t>Px</a:t>
            </a:r>
            <a:r>
              <a:rPr lang="en-US" sz="2800" dirty="0"/>
              <a:t>, </a:t>
            </a:r>
            <a:r>
              <a:rPr lang="en-US" sz="2800" dirty="0" err="1"/>
              <a:t>Py</a:t>
            </a:r>
            <a:r>
              <a:rPr lang="en-US" sz="2800" dirty="0"/>
              <a:t>, P</a:t>
            </a:r>
            <a:r>
              <a:rPr lang="el-GR" sz="2800" dirty="0"/>
              <a:t>α, </a:t>
            </a:r>
            <a:r>
              <a:rPr lang="en-US" sz="2800" dirty="0" err="1"/>
              <a:t>Tx</a:t>
            </a:r>
            <a:r>
              <a:rPr lang="en-US" sz="2800" dirty="0"/>
              <a:t>, Ty, T</a:t>
            </a:r>
            <a:r>
              <a:rPr lang="el-GR" sz="2800" dirty="0"/>
              <a:t>α (7.6-</a:t>
            </a:r>
            <a:r>
              <a:rPr lang="en-US" sz="2800" dirty="0" err="1"/>
              <a:t>njy</a:t>
            </a:r>
            <a:r>
              <a:rPr lang="en-US" sz="2800" dirty="0"/>
              <a:t> b </a:t>
            </a:r>
            <a:r>
              <a:rPr lang="en-US" sz="2800" dirty="0" err="1"/>
              <a:t>surat</a:t>
            </a:r>
            <a:r>
              <a:rPr lang="en-US" sz="2800" dirty="0" smtClean="0"/>
              <a:t>),</a:t>
            </a:r>
            <a:r>
              <a:rPr lang="tk-TM" sz="2800" dirty="0" smtClean="0"/>
              <a:t> </a:t>
            </a:r>
          </a:p>
          <a:p>
            <a:pPr algn="just"/>
            <a:r>
              <a:rPr lang="en-US" sz="2800" dirty="0" err="1" smtClean="0"/>
              <a:t>Px</a:t>
            </a:r>
            <a:r>
              <a:rPr lang="en-US" sz="2800" dirty="0" smtClean="0"/>
              <a:t>=</a:t>
            </a:r>
            <a:r>
              <a:rPr lang="el-GR" sz="2800" dirty="0"/>
              <a:t>σ</a:t>
            </a:r>
            <a:r>
              <a:rPr lang="en-US" sz="2800" dirty="0" err="1"/>
              <a:t>xdydz</a:t>
            </a:r>
            <a:r>
              <a:rPr lang="en-US" sz="2800" dirty="0"/>
              <a:t>, </a:t>
            </a:r>
            <a:r>
              <a:rPr lang="en-US" sz="2800" dirty="0" err="1"/>
              <a:t>Py</a:t>
            </a:r>
            <a:r>
              <a:rPr lang="en-US" sz="2800" dirty="0"/>
              <a:t>=</a:t>
            </a:r>
            <a:r>
              <a:rPr lang="el-GR" sz="2800" dirty="0"/>
              <a:t>σ</a:t>
            </a:r>
            <a:r>
              <a:rPr lang="en-US" sz="2800" dirty="0" err="1"/>
              <a:t>ydxdz</a:t>
            </a:r>
            <a:r>
              <a:rPr lang="en-US" sz="2800" dirty="0"/>
              <a:t>, P</a:t>
            </a:r>
            <a:r>
              <a:rPr lang="el-GR" sz="2800" dirty="0"/>
              <a:t>α=σα</a:t>
            </a:r>
            <a:r>
              <a:rPr lang="en-US" sz="2800" dirty="0" err="1"/>
              <a:t>dsdz</a:t>
            </a:r>
            <a:r>
              <a:rPr lang="en-US" sz="2800" dirty="0"/>
              <a:t>,  sin</a:t>
            </a:r>
            <a:r>
              <a:rPr lang="en-US" sz="2800" dirty="0" smtClean="0"/>
              <a:t></a:t>
            </a:r>
            <a:r>
              <a:rPr lang="tk-TM" sz="2800" dirty="0" smtClean="0"/>
              <a:t> </a:t>
            </a:r>
            <a:r>
              <a:rPr lang="en-US" sz="2800" dirty="0" smtClean="0"/>
              <a:t>ds</a:t>
            </a:r>
            <a:r>
              <a:rPr lang="tk-TM" sz="2800" dirty="0" smtClean="0"/>
              <a:t> </a:t>
            </a:r>
            <a:r>
              <a:rPr lang="en-US" sz="2800" dirty="0" smtClean="0"/>
              <a:t>dx</a:t>
            </a:r>
            <a:r>
              <a:rPr lang="tk-TM" sz="2800" dirty="0" smtClean="0"/>
              <a:t> </a:t>
            </a:r>
          </a:p>
          <a:p>
            <a:pPr algn="just"/>
            <a:r>
              <a:rPr lang="en-US" sz="2800" dirty="0" err="1" smtClean="0"/>
              <a:t>Tx</a:t>
            </a:r>
            <a:r>
              <a:rPr lang="en-US" sz="2800" dirty="0" smtClean="0"/>
              <a:t>=</a:t>
            </a:r>
            <a:r>
              <a:rPr lang="el-GR" sz="2800" dirty="0"/>
              <a:t>τ</a:t>
            </a:r>
            <a:r>
              <a:rPr lang="en-US" sz="2800" dirty="0" err="1"/>
              <a:t>xdydz</a:t>
            </a:r>
            <a:r>
              <a:rPr lang="en-US" sz="2800" dirty="0"/>
              <a:t>, Ty=</a:t>
            </a:r>
            <a:r>
              <a:rPr lang="el-GR" sz="2800" dirty="0"/>
              <a:t>τ</a:t>
            </a:r>
            <a:r>
              <a:rPr lang="en-US" sz="2800" dirty="0" err="1"/>
              <a:t>ydxdz</a:t>
            </a:r>
            <a:r>
              <a:rPr lang="en-US" sz="2800" dirty="0"/>
              <a:t>, T</a:t>
            </a:r>
            <a:r>
              <a:rPr lang="el-GR" sz="2800" dirty="0"/>
              <a:t>α=τα</a:t>
            </a:r>
            <a:r>
              <a:rPr lang="en-US" sz="2800" dirty="0" err="1"/>
              <a:t>dsdz</a:t>
            </a:r>
            <a:r>
              <a:rPr lang="en-US" sz="2800" dirty="0"/>
              <a:t>,  cos</a:t>
            </a:r>
            <a:r>
              <a:rPr lang="en-US" sz="2800" dirty="0" smtClean="0"/>
              <a:t></a:t>
            </a:r>
            <a:r>
              <a:rPr lang="tk-TM" sz="2800" dirty="0" smtClean="0"/>
              <a:t> </a:t>
            </a:r>
            <a:r>
              <a:rPr lang="en-US" sz="2800" dirty="0" smtClean="0"/>
              <a:t>Ds</a:t>
            </a:r>
            <a:r>
              <a:rPr lang="tk-TM" sz="2800" dirty="0" smtClean="0"/>
              <a:t> </a:t>
            </a:r>
            <a:r>
              <a:rPr lang="en-US" sz="2800" dirty="0" err="1" smtClean="0"/>
              <a:t>dy</a:t>
            </a:r>
            <a:r>
              <a:rPr lang="en-US" sz="2800" dirty="0" smtClean="0"/>
              <a:t> </a:t>
            </a:r>
            <a:r>
              <a:rPr lang="en-US" sz="2800" dirty="0"/>
              <a:t>(7.a)</a:t>
            </a:r>
          </a:p>
          <a:p>
            <a:pPr algn="just"/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ýerde</a:t>
            </a:r>
            <a:r>
              <a:rPr lang="en-US" sz="2800" dirty="0"/>
              <a:t>: </a:t>
            </a:r>
            <a:r>
              <a:rPr lang="en-US" sz="2800" dirty="0" err="1"/>
              <a:t>dz</a:t>
            </a:r>
            <a:r>
              <a:rPr lang="en-US" sz="2800" dirty="0"/>
              <a:t> – </a:t>
            </a:r>
            <a:r>
              <a:rPr lang="en-US" sz="2800" dirty="0" err="1"/>
              <a:t>prizmanyň</a:t>
            </a:r>
            <a:r>
              <a:rPr lang="en-US" sz="2800" dirty="0"/>
              <a:t> </a:t>
            </a:r>
            <a:r>
              <a:rPr lang="en-US" sz="2800" dirty="0" err="1"/>
              <a:t>beýikligi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916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94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9231"/>
            <a:ext cx="10515600" cy="5297732"/>
          </a:xfrm>
        </p:spPr>
        <p:txBody>
          <a:bodyPr/>
          <a:lstStyle/>
          <a:p>
            <a:pPr algn="just"/>
            <a:r>
              <a:rPr lang="en-US" dirty="0" err="1"/>
              <a:t>Inžener</a:t>
            </a:r>
            <a:r>
              <a:rPr lang="en-US" dirty="0"/>
              <a:t> </a:t>
            </a:r>
            <a:r>
              <a:rPr lang="en-US" dirty="0" err="1"/>
              <a:t>konstruksiýalary</a:t>
            </a:r>
            <a:r>
              <a:rPr lang="en-US" dirty="0"/>
              <a:t> </a:t>
            </a:r>
            <a:r>
              <a:rPr lang="en-US" dirty="0" err="1"/>
              <a:t>hasaplananda</a:t>
            </a:r>
            <a:r>
              <a:rPr lang="en-US" dirty="0"/>
              <a:t> </a:t>
            </a:r>
            <a:r>
              <a:rPr lang="en-US" dirty="0" err="1"/>
              <a:t>berlen</a:t>
            </a:r>
            <a:r>
              <a:rPr lang="en-US" dirty="0"/>
              <a:t> </a:t>
            </a:r>
            <a:r>
              <a:rPr lang="en-US" dirty="0" err="1"/>
              <a:t>nokatdan</a:t>
            </a:r>
            <a:r>
              <a:rPr lang="en-US" dirty="0"/>
              <a:t> </a:t>
            </a:r>
            <a:r>
              <a:rPr lang="en-US" dirty="0" err="1"/>
              <a:t>geçýän</a:t>
            </a:r>
            <a:endParaRPr lang="en-US" dirty="0"/>
          </a:p>
          <a:p>
            <a:pPr algn="just"/>
            <a:r>
              <a:rPr lang="en-US" dirty="0" err="1"/>
              <a:t>hemme</a:t>
            </a:r>
            <a:r>
              <a:rPr lang="en-US" dirty="0"/>
              <a:t> </a:t>
            </a:r>
            <a:r>
              <a:rPr lang="en-US" dirty="0" err="1"/>
              <a:t>meýdançalarda</a:t>
            </a:r>
            <a:r>
              <a:rPr lang="en-US" dirty="0"/>
              <a:t> </a:t>
            </a:r>
            <a:r>
              <a:rPr lang="en-US" dirty="0" err="1"/>
              <a:t>dartgynlylygy</a:t>
            </a:r>
            <a:r>
              <a:rPr lang="en-US" dirty="0"/>
              <a:t> </a:t>
            </a:r>
            <a:r>
              <a:rPr lang="en-US" dirty="0" err="1"/>
              <a:t>kesgitlemek</a:t>
            </a:r>
            <a:r>
              <a:rPr lang="en-US" dirty="0"/>
              <a:t> </a:t>
            </a:r>
            <a:r>
              <a:rPr lang="en-US" dirty="0" err="1"/>
              <a:t>zerur</a:t>
            </a:r>
            <a:r>
              <a:rPr lang="en-US" dirty="0"/>
              <a:t> </a:t>
            </a:r>
            <a:r>
              <a:rPr lang="en-US" dirty="0" err="1"/>
              <a:t>bolman</a:t>
            </a:r>
            <a:r>
              <a:rPr lang="en-US" dirty="0"/>
              <a:t>, </a:t>
            </a:r>
            <a:r>
              <a:rPr lang="en-US" dirty="0" err="1" smtClean="0"/>
              <a:t>olaryň</a:t>
            </a:r>
            <a:r>
              <a:rPr lang="tk-TM" dirty="0" smtClean="0"/>
              <a:t> </a:t>
            </a:r>
            <a:r>
              <a:rPr lang="en-US" dirty="0" err="1" smtClean="0"/>
              <a:t>ekstremal</a:t>
            </a:r>
            <a:r>
              <a:rPr lang="en-US" dirty="0" smtClean="0"/>
              <a:t> </a:t>
            </a:r>
            <a:r>
              <a:rPr lang="en-US" dirty="0" err="1"/>
              <a:t>bahalaryny</a:t>
            </a:r>
            <a:r>
              <a:rPr lang="en-US" dirty="0"/>
              <a:t> </a:t>
            </a:r>
            <a:r>
              <a:rPr lang="en-US" dirty="0" err="1"/>
              <a:t>bilmek</a:t>
            </a:r>
            <a:r>
              <a:rPr lang="en-US" dirty="0"/>
              <a:t> </a:t>
            </a:r>
            <a:r>
              <a:rPr lang="en-US" dirty="0" err="1"/>
              <a:t>ýeterlikdir</a:t>
            </a:r>
            <a:r>
              <a:rPr lang="en-US" dirty="0"/>
              <a:t>.</a:t>
            </a:r>
          </a:p>
          <a:p>
            <a:pPr algn="just"/>
            <a:r>
              <a:rPr lang="tk-TM" dirty="0" smtClean="0"/>
              <a:t>  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/>
              <a:t>we minimal normal </a:t>
            </a:r>
            <a:r>
              <a:rPr lang="en-US" dirty="0" err="1"/>
              <a:t>dartgynlylyklara</a:t>
            </a:r>
            <a:r>
              <a:rPr lang="en-US" dirty="0"/>
              <a:t>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dartgynlylyklar</a:t>
            </a:r>
            <a:endParaRPr lang="en-US" dirty="0"/>
          </a:p>
          <a:p>
            <a:pPr algn="just"/>
            <a:r>
              <a:rPr lang="en-US" dirty="0" err="1"/>
              <a:t>diýilýär</a:t>
            </a:r>
            <a:r>
              <a:rPr lang="en-US" dirty="0"/>
              <a:t>,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täsir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meýdançasyna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 smtClean="0"/>
              <a:t>meýdança</a:t>
            </a:r>
            <a:r>
              <a:rPr lang="tk-TM" dirty="0" smtClean="0"/>
              <a:t> </a:t>
            </a:r>
            <a:r>
              <a:rPr lang="en-US" dirty="0" err="1" smtClean="0"/>
              <a:t>diyilýär</a:t>
            </a:r>
            <a:r>
              <a:rPr lang="en-US" dirty="0"/>
              <a:t>.</a:t>
            </a:r>
          </a:p>
          <a:p>
            <a:pPr algn="just"/>
            <a:r>
              <a:rPr lang="tk-TM" dirty="0" smtClean="0"/>
              <a:t>   </a:t>
            </a:r>
            <a:r>
              <a:rPr lang="en-US" dirty="0" err="1" smtClean="0"/>
              <a:t>Dartgynlylygyň</a:t>
            </a:r>
            <a:r>
              <a:rPr lang="en-US" dirty="0" smtClean="0"/>
              <a:t> </a:t>
            </a:r>
            <a:r>
              <a:rPr lang="en-US" dirty="0" err="1"/>
              <a:t>ekstremal</a:t>
            </a:r>
            <a:r>
              <a:rPr lang="en-US" dirty="0"/>
              <a:t> </a:t>
            </a:r>
            <a:r>
              <a:rPr lang="en-US" dirty="0" err="1"/>
              <a:t>bahalaryny</a:t>
            </a:r>
            <a:r>
              <a:rPr lang="en-US" dirty="0"/>
              <a:t> </a:t>
            </a:r>
            <a:r>
              <a:rPr lang="en-US" dirty="0" err="1"/>
              <a:t>tapmak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, (7.6) </a:t>
            </a:r>
            <a:r>
              <a:rPr lang="en-US" dirty="0" err="1" smtClean="0"/>
              <a:t>aňlatmanyň</a:t>
            </a:r>
            <a:r>
              <a:rPr lang="tk-TM" dirty="0" smtClean="0"/>
              <a:t> </a:t>
            </a:r>
            <a:r>
              <a:rPr lang="el-GR" dirty="0" smtClean="0"/>
              <a:t>α </a:t>
            </a:r>
            <a:r>
              <a:rPr lang="en-US" dirty="0" err="1"/>
              <a:t>burç</a:t>
            </a:r>
            <a:r>
              <a:rPr lang="en-US" dirty="0"/>
              <a:t> </a:t>
            </a:r>
            <a:r>
              <a:rPr lang="en-US" dirty="0" err="1"/>
              <a:t>boýunäa</a:t>
            </a:r>
            <a:r>
              <a:rPr lang="en-US" dirty="0"/>
              <a:t> </a:t>
            </a:r>
            <a:r>
              <a:rPr lang="en-US" dirty="0" err="1"/>
              <a:t>birinji</a:t>
            </a:r>
            <a:r>
              <a:rPr lang="en-US" dirty="0"/>
              <a:t> </a:t>
            </a:r>
            <a:r>
              <a:rPr lang="en-US" dirty="0" err="1"/>
              <a:t>önümini</a:t>
            </a:r>
            <a:r>
              <a:rPr lang="en-US" dirty="0"/>
              <a:t> </a:t>
            </a:r>
            <a:r>
              <a:rPr lang="en-US" dirty="0" err="1"/>
              <a:t>tapýarys</a:t>
            </a:r>
            <a:r>
              <a:rPr lang="en-US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7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22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Eger-de </a:t>
            </a:r>
            <a:r>
              <a:rPr lang="el-GR" dirty="0"/>
              <a:t>α0 &gt; 0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meýdançanyň</a:t>
            </a:r>
            <a:r>
              <a:rPr lang="en-US" dirty="0"/>
              <a:t> </a:t>
            </a:r>
            <a:r>
              <a:rPr lang="en-US" dirty="0" err="1"/>
              <a:t>ugruny</a:t>
            </a:r>
            <a:r>
              <a:rPr lang="en-US" dirty="0"/>
              <a:t> </a:t>
            </a:r>
            <a:r>
              <a:rPr lang="en-US" dirty="0" err="1"/>
              <a:t>tapmak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,</a:t>
            </a:r>
          </a:p>
          <a:p>
            <a:pPr algn="just"/>
            <a:r>
              <a:rPr lang="en-US" dirty="0" err="1"/>
              <a:t>seredilýän</a:t>
            </a:r>
            <a:r>
              <a:rPr lang="en-US" dirty="0"/>
              <a:t> </a:t>
            </a:r>
            <a:r>
              <a:rPr lang="en-US" dirty="0" err="1"/>
              <a:t>meýdançany</a:t>
            </a:r>
            <a:r>
              <a:rPr lang="en-US" dirty="0"/>
              <a:t> </a:t>
            </a:r>
            <a:r>
              <a:rPr lang="en-US" dirty="0" err="1"/>
              <a:t>sagadyň</a:t>
            </a:r>
            <a:r>
              <a:rPr lang="en-US" dirty="0"/>
              <a:t> </a:t>
            </a:r>
            <a:r>
              <a:rPr lang="en-US" dirty="0" err="1"/>
              <a:t>diliniň</a:t>
            </a:r>
            <a:r>
              <a:rPr lang="en-US" dirty="0"/>
              <a:t> </a:t>
            </a:r>
            <a:r>
              <a:rPr lang="en-US" dirty="0" err="1"/>
              <a:t>tersine</a:t>
            </a:r>
            <a:r>
              <a:rPr lang="en-US" dirty="0"/>
              <a:t> </a:t>
            </a:r>
            <a:r>
              <a:rPr lang="el-GR" dirty="0"/>
              <a:t>α0 </a:t>
            </a:r>
            <a:r>
              <a:rPr lang="en-US" dirty="0" err="1"/>
              <a:t>burç</a:t>
            </a:r>
            <a:r>
              <a:rPr lang="en-US" dirty="0"/>
              <a:t> </a:t>
            </a:r>
            <a:r>
              <a:rPr lang="en-US" dirty="0" err="1"/>
              <a:t>boýunäa</a:t>
            </a:r>
            <a:r>
              <a:rPr lang="en-US" dirty="0"/>
              <a:t> </a:t>
            </a:r>
            <a:r>
              <a:rPr lang="en-US" dirty="0" err="1"/>
              <a:t>öwürmeli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Eger </a:t>
            </a:r>
            <a:r>
              <a:rPr lang="el-GR" dirty="0"/>
              <a:t>α0 &lt; 0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meýdançany</a:t>
            </a:r>
            <a:r>
              <a:rPr lang="en-US" dirty="0"/>
              <a:t> </a:t>
            </a:r>
            <a:r>
              <a:rPr lang="en-US" dirty="0" err="1"/>
              <a:t>sagat</a:t>
            </a:r>
            <a:r>
              <a:rPr lang="en-US" dirty="0"/>
              <a:t> </a:t>
            </a:r>
            <a:r>
              <a:rPr lang="en-US" dirty="0" err="1"/>
              <a:t>diliniň</a:t>
            </a:r>
            <a:r>
              <a:rPr lang="en-US" dirty="0"/>
              <a:t> </a:t>
            </a:r>
            <a:r>
              <a:rPr lang="en-US" dirty="0" err="1"/>
              <a:t>ugruna</a:t>
            </a:r>
            <a:r>
              <a:rPr lang="en-US" dirty="0"/>
              <a:t> </a:t>
            </a:r>
            <a:r>
              <a:rPr lang="el-GR" dirty="0"/>
              <a:t>α0 </a:t>
            </a:r>
            <a:r>
              <a:rPr lang="en-US" dirty="0" err="1"/>
              <a:t>burç</a:t>
            </a:r>
            <a:endParaRPr lang="en-US" dirty="0"/>
          </a:p>
          <a:p>
            <a:pPr algn="just"/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öwürmeli</a:t>
            </a:r>
            <a:r>
              <a:rPr lang="en-US" dirty="0"/>
              <a:t>. </a:t>
            </a:r>
            <a:r>
              <a:rPr lang="en-US" dirty="0" err="1"/>
              <a:t>Özara</a:t>
            </a:r>
            <a:r>
              <a:rPr lang="en-US" dirty="0"/>
              <a:t> </a:t>
            </a:r>
            <a:r>
              <a:rPr lang="en-US" dirty="0" err="1"/>
              <a:t>perpendikulýar</a:t>
            </a:r>
            <a:r>
              <a:rPr lang="en-US" dirty="0"/>
              <a:t>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meýdançanyň</a:t>
            </a:r>
            <a:r>
              <a:rPr lang="en-US" dirty="0"/>
              <a:t> </a:t>
            </a:r>
            <a:r>
              <a:rPr lang="en-US" dirty="0" err="1"/>
              <a:t>birine</a:t>
            </a:r>
            <a:endParaRPr lang="en-US" dirty="0"/>
          </a:p>
          <a:p>
            <a:pPr algn="just"/>
            <a:r>
              <a:rPr lang="en-US" dirty="0" err="1"/>
              <a:t>maksimal</a:t>
            </a:r>
            <a:r>
              <a:rPr lang="en-US" dirty="0"/>
              <a:t> normal </a:t>
            </a:r>
            <a:r>
              <a:rPr lang="en-US" dirty="0" err="1"/>
              <a:t>dartgynlylyk</a:t>
            </a:r>
            <a:r>
              <a:rPr lang="en-US" dirty="0"/>
              <a:t>, </a:t>
            </a:r>
            <a:r>
              <a:rPr lang="en-US" dirty="0" err="1"/>
              <a:t>beýlekisine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minimal normal</a:t>
            </a:r>
          </a:p>
          <a:p>
            <a:pPr algn="just"/>
            <a:r>
              <a:rPr lang="en-US" dirty="0" err="1"/>
              <a:t>dartgynlylyk</a:t>
            </a:r>
            <a:r>
              <a:rPr lang="en-US" dirty="0"/>
              <a:t> </a:t>
            </a:r>
            <a:r>
              <a:rPr lang="en-US" dirty="0" err="1"/>
              <a:t>täsir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</a:t>
            </a:r>
          </a:p>
          <a:p>
            <a:pPr algn="just"/>
            <a:r>
              <a:rPr lang="el-GR" dirty="0"/>
              <a:t>σ</a:t>
            </a:r>
            <a:r>
              <a:rPr lang="en-US" dirty="0"/>
              <a:t>max we </a:t>
            </a:r>
            <a:r>
              <a:rPr lang="el-GR" dirty="0"/>
              <a:t>σ</a:t>
            </a:r>
            <a:r>
              <a:rPr lang="en-US" dirty="0"/>
              <a:t>min </a:t>
            </a:r>
            <a:r>
              <a:rPr lang="en-US" dirty="0" err="1"/>
              <a:t>tapmak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, (7.6) </a:t>
            </a:r>
            <a:r>
              <a:rPr lang="en-US" dirty="0" err="1"/>
              <a:t>anlatma</a:t>
            </a:r>
            <a:r>
              <a:rPr lang="en-US" dirty="0"/>
              <a:t> </a:t>
            </a:r>
            <a:r>
              <a:rPr lang="el-GR" dirty="0"/>
              <a:t>α0 </a:t>
            </a:r>
            <a:r>
              <a:rPr lang="en-US" dirty="0"/>
              <a:t>we </a:t>
            </a:r>
            <a:r>
              <a:rPr lang="el-GR" dirty="0"/>
              <a:t>α0+90° </a:t>
            </a:r>
            <a:r>
              <a:rPr lang="en-US" dirty="0" err="1"/>
              <a:t>bahasyny</a:t>
            </a:r>
            <a:endParaRPr lang="en-US" dirty="0"/>
          </a:p>
          <a:p>
            <a:pPr algn="just"/>
            <a:r>
              <a:rPr lang="en-US" dirty="0" err="1"/>
              <a:t>goýmaly</a:t>
            </a:r>
            <a:r>
              <a:rPr lang="en-US" dirty="0"/>
              <a:t> we </a:t>
            </a:r>
            <a:r>
              <a:rPr lang="en-US" dirty="0" err="1"/>
              <a:t>hasaplap</a:t>
            </a:r>
            <a:r>
              <a:rPr lang="en-US" dirty="0"/>
              <a:t> </a:t>
            </a:r>
            <a:r>
              <a:rPr lang="en-US" dirty="0" err="1"/>
              <a:t>çykarmaly</a:t>
            </a:r>
            <a:r>
              <a:rPr lang="en-US" dirty="0"/>
              <a:t>. </a:t>
            </a:r>
            <a:r>
              <a:rPr lang="en-US" dirty="0" err="1"/>
              <a:t>Trigonometriýanyň</a:t>
            </a:r>
            <a:r>
              <a:rPr lang="en-US" dirty="0"/>
              <a:t> </a:t>
            </a:r>
            <a:r>
              <a:rPr lang="en-US" dirty="0" err="1"/>
              <a:t>aňlatmalaryny</a:t>
            </a:r>
            <a:endParaRPr lang="en-US" dirty="0"/>
          </a:p>
          <a:p>
            <a:pPr algn="just"/>
            <a:r>
              <a:rPr lang="en-US" dirty="0" err="1"/>
              <a:t>ulanyp</a:t>
            </a:r>
            <a:r>
              <a:rPr lang="en-US" dirty="0"/>
              <a:t> hem-de (7.11) </a:t>
            </a:r>
            <a:r>
              <a:rPr lang="en-US" dirty="0" err="1"/>
              <a:t>aňlatmany</a:t>
            </a:r>
            <a:r>
              <a:rPr lang="en-US" dirty="0"/>
              <a:t> </a:t>
            </a:r>
            <a:r>
              <a:rPr lang="en-US" dirty="0" err="1"/>
              <a:t>peýdalanyp</a:t>
            </a:r>
            <a:r>
              <a:rPr lang="en-US" dirty="0"/>
              <a:t> </a:t>
            </a:r>
            <a:r>
              <a:rPr lang="en-US" dirty="0" err="1"/>
              <a:t>taparys</a:t>
            </a:r>
            <a:r>
              <a:rPr lang="en-US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89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574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                  DARTGYNLYK YAGDAÝLARYNYŇ SELJERMESI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Esasy düşünjeler </dc:title>
  <dc:creator>Lenovo</dc:creator>
  <cp:lastModifiedBy>Lenovo</cp:lastModifiedBy>
  <cp:revision>17</cp:revision>
  <dcterms:created xsi:type="dcterms:W3CDTF">2018-09-14T14:26:34Z</dcterms:created>
  <dcterms:modified xsi:type="dcterms:W3CDTF">2019-09-18T02:54:03Z</dcterms:modified>
</cp:coreProperties>
</file>