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58" r:id="rId5"/>
    <p:sldId id="259" r:id="rId6"/>
    <p:sldId id="267" r:id="rId7"/>
    <p:sldId id="268" r:id="rId8"/>
    <p:sldId id="269" r:id="rId9"/>
    <p:sldId id="262" r:id="rId10"/>
    <p:sldId id="271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012" autoAdjust="0"/>
    <p:restoredTop sz="94660"/>
  </p:normalViewPr>
  <p:slideViewPr>
    <p:cSldViewPr snapToGrid="0">
      <p:cViewPr varScale="1">
        <p:scale>
          <a:sx n="30" d="100"/>
          <a:sy n="30" d="100"/>
        </p:scale>
        <p:origin x="-96" y="-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263472"/>
            <a:ext cx="7766936" cy="27897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542443"/>
            <a:ext cx="7766936" cy="5920350"/>
          </a:xfrm>
        </p:spPr>
        <p:txBody>
          <a:bodyPr/>
          <a:lstStyle/>
          <a:p>
            <a:pPr algn="ctr">
              <a:lnSpc>
                <a:spcPct val="115000"/>
              </a:lnSpc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 3.  </a:t>
            </a:r>
            <a:r>
              <a:rPr lang="en-US" sz="3200" b="1" dirty="0" err="1">
                <a:latin typeface="Times New Roman" panose="02020603050405020304" pitchFamily="18" charset="0"/>
                <a:ea typeface="Times New Roman,Bold"/>
                <a:cs typeface="Times New Roman" panose="02020603050405020304" pitchFamily="18" charset="0"/>
              </a:rPr>
              <a:t>Önümçiligi</a:t>
            </a:r>
            <a:r>
              <a:rPr lang="en-US" sz="3200" b="1" dirty="0">
                <a:latin typeface="Times New Roman" panose="02020603050405020304" pitchFamily="18" charset="0"/>
                <a:ea typeface="Times New Roman,Bold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,Bold"/>
                <a:cs typeface="Times New Roman" panose="02020603050405020304" pitchFamily="18" charset="0"/>
              </a:rPr>
              <a:t>dolandyrmagyň</a:t>
            </a:r>
            <a:r>
              <a:rPr lang="en-US" sz="3200" b="1" dirty="0">
                <a:latin typeface="Times New Roman" panose="02020603050405020304" pitchFamily="18" charset="0"/>
                <a:ea typeface="Times New Roman,Bold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,Bold"/>
                <a:cs typeface="Times New Roman" panose="02020603050405020304" pitchFamily="18" charset="0"/>
              </a:rPr>
              <a:t>usullary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Y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kdysady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usullary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M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addy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taýdan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höweslendirmek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usullary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Administratiw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usullary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Terbiýeçilik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94759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508000"/>
            <a:ext cx="8596668" cy="6019799"/>
          </a:xfrm>
        </p:spPr>
        <p:txBody>
          <a:bodyPr/>
          <a:lstStyle/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Tertip-düzgün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jogapkärçiliginiň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görnüşini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kesgitleýär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ýüzünde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ornaşdyrýar.Kärhanada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kanunçylygy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berjaý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tertip-düzgüni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berkitmek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seçip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ýerli-ýerinde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goýmak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wezipe-borçlary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bölüşdirmek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hasabatlylyk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görkezmeler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ýetirilişine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kadasyny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belllemek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kärhanasynyň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bölümlerinde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ýerlerinde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sazlaşykly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agzybir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goýmak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çäreleri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düzgünleri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tertibini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berjaý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60027"/>
            <a:ext cx="8596668" cy="933342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peýdalanylýar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29898"/>
            <a:ext cx="8596668" cy="5928101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Terbiýeçilik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başarnyklaryny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tabşyrylan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kollektiwiň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jogapkärçilik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duýgysyny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ösdürmek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höweslendirmegi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kämilleşdirmek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ş. m.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Psihologik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köpçüliginiň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garaýyş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münkinçiligini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önümçilikdäki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häsiýetli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gatnaşyklaryna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wezipeleri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düşündirmegi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niýet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edinýär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köpçüligini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gündelik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geljek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döwrüň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meselelerini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çözmäge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gatnaşdyrmagy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işeňňir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höweslendirmegi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terbiýeçilik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ähmiýetli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medeni-bilim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çäreleri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maksadalaýyk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59960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k-TM" dirty="0" smtClean="0"/>
              <a:t>Kärhanany dolandyrmagyň usullary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65329"/>
            <a:ext cx="8596668" cy="4974956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</a:pP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psihologik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kollektiwlerini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olarda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gelen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psihologik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işgäriň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aýratynlyklaryny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öwrenmek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usulyndan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peýdalanylanda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işgärlere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gös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kollektiwiniň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ugrukdyrmak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salmak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düzgüntertip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administratiw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jenaýat-hukuk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Dispetçerleşdirmek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gidişini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operatiw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sazlamakdyr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grafikleriniň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ýetirilişine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hemişelik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etmekdir.Iri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kärhanalarynda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dispetçer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gullugyna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dispetçer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ýolbaşçylyk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wagtda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meýilnama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bölüminiň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başlygydyr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55788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371" y="144651"/>
            <a:ext cx="8596668" cy="10952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dolandyrmagy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kämilleşdirmegiň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ýollary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39863"/>
            <a:ext cx="8596668" cy="5393411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serişdelerini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hilli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önümin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goýberilişini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artdyrmak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harajatlary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azaltmak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ahyrky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maksat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önüme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islegini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kanagatlandyrmak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dolandyrmaga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toplumlaýyn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ulgamlaýyn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çemeleşmegi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ylmy-tehniki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progresiň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gezeginde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maşyny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ýasamak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goýbermek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baglanyşyklydyr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sferasynda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ulgamyna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netijeliligini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ýokarlandyrýan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görkeziji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girizmeli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8916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477" y="423622"/>
            <a:ext cx="9072525" cy="661260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dolandyryş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bölümleriniň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1477" y="1627322"/>
            <a:ext cx="9624447" cy="4974956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taýýarlamaklygy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aşyrmak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serişdelerini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ukyply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saklamak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resurslar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öndürijiligini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ýokarlandyrmak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resurslaryny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meýilnamasyny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ýerlemek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satmak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we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başgalar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18062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54983"/>
            <a:ext cx="8596668" cy="867905"/>
          </a:xfrm>
        </p:spPr>
        <p:txBody>
          <a:bodyPr/>
          <a:lstStyle/>
          <a:p>
            <a:pPr algn="ctr"/>
            <a:r>
              <a:rPr lang="tk-TM" dirty="0" smtClean="0"/>
              <a:t>Önümçiligi dolandyrmagyň usullary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022889"/>
            <a:ext cx="8596668" cy="5439904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5000"/>
              </a:lnSpc>
            </a:pP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jemgyýetde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guramaçylyk-ykdysady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durmuş-ykdysady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biri-birinden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tapawutlandyrmak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Guramaçylyk-ykdysady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gatnaşyklara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dolandyrmak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gatnaşyklar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ýagdaýyny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durmuş-ykdysady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görnüşine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garamazdan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gös-göni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häsiýetlendirýärler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gatnaşyklar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faktorlarynyň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ösüşindäki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döwürleriň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aýratynlyklaryny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görkezýärler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--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gatnaşyklar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birmeňzeş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geçýär</a:t>
            </a:r>
            <a:r>
              <a:rPr lang="ru-RU" sz="2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9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88457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660401"/>
            <a:ext cx="8596668" cy="5380962"/>
          </a:xfrm>
        </p:spPr>
        <p:txBody>
          <a:bodyPr>
            <a:normAutofit/>
          </a:bodyPr>
          <a:lstStyle/>
          <a:p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Öndüriji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güýçler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gatnaşyklarynyň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dialektiki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bütewüligine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täsirligine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Birinji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öndüriji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güýçlerinden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gatnaşyklaryndan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taraplar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biri-biri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täsirde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ösüşiniň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çeşmesi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71959"/>
            <a:ext cx="8596668" cy="759417"/>
          </a:xfrm>
        </p:spPr>
        <p:txBody>
          <a:bodyPr>
            <a:normAutofit/>
          </a:bodyPr>
          <a:lstStyle/>
          <a:p>
            <a:pPr algn="ctr"/>
            <a:r>
              <a:rPr lang="tk-TM" dirty="0"/>
              <a:t>Önümçiligi dolandyrmagyň usullary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45788181"/>
              </p:ext>
            </p:extLst>
          </p:nvPr>
        </p:nvGraphicFramePr>
        <p:xfrm>
          <a:off x="677863" y="1673816"/>
          <a:ext cx="8596312" cy="3420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8156">
                  <a:extLst>
                    <a:ext uri="{9D8B030D-6E8A-4147-A177-3AD203B41FA5}">
                      <a16:colId xmlns:a16="http://schemas.microsoft.com/office/drawing/2014/main" xmlns="" val="1877996188"/>
                    </a:ext>
                  </a:extLst>
                </a:gridCol>
                <a:gridCol w="4298156">
                  <a:extLst>
                    <a:ext uri="{9D8B030D-6E8A-4147-A177-3AD203B41FA5}">
                      <a16:colId xmlns:a16="http://schemas.microsoft.com/office/drawing/2014/main" xmlns="" val="19932724"/>
                    </a:ext>
                  </a:extLst>
                </a:gridCol>
              </a:tblGrid>
              <a:tr h="825285">
                <a:tc gridSpan="2">
                  <a:txBody>
                    <a:bodyPr/>
                    <a:lstStyle/>
                    <a:p>
                      <a:pPr algn="ctr"/>
                      <a:r>
                        <a:rPr lang="tk-TM" sz="3600" dirty="0" smtClean="0"/>
                        <a:t>Önümçilik usuly</a:t>
                      </a:r>
                      <a:endParaRPr lang="ru-RU" sz="3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3471171"/>
                  </a:ext>
                </a:extLst>
              </a:tr>
              <a:tr h="825285">
                <a:tc>
                  <a:txBody>
                    <a:bodyPr/>
                    <a:lstStyle/>
                    <a:p>
                      <a:r>
                        <a:rPr lang="tk-TM" sz="2800" dirty="0" smtClean="0"/>
                        <a:t>Öndüriji güýçler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k-TM" sz="2800" dirty="0" smtClean="0"/>
                        <a:t>Önümçilik</a:t>
                      </a:r>
                      <a:r>
                        <a:rPr lang="tk-TM" sz="2800" baseline="0" dirty="0" smtClean="0"/>
                        <a:t> gatnaşyklary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1634450"/>
                  </a:ext>
                </a:extLst>
              </a:tr>
              <a:tr h="825285">
                <a:tc>
                  <a:txBody>
                    <a:bodyPr/>
                    <a:lstStyle/>
                    <a:p>
                      <a:r>
                        <a:rPr lang="tk-TM" sz="2800" dirty="0" smtClean="0"/>
                        <a:t>1 Işçi güýji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k-TM" sz="2800" dirty="0" smtClean="0"/>
                        <a:t>1 Guramaçylyk-ykdysady gatnaşyklar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46244844"/>
                  </a:ext>
                </a:extLst>
              </a:tr>
              <a:tr h="825285">
                <a:tc>
                  <a:txBody>
                    <a:bodyPr/>
                    <a:lstStyle/>
                    <a:p>
                      <a:r>
                        <a:rPr lang="tk-TM" sz="2800" dirty="0" smtClean="0"/>
                        <a:t>2 Önümçilik</a:t>
                      </a:r>
                      <a:r>
                        <a:rPr lang="tk-TM" sz="2800" baseline="0" dirty="0" smtClean="0"/>
                        <a:t> serişdeleri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k-TM" sz="2800" dirty="0" smtClean="0"/>
                        <a:t>2</a:t>
                      </a:r>
                      <a:r>
                        <a:rPr lang="tk-TM" sz="2800" baseline="0" dirty="0" smtClean="0"/>
                        <a:t> Eýeçilik gatnaşyklary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78375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04355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31742"/>
          </a:xfrm>
        </p:spPr>
        <p:txBody>
          <a:bodyPr/>
          <a:lstStyle/>
          <a:p>
            <a:r>
              <a:rPr lang="tk-TM" dirty="0"/>
              <a:t>Önümçiligi dolandyrmagyň usullary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27323"/>
            <a:ext cx="8596668" cy="4414040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</a:pP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dört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höweslendirmek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administratiw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terbiýeçilik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05617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62739"/>
          </a:xfrm>
        </p:spPr>
        <p:txBody>
          <a:bodyPr/>
          <a:lstStyle/>
          <a:p>
            <a:pPr algn="ctr"/>
            <a:r>
              <a:rPr lang="tk-TM" dirty="0" smtClean="0"/>
              <a:t>Ykdysady usullar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72339"/>
            <a:ext cx="8596668" cy="4569023"/>
          </a:xfrm>
        </p:spPr>
        <p:txBody>
          <a:bodyPr>
            <a:no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edijileriň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islegini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öwrenip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konstruktor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guramanyň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işgärlerine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işlemek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alyjylaryň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islegini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kanagatlandyrýan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döredilmegini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bahany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getirmegiň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düzgüni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kreditleme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standartyň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şertleriň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talaplarynyň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berjaý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edilmezligi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jerimeler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897751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24732"/>
          </a:xfrm>
        </p:spPr>
        <p:txBody>
          <a:bodyPr/>
          <a:lstStyle/>
          <a:p>
            <a:pPr algn="ctr"/>
            <a:r>
              <a:rPr lang="tk-TM" dirty="0" smtClean="0"/>
              <a:t>Maddy taýdan höweslendirmek usuly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höweslendirmek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usulyna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tarapdan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hilli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öndürýän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sylaglamak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aýlyk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baýraklaryň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ulgamyny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döretmek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tarapdan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pes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hilli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öndürlende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jogapkärçiligi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töleg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çäreler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görülýär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330331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47974"/>
            <a:ext cx="8596668" cy="929898"/>
          </a:xfrm>
        </p:spPr>
        <p:txBody>
          <a:bodyPr/>
          <a:lstStyle/>
          <a:p>
            <a:r>
              <a:rPr lang="tk-TM" dirty="0" smtClean="0"/>
              <a:t>Administratiw we terbiýeçilik usullary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17357"/>
            <a:ext cx="8596668" cy="472400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Administratiw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ýolbaşçynyň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buýrugyny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görkezmelerini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hökmany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kesgitlenýän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Terbiýeçilik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prosesinde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aňyna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özüni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barşyna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gowy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öndürmäge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höweslendirýär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netijeliligi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bilmekden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ulanmakdan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20889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09966"/>
            <a:ext cx="8596668" cy="945397"/>
          </a:xfrm>
        </p:spPr>
        <p:txBody>
          <a:bodyPr/>
          <a:lstStyle/>
          <a:p>
            <a:pPr algn="ctr"/>
            <a:r>
              <a:rPr lang="tk-TM" dirty="0"/>
              <a:t>Kärhanany dolandyrmagyň usullary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55363"/>
            <a:ext cx="8596668" cy="5129938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Görkezme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beriji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derejesinde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guramaçylykkadalaşdyryjy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buýruk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beriji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tertip-düzgün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Guramaçylyk-kadalaşdyryjy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düzgünnamalar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hukuklardan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borçlardan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ybarat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wezipe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düzgünnamasy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çykýarlar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Buýruk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beriji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görkezme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tabşyryk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wezipeleri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aşyrýarlar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düzülen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resminamalarda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berilýän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tabşyrykda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hökmany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ýetirijini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möhleti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görkezýärler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004467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</TotalTime>
  <Words>409</Words>
  <Application>Microsoft Office PowerPoint</Application>
  <PresentationFormat>Произвольный</PresentationFormat>
  <Paragraphs>64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Слайд 1</vt:lpstr>
      <vt:lpstr>Önümçiligi dolandyrmagyň usullary</vt:lpstr>
      <vt:lpstr>Слайд 3</vt:lpstr>
      <vt:lpstr>Önümçiligi dolandyrmagyň usullary</vt:lpstr>
      <vt:lpstr>Önümçiligi dolandyrmagyň usullary</vt:lpstr>
      <vt:lpstr>Ykdysady usullar</vt:lpstr>
      <vt:lpstr>Maddy taýdan höweslendirmek usuly</vt:lpstr>
      <vt:lpstr>Administratiw we terbiýeçilik usullary</vt:lpstr>
      <vt:lpstr>Kärhanany dolandyrmagyň usullary</vt:lpstr>
      <vt:lpstr>Слайд 10</vt:lpstr>
      <vt:lpstr>Dolandyrmagyň aşakdaky usullary peýdalanylýar</vt:lpstr>
      <vt:lpstr>Kärhanany dolandyrmagyň usullary</vt:lpstr>
      <vt:lpstr>Önümçiligi dolandyrmagy kämilleşdirmegiň esasy ýollary: </vt:lpstr>
      <vt:lpstr>Önümçiligi dolandyrmagyň dolandyryş bölümleriniň esasy maksady: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Admin</cp:lastModifiedBy>
  <cp:revision>6</cp:revision>
  <dcterms:created xsi:type="dcterms:W3CDTF">2021-10-03T09:31:37Z</dcterms:created>
  <dcterms:modified xsi:type="dcterms:W3CDTF">2021-10-04T03:45:58Z</dcterms:modified>
</cp:coreProperties>
</file>