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3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26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12968" cy="6408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3360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75" y="260648"/>
            <a:ext cx="8714105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0813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75" y="260648"/>
            <a:ext cx="8496944" cy="669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6557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56984" cy="702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2137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7815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678040" cy="16830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4719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603448"/>
            <a:ext cx="8712968" cy="7560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6640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984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488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40960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9278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2021-01-04T07:04:44Z</dcterms:created>
  <dcterms:modified xsi:type="dcterms:W3CDTF">2021-01-04T07:27:05Z</dcterms:modified>
</cp:coreProperties>
</file>