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73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293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86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35292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272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45" y="188640"/>
            <a:ext cx="8064896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087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778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4" y="0"/>
            <a:ext cx="8856984" cy="7035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9915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84976" cy="6930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012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568952" cy="672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318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82" y="0"/>
            <a:ext cx="8784976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1755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2020-02-28T10:19:21Z</dcterms:created>
  <dcterms:modified xsi:type="dcterms:W3CDTF">2021-03-31T05:02:24Z</dcterms:modified>
</cp:coreProperties>
</file>