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50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43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78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504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65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52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20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392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705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2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48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39AF2-6047-4018-8A6D-216977E35738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30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>
            <a:normAutofit/>
          </a:bodyPr>
          <a:lstStyle/>
          <a:p>
            <a:pPr algn="ctr"/>
            <a:endParaRPr lang="tk-TM" sz="36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hr-HR" sz="4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Ekwiwalent  öwürmek  </a:t>
            </a:r>
            <a:r>
              <a:rPr lang="hr-HR" sz="44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en-US" sz="44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44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</a:p>
          <a:p>
            <a:pPr algn="ctr"/>
            <a:endParaRPr lang="tk-TM" sz="36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hr-HR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Ekwiwalent  </a:t>
            </a:r>
            <a:r>
              <a:rPr lang="hr-HR" sz="3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öwürmek  </a:t>
            </a:r>
            <a:r>
              <a:rPr lang="hr-HR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tk-TM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hr-HR" sz="3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k-TM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roporsional ululyklar usuly.</a:t>
            </a:r>
            <a:endParaRPr lang="tk-TM" sz="3600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Düwünara naprýaženiýe usuly.</a:t>
            </a:r>
          </a:p>
          <a:p>
            <a:pPr algn="ctr"/>
            <a:endParaRPr lang="tk-TM" sz="4000" b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38" y="140677"/>
            <a:ext cx="11711353" cy="620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5081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38" y="316523"/>
            <a:ext cx="11641016" cy="610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955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22" y="174172"/>
            <a:ext cx="11755315" cy="64733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30" y="184638"/>
            <a:ext cx="11649807" cy="6433876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06" y="228600"/>
            <a:ext cx="11780201" cy="623025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32" y="174171"/>
            <a:ext cx="11591345" cy="63218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76" y="404447"/>
            <a:ext cx="11913577" cy="588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-1"/>
            <a:ext cx="12027878" cy="673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990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62" y="175846"/>
            <a:ext cx="11869615" cy="623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257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6" y="263770"/>
            <a:ext cx="11843239" cy="614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046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</TotalTime>
  <Words>25</Words>
  <Application>Microsoft Office PowerPoint</Application>
  <PresentationFormat>Широкоэкранный</PresentationFormat>
  <Paragraphs>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Lenovo</cp:lastModifiedBy>
  <cp:revision>37</cp:revision>
  <dcterms:created xsi:type="dcterms:W3CDTF">2019-02-27T16:48:01Z</dcterms:created>
  <dcterms:modified xsi:type="dcterms:W3CDTF">2020-02-05T13:33:52Z</dcterms:modified>
</cp:coreProperties>
</file>