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8784976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2797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2" cy="7074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9660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"/>
            <a:ext cx="8784976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7193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424936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7609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24936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0550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02"/>
            <a:ext cx="8856984" cy="7013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8733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538" cy="640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5885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4" y="0"/>
            <a:ext cx="8928992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6972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8" y="6059"/>
            <a:ext cx="8938228" cy="7105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8113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710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4091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8" y="44624"/>
            <a:ext cx="8947668" cy="7074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51826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</cp:revision>
  <dcterms:created xsi:type="dcterms:W3CDTF">2020-02-28T12:09:35Z</dcterms:created>
  <dcterms:modified xsi:type="dcterms:W3CDTF">2021-02-11T06:00:57Z</dcterms:modified>
</cp:coreProperties>
</file>