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7" r:id="rId6"/>
    <p:sldId id="26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A659-0F14-450F-8151-8C7ED5422BFC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68C1-C26D-4DCA-B650-51FB5A1BB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8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0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71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0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35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09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0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3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5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5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5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9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8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1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0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C7FD-444F-47DB-9EA5-A45CE3B625A4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500" y="165100"/>
            <a:ext cx="9728200" cy="70705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cs typeface="Andalus" panose="02020603050405020304" pitchFamily="18" charset="-78"/>
              </a:rPr>
              <a:t>Pro</a:t>
            </a:r>
            <a:r>
              <a:rPr lang="tk-TM" sz="4400" b="1" dirty="0" smtClean="0">
                <a:cs typeface="Andalus" panose="02020603050405020304" pitchFamily="18" charset="-78"/>
              </a:rPr>
              <a:t>ýeksiýalary ögertmegiň usullary</a:t>
            </a:r>
            <a:endParaRPr lang="ru-RU" sz="4400" b="1" dirty="0">
              <a:cs typeface="Andalus" panose="02020603050405020304" pitchFamily="18" charset="-7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3680" y="1037255"/>
            <a:ext cx="5168620" cy="5338145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39701" y="1037255"/>
            <a:ext cx="6845299" cy="5071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k-TM" sz="2200" b="1" dirty="0" smtClean="0"/>
              <a:t>Aýlama </a:t>
            </a:r>
            <a:r>
              <a:rPr lang="tk-TM" sz="2200" b="1" dirty="0"/>
              <a:t>usuly. </a:t>
            </a:r>
            <a:r>
              <a:rPr lang="tk-TM" sz="2200" dirty="0" smtClean="0"/>
              <a:t>Aýlama </a:t>
            </a:r>
            <a:r>
              <a:rPr lang="tk-TM" sz="2200" dirty="0"/>
              <a:t>usulynda </a:t>
            </a:r>
            <a:r>
              <a:rPr lang="tk-TM" sz="2200" dirty="0" smtClean="0"/>
              <a:t>proýeksiýalar </a:t>
            </a:r>
            <a:r>
              <a:rPr lang="tk-TM" sz="2200" dirty="0"/>
              <a:t>tekizlikleri </a:t>
            </a:r>
            <a:r>
              <a:rPr lang="tk-TM" sz="2200" dirty="0" smtClean="0"/>
              <a:t>gozganman,</a:t>
            </a:r>
            <a:r>
              <a:rPr lang="en-US" sz="2200" dirty="0" smtClean="0"/>
              <a:t> </a:t>
            </a:r>
            <a:r>
              <a:rPr lang="tk-TM" sz="2200" dirty="0" smtClean="0"/>
              <a:t>geometriki elementleriň ýagdaýy </a:t>
            </a:r>
            <a:r>
              <a:rPr lang="tk-TM" sz="2200" dirty="0"/>
              <a:t>bir </a:t>
            </a:r>
            <a:r>
              <a:rPr lang="tk-TM" sz="2200" dirty="0"/>
              <a:t>ý</a:t>
            </a:r>
            <a:r>
              <a:rPr lang="tk-TM" sz="2200" dirty="0" smtClean="0"/>
              <a:t>a-da birnäçe okuň töwereginde</a:t>
            </a:r>
            <a:r>
              <a:rPr lang="en-US" sz="2200" dirty="0" smtClean="0"/>
              <a:t> </a:t>
            </a:r>
            <a:r>
              <a:rPr lang="tk-TM" sz="2200" dirty="0" smtClean="0"/>
              <a:t>islendik burça aýlamagyň </a:t>
            </a:r>
            <a:r>
              <a:rPr lang="tk-TM" sz="2200" dirty="0"/>
              <a:t>netijesinde </a:t>
            </a:r>
            <a:r>
              <a:rPr lang="tk-TM" sz="2200" dirty="0" smtClean="0"/>
              <a:t>iüýtgeýärler</a:t>
            </a:r>
            <a:r>
              <a:rPr lang="tk-TM" sz="2200" dirty="0"/>
              <a:t>. </a:t>
            </a:r>
            <a:r>
              <a:rPr lang="tk-TM" sz="2200" dirty="0" smtClean="0"/>
              <a:t>Şeýle aýlamada bu</a:t>
            </a:r>
            <a:r>
              <a:rPr lang="en-US" sz="2200" dirty="0" smtClean="0"/>
              <a:t> </a:t>
            </a:r>
            <a:r>
              <a:rPr lang="tk-TM" sz="2200" dirty="0" smtClean="0"/>
              <a:t>elementleriň proýeksiýalarynyň </a:t>
            </a:r>
            <a:r>
              <a:rPr lang="tk-TM" sz="2200" dirty="0"/>
              <a:t>hem </a:t>
            </a:r>
            <a:r>
              <a:rPr lang="tk-TM" sz="2200" dirty="0" smtClean="0"/>
              <a:t>aýlanyp </a:t>
            </a:r>
            <a:r>
              <a:rPr lang="tk-TM" sz="2200" dirty="0"/>
              <a:t>islenen </a:t>
            </a:r>
            <a:r>
              <a:rPr lang="tk-TM" sz="2200" dirty="0" smtClean="0"/>
              <a:t>ýagdaýa çenli</a:t>
            </a:r>
            <a:r>
              <a:rPr lang="en-US" sz="2200" dirty="0" smtClean="0"/>
              <a:t> </a:t>
            </a:r>
            <a:r>
              <a:rPr lang="tk-TM" sz="2200" dirty="0" smtClean="0"/>
              <a:t>üý</a:t>
            </a:r>
            <a:r>
              <a:rPr lang="tk-TM" sz="2200" dirty="0" smtClean="0"/>
              <a:t>tgemegine mümkinçilik berýär.</a:t>
            </a:r>
            <a:r>
              <a:rPr lang="en-US" sz="2200" dirty="0" smtClean="0"/>
              <a:t> </a:t>
            </a:r>
            <a:r>
              <a:rPr lang="tk-TM" sz="2200" dirty="0" smtClean="0"/>
              <a:t>Giňişlikde </a:t>
            </a:r>
            <a:r>
              <a:rPr lang="tk-TM" sz="2200" dirty="0"/>
              <a:t>A nokat </a:t>
            </a:r>
            <a:r>
              <a:rPr lang="tk-TM" sz="2200" dirty="0" smtClean="0"/>
              <a:t>haýsy hem</a:t>
            </a:r>
            <a:r>
              <a:rPr lang="en-US" sz="2200" dirty="0" smtClean="0"/>
              <a:t> </a:t>
            </a:r>
            <a:r>
              <a:rPr lang="tk-TM" sz="2200" dirty="0" smtClean="0"/>
              <a:t>bolsa </a:t>
            </a:r>
            <a:r>
              <a:rPr lang="tk-TM" sz="2200" dirty="0"/>
              <a:t>bir 1 </a:t>
            </a:r>
            <a:r>
              <a:rPr lang="tk-TM" sz="2200" dirty="0" smtClean="0"/>
              <a:t>okuň daşynda aýlananda</a:t>
            </a:r>
            <a:r>
              <a:rPr lang="en-US" sz="2200" dirty="0" smtClean="0"/>
              <a:t> </a:t>
            </a:r>
            <a:r>
              <a:rPr lang="tk-TM" sz="2200" dirty="0" smtClean="0"/>
              <a:t>töweregin </a:t>
            </a:r>
            <a:r>
              <a:rPr lang="tk-TM" sz="2200" dirty="0"/>
              <a:t>dugasy </a:t>
            </a:r>
            <a:r>
              <a:rPr lang="tk-TM" sz="2200" dirty="0" smtClean="0"/>
              <a:t>boýunça </a:t>
            </a:r>
            <a:r>
              <a:rPr lang="tk-TM" sz="2200" dirty="0"/>
              <a:t>ö</a:t>
            </a:r>
            <a:r>
              <a:rPr lang="tk-TM" sz="2200" dirty="0" smtClean="0"/>
              <a:t>z</a:t>
            </a:r>
            <a:r>
              <a:rPr lang="en-US" sz="2200" dirty="0" smtClean="0"/>
              <a:t> </a:t>
            </a:r>
            <a:r>
              <a:rPr lang="tk-TM" sz="2200" dirty="0" smtClean="0"/>
              <a:t>ornuny üýtgedýändir</a:t>
            </a:r>
            <a:r>
              <a:rPr lang="tk-TM" sz="2200" dirty="0"/>
              <a:t>. </a:t>
            </a:r>
            <a:r>
              <a:rPr lang="tk-TM" sz="2200" dirty="0" smtClean="0"/>
              <a:t>Şo</a:t>
            </a:r>
            <a:r>
              <a:rPr lang="tk-TM" sz="2200" dirty="0" smtClean="0"/>
              <a:t>l töweregiň</a:t>
            </a:r>
            <a:r>
              <a:rPr lang="en-US" sz="2200" dirty="0" smtClean="0"/>
              <a:t> </a:t>
            </a:r>
            <a:r>
              <a:rPr lang="tk-TM" sz="2200" dirty="0" smtClean="0"/>
              <a:t>merkezi </a:t>
            </a:r>
            <a:r>
              <a:rPr lang="tk-TM" sz="2200" dirty="0"/>
              <a:t>bolan </a:t>
            </a:r>
            <a:r>
              <a:rPr lang="ru-RU" sz="2200" b="1" dirty="0"/>
              <a:t>К </a:t>
            </a:r>
            <a:r>
              <a:rPr lang="tk-TM" sz="2200" dirty="0"/>
              <a:t>nokat A </a:t>
            </a:r>
            <a:r>
              <a:rPr lang="tk-TM" sz="2200" dirty="0" smtClean="0"/>
              <a:t>nokatdan </a:t>
            </a:r>
            <a:r>
              <a:rPr lang="tk-TM" sz="2200" b="1" dirty="0" smtClean="0"/>
              <a:t>i </a:t>
            </a:r>
            <a:r>
              <a:rPr lang="tk-TM" sz="2200" dirty="0"/>
              <a:t>oka inderlen </a:t>
            </a:r>
            <a:r>
              <a:rPr lang="tk-TM" sz="2200" dirty="0" smtClean="0"/>
              <a:t>perpendikulýaryň</a:t>
            </a:r>
            <a:r>
              <a:rPr lang="en-US" sz="2200" dirty="0" smtClean="0"/>
              <a:t> </a:t>
            </a:r>
            <a:r>
              <a:rPr lang="tk-TM" sz="2200" dirty="0" smtClean="0"/>
              <a:t>esasydyr</a:t>
            </a:r>
            <a:r>
              <a:rPr lang="tk-TM" sz="2200" dirty="0"/>
              <a:t>. </a:t>
            </a:r>
            <a:r>
              <a:rPr lang="ru-RU" sz="2200" b="1" dirty="0"/>
              <a:t>К </a:t>
            </a:r>
            <a:r>
              <a:rPr lang="tk-TM" sz="2200" dirty="0"/>
              <a:t>nokada </a:t>
            </a:r>
            <a:r>
              <a:rPr lang="tk-TM" sz="2200" b="1" dirty="0" smtClean="0"/>
              <a:t>aýlama</a:t>
            </a:r>
            <a:r>
              <a:rPr lang="en-US" sz="2200" dirty="0" smtClean="0"/>
              <a:t> </a:t>
            </a:r>
            <a:r>
              <a:rPr lang="tk-TM" sz="2200" b="1" dirty="0" smtClean="0"/>
              <a:t>merkezi,</a:t>
            </a:r>
            <a:r>
              <a:rPr lang="en-US" sz="2200" b="1" dirty="0" smtClean="0"/>
              <a:t> </a:t>
            </a:r>
            <a:r>
              <a:rPr lang="tk-TM" sz="2200" b="1" dirty="0" smtClean="0"/>
              <a:t>|</a:t>
            </a:r>
            <a:r>
              <a:rPr lang="tk-TM" sz="2200" b="1" dirty="0"/>
              <a:t>AK|=</a:t>
            </a:r>
            <a:r>
              <a:rPr lang="tk-TM" sz="2200" b="1" dirty="0" smtClean="0"/>
              <a:t>Ra — aýlama</a:t>
            </a:r>
            <a:r>
              <a:rPr lang="en-US" sz="2200" dirty="0" smtClean="0"/>
              <a:t> </a:t>
            </a:r>
            <a:r>
              <a:rPr lang="tk-TM" sz="2200" b="1" dirty="0" smtClean="0"/>
              <a:t>radiusy</a:t>
            </a:r>
            <a:r>
              <a:rPr lang="tk-TM" sz="2200" b="1" dirty="0"/>
              <a:t>, i </a:t>
            </a:r>
            <a:r>
              <a:rPr lang="tk-TM" sz="2200" dirty="0"/>
              <a:t>oka — </a:t>
            </a:r>
            <a:r>
              <a:rPr lang="tk-TM" sz="2200" b="1" dirty="0" smtClean="0"/>
              <a:t>aýlama oky,</a:t>
            </a:r>
            <a:r>
              <a:rPr lang="en-US" sz="2200" dirty="0"/>
              <a:t> </a:t>
            </a:r>
            <a:r>
              <a:rPr lang="tk-TM" sz="2200" dirty="0" smtClean="0"/>
              <a:t>toweregiň </a:t>
            </a:r>
            <a:r>
              <a:rPr lang="tk-TM" sz="2200" dirty="0"/>
              <a:t>ý</a:t>
            </a:r>
            <a:r>
              <a:rPr lang="tk-TM" sz="2200" dirty="0" smtClean="0"/>
              <a:t>atan </a:t>
            </a:r>
            <a:r>
              <a:rPr lang="tk-TM" sz="2200" i="1" dirty="0"/>
              <a:t>a </a:t>
            </a:r>
            <a:r>
              <a:rPr lang="tk-TM" sz="2200" dirty="0"/>
              <a:t>tekizligine </a:t>
            </a:r>
            <a:r>
              <a:rPr lang="tk-TM" sz="2200" b="1" dirty="0" smtClean="0"/>
              <a:t>aýlama </a:t>
            </a:r>
            <a:r>
              <a:rPr lang="tk-TM" sz="2200" b="1" dirty="0"/>
              <a:t>tekizligi </a:t>
            </a:r>
            <a:r>
              <a:rPr lang="tk-TM" sz="2200" dirty="0" smtClean="0"/>
              <a:t>diýilýär.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244600" y="970724"/>
            <a:ext cx="10693400" cy="4223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800" dirty="0"/>
              <a:t>Ç</a:t>
            </a:r>
            <a:r>
              <a:rPr lang="tk-TM" sz="2800" dirty="0" smtClean="0"/>
              <a:t>yzgy geometriýasynda </a:t>
            </a:r>
            <a:r>
              <a:rPr lang="tk-TM" sz="2800" dirty="0"/>
              <a:t>meseleler </a:t>
            </a:r>
            <a:r>
              <a:rPr lang="tk-TM" sz="2800" dirty="0" smtClean="0"/>
              <a:t>işlenende aýlama usulynyň </a:t>
            </a:r>
            <a:r>
              <a:rPr lang="tk-TM" sz="2800" dirty="0"/>
              <a:t>ş</a:t>
            </a:r>
            <a:r>
              <a:rPr lang="tk-TM" sz="2800" dirty="0" smtClean="0"/>
              <a:t>u aşakdaky görnüşleri </a:t>
            </a:r>
            <a:r>
              <a:rPr lang="tk-TM" sz="2800" dirty="0"/>
              <a:t>gabat </a:t>
            </a:r>
            <a:r>
              <a:rPr lang="tk-TM" sz="2800" dirty="0" smtClean="0"/>
              <a:t>gelýär:</a:t>
            </a:r>
          </a:p>
          <a:p>
            <a:pPr marL="0" indent="0" algn="ctr">
              <a:buNone/>
            </a:pPr>
            <a:r>
              <a:rPr lang="tk-TM" sz="2800" dirty="0" smtClean="0"/>
              <a:t> </a:t>
            </a:r>
            <a:r>
              <a:rPr lang="tk-TM" sz="2800" b="1" dirty="0" smtClean="0"/>
              <a:t>a) </a:t>
            </a:r>
            <a:r>
              <a:rPr lang="tk-TM" sz="2800" dirty="0" smtClean="0"/>
              <a:t>Proýeksiýalar tekizligine perpendikulýar bolan okuň daşynda aýlama</a:t>
            </a:r>
            <a:br>
              <a:rPr lang="tk-TM" sz="2800" dirty="0" smtClean="0"/>
            </a:br>
            <a:r>
              <a:rPr lang="tk-TM" sz="2800" b="1" dirty="0" smtClean="0"/>
              <a:t>b) </a:t>
            </a:r>
            <a:r>
              <a:rPr lang="tk-TM" sz="2800" dirty="0" smtClean="0"/>
              <a:t>Anyklanmadyk okuň daşynda aýlama.</a:t>
            </a:r>
            <a:br>
              <a:rPr lang="tk-TM" sz="2800" dirty="0" smtClean="0"/>
            </a:br>
            <a:r>
              <a:rPr lang="tk-TM" sz="2800" b="1" dirty="0"/>
              <a:t>ç</a:t>
            </a:r>
            <a:r>
              <a:rPr lang="tk-TM" sz="2800" dirty="0" smtClean="0"/>
              <a:t>) Proýeksiýalar tekizligine parallel bolan okuň daşynda aýlama. Proýeksiýalaryň tekizliginde ýatan okuň daşynda aýlamaklyk hem şu görnüşiň hususy halydyr. Aşakda </a:t>
            </a:r>
            <a:r>
              <a:rPr lang="tk-TM" sz="2800" dirty="0"/>
              <a:t>ş</a:t>
            </a:r>
            <a:r>
              <a:rPr lang="tk-TM" sz="2800" dirty="0" smtClean="0"/>
              <a:t>u görnüşleriň her haýsysyna aýratynlykda seredilendir.</a:t>
            </a:r>
            <a:endParaRPr lang="tk-TM" sz="40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4871" y="0"/>
            <a:ext cx="5822830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91867" y="1166639"/>
            <a:ext cx="6277304" cy="1474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400" b="1" dirty="0" smtClean="0"/>
              <a:t>Göni </a:t>
            </a:r>
            <a:r>
              <a:rPr lang="tk-TM" sz="2400" b="1" dirty="0"/>
              <a:t>ç</a:t>
            </a:r>
            <a:r>
              <a:rPr lang="tk-TM" sz="2400" b="1" dirty="0" smtClean="0"/>
              <a:t>yzygy aýlama</a:t>
            </a:r>
            <a:r>
              <a:rPr lang="tk-TM" sz="2400" b="1" dirty="0"/>
              <a:t>. </a:t>
            </a:r>
            <a:r>
              <a:rPr lang="tk-TM" sz="2400" dirty="0" smtClean="0"/>
              <a:t>Giňişlikde göni </a:t>
            </a:r>
            <a:r>
              <a:rPr lang="tk-TM" sz="2400" dirty="0"/>
              <a:t>ç</a:t>
            </a:r>
            <a:r>
              <a:rPr lang="tk-TM" sz="2400" dirty="0" smtClean="0"/>
              <a:t>yzygy </a:t>
            </a:r>
            <a:r>
              <a:rPr lang="tk-TM" sz="2400" dirty="0"/>
              <a:t>berlen </a:t>
            </a:r>
            <a:r>
              <a:rPr lang="tk-TM" sz="2400" dirty="0" smtClean="0"/>
              <a:t>okuň daşynda</a:t>
            </a:r>
            <a:r>
              <a:rPr lang="tk-TM" sz="2400" dirty="0" smtClean="0"/>
              <a:t> </a:t>
            </a:r>
            <a:r>
              <a:rPr lang="tk-TM" sz="2400" dirty="0" smtClean="0"/>
              <a:t>käbir </a:t>
            </a:r>
            <a:r>
              <a:rPr lang="el-GR" sz="2400" dirty="0" smtClean="0"/>
              <a:t>φ</a:t>
            </a:r>
            <a:r>
              <a:rPr lang="tk-TM" sz="2400" dirty="0" smtClean="0"/>
              <a:t>° burça aýlamak üçin göni</a:t>
            </a:r>
            <a:r>
              <a:rPr lang="tk-TM" sz="2400" dirty="0"/>
              <a:t> </a:t>
            </a:r>
            <a:r>
              <a:rPr lang="tk-TM" sz="2400" dirty="0" smtClean="0"/>
              <a:t>ç</a:t>
            </a:r>
            <a:r>
              <a:rPr lang="tk-TM" sz="2400" dirty="0" smtClean="0"/>
              <a:t>yzygy kesgitleýän </a:t>
            </a:r>
            <a:r>
              <a:rPr lang="tk-TM" sz="2400" dirty="0"/>
              <a:t>elementleri, </a:t>
            </a:r>
            <a:r>
              <a:rPr lang="tk-TM" sz="2400" dirty="0" smtClean="0"/>
              <a:t>ýagny</a:t>
            </a:r>
            <a:r>
              <a:rPr lang="tk-TM" sz="2400" dirty="0"/>
              <a:t> </a:t>
            </a:r>
            <a:r>
              <a:rPr lang="tk-TM" sz="2400" dirty="0" smtClean="0"/>
              <a:t>göni çyzygyň </a:t>
            </a:r>
            <a:r>
              <a:rPr lang="tk-TM" sz="2400" dirty="0"/>
              <a:t>iki nokadyny </a:t>
            </a:r>
            <a:r>
              <a:rPr lang="tk-TM" sz="2400" dirty="0" smtClean="0"/>
              <a:t>şol bir burça aýlamak hökmandyr.</a:t>
            </a:r>
            <a:r>
              <a:rPr lang="tk-TM" sz="2400" dirty="0"/>
              <a:t> </a:t>
            </a:r>
            <a:r>
              <a:rPr lang="tk-TM" sz="2400" dirty="0" smtClean="0"/>
              <a:t>Goý, </a:t>
            </a:r>
            <a:r>
              <a:rPr lang="tk-TM" sz="2400" dirty="0"/>
              <a:t>umumy </a:t>
            </a:r>
            <a:r>
              <a:rPr lang="tk-TM" sz="2400" dirty="0"/>
              <a:t>ý</a:t>
            </a:r>
            <a:r>
              <a:rPr lang="tk-TM" sz="2400" dirty="0" smtClean="0"/>
              <a:t>agdaýda </a:t>
            </a:r>
            <a:r>
              <a:rPr lang="tk-TM" sz="2400" dirty="0"/>
              <a:t>berlen </a:t>
            </a:r>
            <a:r>
              <a:rPr lang="tk-TM" sz="2400" dirty="0" smtClean="0"/>
              <a:t>AB göni </a:t>
            </a:r>
            <a:r>
              <a:rPr lang="tk-TM" sz="2400" dirty="0" smtClean="0"/>
              <a:t>ç</a:t>
            </a:r>
            <a:r>
              <a:rPr lang="tk-TM" sz="2400" dirty="0" smtClean="0"/>
              <a:t>yzygy </a:t>
            </a:r>
            <a:r>
              <a:rPr lang="tk-TM" sz="2400" dirty="0"/>
              <a:t>bir </a:t>
            </a:r>
            <a:r>
              <a:rPr lang="tk-TM" sz="2400" dirty="0" smtClean="0"/>
              <a:t>okuň, </a:t>
            </a:r>
            <a:r>
              <a:rPr lang="tk-TM" sz="2400" dirty="0"/>
              <a:t>mysal </a:t>
            </a:r>
            <a:r>
              <a:rPr lang="tk-TM" sz="2400" dirty="0" smtClean="0"/>
              <a:t>üç</a:t>
            </a:r>
            <a:r>
              <a:rPr lang="tk-TM" sz="2400" dirty="0" smtClean="0"/>
              <a:t>in,ýokarsyndan proýeksiýalar tekizli gine</a:t>
            </a:r>
            <a:r>
              <a:rPr lang="tk-TM" sz="2400" dirty="0"/>
              <a:t> </a:t>
            </a:r>
            <a:r>
              <a:rPr lang="tk-TM" sz="2400" dirty="0" smtClean="0"/>
              <a:t>perpendikulýar </a:t>
            </a:r>
            <a:r>
              <a:rPr lang="tk-TM" sz="2400" dirty="0"/>
              <a:t>bolan </a:t>
            </a:r>
            <a:r>
              <a:rPr lang="tk-TM" sz="2400" b="1" dirty="0"/>
              <a:t>i </a:t>
            </a:r>
            <a:r>
              <a:rPr lang="tk-TM" sz="2400" dirty="0" smtClean="0"/>
              <a:t>okuň daşyndasagat diliniň aýlanýan </a:t>
            </a:r>
            <a:r>
              <a:rPr lang="tk-TM" sz="2400" dirty="0"/>
              <a:t>ugry </a:t>
            </a:r>
            <a:r>
              <a:rPr lang="tk-TM" sz="2400" dirty="0" smtClean="0"/>
              <a:t>boýunça 180</a:t>
            </a:r>
            <a:r>
              <a:rPr lang="tk-TM" sz="2400" dirty="0"/>
              <a:t>° </a:t>
            </a:r>
            <a:r>
              <a:rPr lang="tk-TM" sz="2400" dirty="0" smtClean="0"/>
              <a:t>burça aýlamak </a:t>
            </a:r>
            <a:r>
              <a:rPr lang="tk-TM" sz="2400" dirty="0"/>
              <a:t>gerek </a:t>
            </a:r>
            <a:r>
              <a:rPr lang="tk-TM" sz="2400" dirty="0" smtClean="0"/>
              <a:t>bolsun.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46743" y="1322061"/>
            <a:ext cx="4879295" cy="2183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800" dirty="0"/>
              <a:t>AB </a:t>
            </a:r>
            <a:r>
              <a:rPr lang="tk-TM" sz="2800" dirty="0" smtClean="0"/>
              <a:t>kesimin hakyky </a:t>
            </a:r>
            <a:r>
              <a:rPr lang="tk-TM" sz="2800" dirty="0"/>
              <a:t>uzynlygyny we </a:t>
            </a:r>
            <a:r>
              <a:rPr lang="tk-TM" sz="2800" dirty="0" smtClean="0"/>
              <a:t>kese proýeksiýalar </a:t>
            </a:r>
            <a:r>
              <a:rPr lang="tk-TM" sz="2800" dirty="0"/>
              <a:t>tekizligine </a:t>
            </a:r>
            <a:r>
              <a:rPr lang="tk-TM" sz="2800" dirty="0" smtClean="0"/>
              <a:t>bolan ýapgyt burçuny kesgitlemeli.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5278" y="0"/>
            <a:ext cx="682782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8101" y="939800"/>
            <a:ext cx="54694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2800" b="1" dirty="0" smtClean="0"/>
              <a:t>Tekizligiň </a:t>
            </a:r>
            <a:r>
              <a:rPr lang="tk-TM" sz="2800" b="1" dirty="0"/>
              <a:t>esasy </a:t>
            </a:r>
            <a:r>
              <a:rPr lang="tk-TM" sz="2800" b="1" dirty="0" smtClean="0"/>
              <a:t>çyzyklarynyň utgaşdyrylyşy</a:t>
            </a:r>
            <a:r>
              <a:rPr lang="tk-TM" sz="2800" b="1" dirty="0"/>
              <a:t>. </a:t>
            </a:r>
            <a:r>
              <a:rPr lang="tk-TM" sz="2800" b="1" dirty="0"/>
              <a:t> </a:t>
            </a:r>
            <a:r>
              <a:rPr lang="tk-TM" sz="2800" dirty="0" smtClean="0"/>
              <a:t>Goý, </a:t>
            </a:r>
            <a:r>
              <a:rPr lang="tk-TM" sz="2800" dirty="0"/>
              <a:t>a </a:t>
            </a:r>
            <a:r>
              <a:rPr lang="tk-TM" sz="2800" dirty="0" smtClean="0"/>
              <a:t>tekizligiň h kese çyzygyny </a:t>
            </a:r>
            <a:r>
              <a:rPr lang="tk-TM" sz="2800" dirty="0"/>
              <a:t>we </a:t>
            </a:r>
            <a:r>
              <a:rPr lang="tk-TM" sz="2800" i="1" dirty="0"/>
              <a:t>ƒ</a:t>
            </a:r>
            <a:r>
              <a:rPr lang="tk-TM" sz="2800" dirty="0" smtClean="0"/>
              <a:t> </a:t>
            </a:r>
            <a:r>
              <a:rPr lang="tk-TM" sz="2800" dirty="0" smtClean="0"/>
              <a:t>ýü</a:t>
            </a:r>
            <a:r>
              <a:rPr lang="tk-TM" sz="2800" dirty="0" smtClean="0"/>
              <a:t>zbe ýüz </a:t>
            </a:r>
            <a:r>
              <a:rPr lang="tk-TM" sz="2800" dirty="0"/>
              <a:t>ç</a:t>
            </a:r>
            <a:r>
              <a:rPr lang="tk-TM" sz="2800" dirty="0" smtClean="0"/>
              <a:t>yzygyny T1 </a:t>
            </a:r>
            <a:r>
              <a:rPr lang="tk-TM" sz="2800" dirty="0"/>
              <a:t>tekizlik </a:t>
            </a:r>
            <a:r>
              <a:rPr lang="tk-TM" sz="2800" dirty="0" smtClean="0"/>
              <a:t>bilen utgaşdyrmaly</a:t>
            </a:r>
            <a:r>
              <a:rPr lang="tk-TM" sz="2800" dirty="0"/>
              <a:t> </a:t>
            </a:r>
            <a:r>
              <a:rPr lang="tk-TM" sz="2800" dirty="0" smtClean="0"/>
              <a:t>bolsun. </a:t>
            </a:r>
            <a:r>
              <a:rPr lang="tk-TM" sz="2800" dirty="0"/>
              <a:t>h </a:t>
            </a:r>
            <a:r>
              <a:rPr lang="tk-TM" sz="2800" dirty="0" smtClean="0"/>
              <a:t>kese çyzygyň tekizligiň </a:t>
            </a:r>
            <a:r>
              <a:rPr lang="tk-TM" sz="2800" dirty="0"/>
              <a:t>kese </a:t>
            </a:r>
            <a:r>
              <a:rPr lang="tk-TM" sz="2800" dirty="0" smtClean="0"/>
              <a:t>yzyna paralleldigi </a:t>
            </a:r>
            <a:r>
              <a:rPr lang="tk-TM" sz="2800" dirty="0" smtClean="0"/>
              <a:t>üç</a:t>
            </a:r>
            <a:r>
              <a:rPr lang="tk-TM" sz="2800" dirty="0" smtClean="0"/>
              <a:t>in T </a:t>
            </a:r>
            <a:r>
              <a:rPr lang="tk-TM" sz="2800" dirty="0"/>
              <a:t>tekizlik </a:t>
            </a:r>
            <a:r>
              <a:rPr lang="tk-TM" sz="2800" dirty="0" smtClean="0"/>
              <a:t>bilen utgaşdyrylandan soň </a:t>
            </a:r>
            <a:r>
              <a:rPr lang="tk-TM" sz="2800" dirty="0"/>
              <a:t>hem </a:t>
            </a:r>
            <a:r>
              <a:rPr lang="tk-TM" sz="2800" dirty="0" smtClean="0"/>
              <a:t>kese yza</a:t>
            </a:r>
            <a:r>
              <a:rPr lang="tk-TM" sz="2800" dirty="0" smtClean="0"/>
              <a:t> </a:t>
            </a:r>
            <a:r>
              <a:rPr lang="tk-TM" sz="2800" dirty="0" smtClean="0"/>
              <a:t>parallel </a:t>
            </a:r>
            <a:r>
              <a:rPr lang="tk-TM" sz="2800" dirty="0"/>
              <a:t>bolar. Tekizligin </a:t>
            </a:r>
            <a:r>
              <a:rPr lang="tk-TM" sz="2800" i="1" dirty="0"/>
              <a:t>ƒ</a:t>
            </a:r>
            <a:r>
              <a:rPr lang="tk-TM" sz="2800" dirty="0" smtClean="0"/>
              <a:t> ýüzbe-ýüzi T </a:t>
            </a:r>
            <a:r>
              <a:rPr lang="tk-TM" sz="2800" dirty="0"/>
              <a:t>tekizlik </a:t>
            </a:r>
            <a:r>
              <a:rPr lang="tk-TM" sz="2800" dirty="0" smtClean="0"/>
              <a:t>bilen utgaşdyrylan</a:t>
            </a:r>
            <a:r>
              <a:rPr lang="tk-TM" sz="2800" dirty="0"/>
              <a:t> </a:t>
            </a:r>
            <a:r>
              <a:rPr lang="tk-TM" sz="2800" dirty="0" smtClean="0"/>
              <a:t>ýagdaýda-da </a:t>
            </a:r>
            <a:r>
              <a:rPr lang="tk-TM" sz="2800" i="1" dirty="0" smtClean="0"/>
              <a:t>ƒ</a:t>
            </a:r>
            <a:r>
              <a:rPr lang="tk-TM" i="1" dirty="0" smtClean="0"/>
              <a:t>oa</a:t>
            </a:r>
            <a:r>
              <a:rPr lang="tk-TM" i="1" dirty="0" smtClean="0"/>
              <a:t>1</a:t>
            </a:r>
            <a:r>
              <a:rPr lang="tk-TM" sz="2800" i="1" dirty="0" smtClean="0"/>
              <a:t> </a:t>
            </a:r>
            <a:r>
              <a:rPr lang="tk-TM" sz="2800" dirty="0"/>
              <a:t>yza paralleldir</a:t>
            </a:r>
            <a:r>
              <a:rPr lang="tk-TM" sz="2800" dirty="0" smtClean="0"/>
              <a:t>.</a:t>
            </a:r>
            <a:endParaRPr lang="tk-TM" sz="5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6901" y="0"/>
            <a:ext cx="5067300" cy="68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54089" y="1129747"/>
            <a:ext cx="11103180" cy="4851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0783" y="0"/>
            <a:ext cx="5716486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954089" y="1245861"/>
            <a:ext cx="4879295" cy="2183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800" dirty="0"/>
              <a:t>AB </a:t>
            </a:r>
            <a:r>
              <a:rPr lang="tk-TM" sz="2800" dirty="0" smtClean="0"/>
              <a:t>kesimin hakyky </a:t>
            </a:r>
            <a:r>
              <a:rPr lang="tk-TM" sz="2800" dirty="0"/>
              <a:t>uzynlygyny we </a:t>
            </a:r>
            <a:r>
              <a:rPr lang="tk-TM" sz="2800" dirty="0" smtClean="0"/>
              <a:t>kese proýeksiýalar </a:t>
            </a:r>
            <a:r>
              <a:rPr lang="tk-TM" sz="2800" dirty="0"/>
              <a:t>tekizligine </a:t>
            </a:r>
            <a:r>
              <a:rPr lang="tk-TM" sz="2800" dirty="0" smtClean="0"/>
              <a:t>bolan ýapgyt burçuny kesgitlemeli.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5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586</TotalTime>
  <Words>266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Andalus</vt:lpstr>
      <vt:lpstr>Arial</vt:lpstr>
      <vt:lpstr>Calibri</vt:lpstr>
      <vt:lpstr>Century Gothic</vt:lpstr>
      <vt:lpstr>Times New Roman</vt:lpstr>
      <vt:lpstr>Wingdings 3</vt:lpstr>
      <vt:lpstr>Легкий дым</vt:lpstr>
      <vt:lpstr>Proýeksiýalary ögertmegiň usullary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Kebşirlenen birikdirmeler.</dc:title>
  <dc:creator>Lenovo</dc:creator>
  <cp:lastModifiedBy>User</cp:lastModifiedBy>
  <cp:revision>76</cp:revision>
  <dcterms:created xsi:type="dcterms:W3CDTF">2020-04-14T10:27:32Z</dcterms:created>
  <dcterms:modified xsi:type="dcterms:W3CDTF">2020-05-20T00:35:14Z</dcterms:modified>
</cp:coreProperties>
</file>