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56895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51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315416"/>
            <a:ext cx="8784976" cy="7290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443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640960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286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32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712968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08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28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7111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84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1660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84976" cy="6840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8352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2020-10-12T05:28:42Z</dcterms:created>
  <dcterms:modified xsi:type="dcterms:W3CDTF">2020-10-26T05:45:15Z</dcterms:modified>
</cp:coreProperties>
</file>