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26.11.2020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0960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41025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640960" cy="7002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6032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62" y="0"/>
            <a:ext cx="880282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3345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21897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3409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89847" cy="702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9851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60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4128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281518"/>
            <a:ext cx="8662739" cy="19981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810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640959" cy="6840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1066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0"/>
            <a:ext cx="8568952" cy="6866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9896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12968" cy="6768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03751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2020-11-25T11:10:15Z</dcterms:created>
  <dcterms:modified xsi:type="dcterms:W3CDTF">2020-11-26T05:44:48Z</dcterms:modified>
</cp:coreProperties>
</file>