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4" r:id="rId5"/>
    <p:sldId id="263" r:id="rId6"/>
    <p:sldId id="259" r:id="rId7"/>
    <p:sldId id="260" r:id="rId8"/>
    <p:sldId id="261" r:id="rId9"/>
    <p:sldId id="274" r:id="rId10"/>
    <p:sldId id="262" r:id="rId11"/>
    <p:sldId id="267" r:id="rId12"/>
    <p:sldId id="265" r:id="rId13"/>
    <p:sldId id="266" r:id="rId14"/>
    <p:sldId id="268" r:id="rId15"/>
    <p:sldId id="269" r:id="rId16"/>
    <p:sldId id="270" r:id="rId17"/>
    <p:sldId id="271" r:id="rId18"/>
    <p:sldId id="272" r:id="rId19"/>
    <p:sldId id="273"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09" d="100"/>
          <a:sy n="109"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0718D-DF27-4CB0-9190-B11CA5D37EBD}" type="doc">
      <dgm:prSet loTypeId="urn:microsoft.com/office/officeart/2005/8/layout/hierarchy6" loCatId="hierarchy" qsTypeId="urn:microsoft.com/office/officeart/2005/8/quickstyle/3d3" qsCatId="3D" csTypeId="urn:microsoft.com/office/officeart/2005/8/colors/accent1_2" csCatId="accent1" phldr="1"/>
      <dgm:spPr/>
      <dgm:t>
        <a:bodyPr/>
        <a:lstStyle/>
        <a:p>
          <a:endParaRPr lang="ru-RU"/>
        </a:p>
      </dgm:t>
    </dgm:pt>
    <dgm:pt modelId="{EB51EEE5-A139-4657-9ABF-4D7BFD7CE337}">
      <dgm:prSet phldrT="[Текст]" custT="1"/>
      <dgm:spPr/>
      <dgm:t>
        <a:bodyPr/>
        <a:lstStyle/>
        <a:p>
          <a:r>
            <a:rPr lang="tk-TM" sz="3200" b="1" i="0" dirty="0" smtClean="0">
              <a:latin typeface="Times New Roman" panose="02020603050405020304" pitchFamily="18" charset="0"/>
              <a:cs typeface="Times New Roman" panose="02020603050405020304" pitchFamily="18" charset="0"/>
            </a:rPr>
            <a:t>Gurluşyk-montaž</a:t>
          </a:r>
          <a:r>
            <a:rPr lang="tk-TM" sz="3200" b="1" i="1" dirty="0" smtClean="0">
              <a:latin typeface="Times New Roman" panose="02020603050405020304" pitchFamily="18" charset="0"/>
              <a:cs typeface="Times New Roman" panose="02020603050405020304" pitchFamily="18" charset="0"/>
            </a:rPr>
            <a:t> </a:t>
          </a:r>
          <a:r>
            <a:rPr lang="tk-TM" sz="3200" b="1" i="0" dirty="0" smtClean="0">
              <a:latin typeface="Times New Roman" panose="02020603050405020304" pitchFamily="18" charset="0"/>
              <a:cs typeface="Times New Roman" panose="02020603050405020304" pitchFamily="18" charset="0"/>
            </a:rPr>
            <a:t>işleri</a:t>
          </a:r>
          <a:endParaRPr lang="ru-RU" sz="3200" b="1" i="0" dirty="0">
            <a:latin typeface="Times New Roman" panose="02020603050405020304" pitchFamily="18" charset="0"/>
            <a:cs typeface="Times New Roman" panose="02020603050405020304" pitchFamily="18" charset="0"/>
          </a:endParaRPr>
        </a:p>
      </dgm:t>
    </dgm:pt>
    <dgm:pt modelId="{E98DAB07-9225-4F6A-8970-2F335165D09D}" type="parTrans" cxnId="{C8E9394F-C79B-4C20-B0CD-5F4E89ABEDF1}">
      <dgm:prSet/>
      <dgm:spPr/>
      <dgm:t>
        <a:bodyPr/>
        <a:lstStyle/>
        <a:p>
          <a:endParaRPr lang="ru-RU"/>
        </a:p>
      </dgm:t>
    </dgm:pt>
    <dgm:pt modelId="{FF48969A-A64F-420B-A840-C953A73B38B7}" type="sibTrans" cxnId="{C8E9394F-C79B-4C20-B0CD-5F4E89ABEDF1}">
      <dgm:prSet/>
      <dgm:spPr/>
      <dgm:t>
        <a:bodyPr/>
        <a:lstStyle/>
        <a:p>
          <a:endParaRPr lang="ru-RU"/>
        </a:p>
      </dgm:t>
    </dgm:pt>
    <dgm:pt modelId="{0BB6F471-FB10-457C-80A6-DE75B58F3EB2}">
      <dgm:prSet phldrT="[Текст]"/>
      <dgm:spPr/>
      <dgm:t>
        <a:bodyPr/>
        <a:lstStyle/>
        <a:p>
          <a:r>
            <a:rPr lang="tk-TM" b="1" dirty="0" smtClean="0">
              <a:latin typeface="Times New Roman" panose="02020603050405020304" pitchFamily="18" charset="0"/>
              <a:cs typeface="Times New Roman" panose="02020603050405020304" pitchFamily="18" charset="0"/>
            </a:rPr>
            <a:t>taýýarlaýyş işleri</a:t>
          </a:r>
          <a:endParaRPr lang="ru-RU" b="1" dirty="0">
            <a:latin typeface="Times New Roman" panose="02020603050405020304" pitchFamily="18" charset="0"/>
            <a:cs typeface="Times New Roman" panose="02020603050405020304" pitchFamily="18" charset="0"/>
          </a:endParaRPr>
        </a:p>
      </dgm:t>
    </dgm:pt>
    <dgm:pt modelId="{192DE70E-373D-47D1-A5D3-B32E07E0C2CD}" type="parTrans" cxnId="{EA18F284-3672-46FB-AACD-44DFE4AD65D3}">
      <dgm:prSet/>
      <dgm:spPr/>
      <dgm:t>
        <a:bodyPr/>
        <a:lstStyle/>
        <a:p>
          <a:endParaRPr lang="ru-RU"/>
        </a:p>
      </dgm:t>
    </dgm:pt>
    <dgm:pt modelId="{58AA5B41-7AB8-472C-91B3-740B536C4EDB}" type="sibTrans" cxnId="{EA18F284-3672-46FB-AACD-44DFE4AD65D3}">
      <dgm:prSet/>
      <dgm:spPr/>
      <dgm:t>
        <a:bodyPr/>
        <a:lstStyle/>
        <a:p>
          <a:endParaRPr lang="ru-RU"/>
        </a:p>
      </dgm:t>
    </dgm:pt>
    <dgm:pt modelId="{D711C210-842F-44A4-9B57-DA71F83524D9}">
      <dgm:prSet phldrT="[Текст]"/>
      <dgm:spPr/>
      <dgm:t>
        <a:bodyPr/>
        <a:lstStyle/>
        <a:p>
          <a:r>
            <a:rPr lang="tk-TM" b="1" dirty="0" smtClean="0">
              <a:latin typeface="Times New Roman" panose="02020603050405020304" pitchFamily="18" charset="0"/>
              <a:cs typeface="Times New Roman" panose="02020603050405020304" pitchFamily="18" charset="0"/>
            </a:rPr>
            <a:t>esasy işleri</a:t>
          </a:r>
          <a:endParaRPr lang="ru-RU" b="1" dirty="0">
            <a:latin typeface="Times New Roman" panose="02020603050405020304" pitchFamily="18" charset="0"/>
            <a:cs typeface="Times New Roman" panose="02020603050405020304" pitchFamily="18" charset="0"/>
          </a:endParaRPr>
        </a:p>
      </dgm:t>
    </dgm:pt>
    <dgm:pt modelId="{23EE95E9-D057-4829-AF4F-9041F5A29590}" type="parTrans" cxnId="{C215587F-C703-4273-B4CC-9053CC09F29C}">
      <dgm:prSet/>
      <dgm:spPr/>
      <dgm:t>
        <a:bodyPr/>
        <a:lstStyle/>
        <a:p>
          <a:endParaRPr lang="ru-RU"/>
        </a:p>
      </dgm:t>
    </dgm:pt>
    <dgm:pt modelId="{84B4E9EC-130A-46C7-8D75-F282110B047A}" type="sibTrans" cxnId="{C215587F-C703-4273-B4CC-9053CC09F29C}">
      <dgm:prSet/>
      <dgm:spPr/>
      <dgm:t>
        <a:bodyPr/>
        <a:lstStyle/>
        <a:p>
          <a:endParaRPr lang="ru-RU"/>
        </a:p>
      </dgm:t>
    </dgm:pt>
    <dgm:pt modelId="{7439B343-DB17-4477-B3EA-90B952F143D4}">
      <dgm:prSet phldrT="[Текст]"/>
      <dgm:spPr/>
      <dgm:t>
        <a:bodyPr/>
        <a:lstStyle/>
        <a:p>
          <a:r>
            <a:rPr lang="tk-TM" b="1" dirty="0" smtClean="0">
              <a:latin typeface="Times New Roman" panose="02020603050405020304" pitchFamily="18" charset="0"/>
              <a:cs typeface="Times New Roman" panose="02020603050405020304" pitchFamily="18" charset="0"/>
            </a:rPr>
            <a:t>bejergi işleri</a:t>
          </a:r>
          <a:endParaRPr lang="ru-RU" b="1" dirty="0">
            <a:latin typeface="Times New Roman" panose="02020603050405020304" pitchFamily="18" charset="0"/>
            <a:cs typeface="Times New Roman" panose="02020603050405020304" pitchFamily="18" charset="0"/>
          </a:endParaRPr>
        </a:p>
      </dgm:t>
    </dgm:pt>
    <dgm:pt modelId="{039B2D39-20A6-44F1-B7F7-4910193099AD}" type="parTrans" cxnId="{81CEA22B-DFA2-46C8-A6AE-B27B3DD85A15}">
      <dgm:prSet/>
      <dgm:spPr/>
      <dgm:t>
        <a:bodyPr/>
        <a:lstStyle/>
        <a:p>
          <a:endParaRPr lang="ru-RU"/>
        </a:p>
      </dgm:t>
    </dgm:pt>
    <dgm:pt modelId="{94113E86-D489-48F2-84E8-A27D701B1221}" type="sibTrans" cxnId="{81CEA22B-DFA2-46C8-A6AE-B27B3DD85A15}">
      <dgm:prSet/>
      <dgm:spPr/>
      <dgm:t>
        <a:bodyPr/>
        <a:lstStyle/>
        <a:p>
          <a:endParaRPr lang="ru-RU"/>
        </a:p>
      </dgm:t>
    </dgm:pt>
    <dgm:pt modelId="{CEFDAC52-B9BE-46F5-AD01-D6F77E560DE7}" type="pres">
      <dgm:prSet presAssocID="{A740718D-DF27-4CB0-9190-B11CA5D37EBD}" presName="mainComposite" presStyleCnt="0">
        <dgm:presLayoutVars>
          <dgm:chPref val="1"/>
          <dgm:dir/>
          <dgm:animOne val="branch"/>
          <dgm:animLvl val="lvl"/>
          <dgm:resizeHandles val="exact"/>
        </dgm:presLayoutVars>
      </dgm:prSet>
      <dgm:spPr/>
      <dgm:t>
        <a:bodyPr/>
        <a:lstStyle/>
        <a:p>
          <a:endParaRPr lang="ru-RU"/>
        </a:p>
      </dgm:t>
    </dgm:pt>
    <dgm:pt modelId="{1E270DCA-FE38-462E-AE92-E4FB6C4A0D1D}" type="pres">
      <dgm:prSet presAssocID="{A740718D-DF27-4CB0-9190-B11CA5D37EBD}" presName="hierFlow" presStyleCnt="0"/>
      <dgm:spPr/>
    </dgm:pt>
    <dgm:pt modelId="{824BFFB5-DC1E-4653-8DF8-0BD5EA3EB6D8}" type="pres">
      <dgm:prSet presAssocID="{A740718D-DF27-4CB0-9190-B11CA5D37EBD}" presName="hierChild1" presStyleCnt="0">
        <dgm:presLayoutVars>
          <dgm:chPref val="1"/>
          <dgm:animOne val="branch"/>
          <dgm:animLvl val="lvl"/>
        </dgm:presLayoutVars>
      </dgm:prSet>
      <dgm:spPr/>
    </dgm:pt>
    <dgm:pt modelId="{4A0FC055-54A0-4A84-B18B-E80AFBDECEE8}" type="pres">
      <dgm:prSet presAssocID="{EB51EEE5-A139-4657-9ABF-4D7BFD7CE337}" presName="Name14" presStyleCnt="0"/>
      <dgm:spPr/>
    </dgm:pt>
    <dgm:pt modelId="{C6446CBB-783C-48A2-913F-91327EA788CD}" type="pres">
      <dgm:prSet presAssocID="{EB51EEE5-A139-4657-9ABF-4D7BFD7CE337}" presName="level1Shape" presStyleLbl="node0" presStyleIdx="0" presStyleCnt="1" custScaleX="205546">
        <dgm:presLayoutVars>
          <dgm:chPref val="3"/>
        </dgm:presLayoutVars>
      </dgm:prSet>
      <dgm:spPr/>
      <dgm:t>
        <a:bodyPr/>
        <a:lstStyle/>
        <a:p>
          <a:endParaRPr lang="ru-RU"/>
        </a:p>
      </dgm:t>
    </dgm:pt>
    <dgm:pt modelId="{767641AA-EF44-48C5-BE10-1C54D8908F9E}" type="pres">
      <dgm:prSet presAssocID="{EB51EEE5-A139-4657-9ABF-4D7BFD7CE337}" presName="hierChild2" presStyleCnt="0"/>
      <dgm:spPr/>
    </dgm:pt>
    <dgm:pt modelId="{492A638C-4F62-4FF7-9D11-62BC3B7D08D9}" type="pres">
      <dgm:prSet presAssocID="{192DE70E-373D-47D1-A5D3-B32E07E0C2CD}" presName="Name19" presStyleLbl="parChTrans1D2" presStyleIdx="0" presStyleCnt="3"/>
      <dgm:spPr/>
      <dgm:t>
        <a:bodyPr/>
        <a:lstStyle/>
        <a:p>
          <a:endParaRPr lang="ru-RU"/>
        </a:p>
      </dgm:t>
    </dgm:pt>
    <dgm:pt modelId="{7B069082-3925-4553-A802-546655F6DC8D}" type="pres">
      <dgm:prSet presAssocID="{0BB6F471-FB10-457C-80A6-DE75B58F3EB2}" presName="Name21" presStyleCnt="0"/>
      <dgm:spPr/>
    </dgm:pt>
    <dgm:pt modelId="{1F0D605A-9B40-40A5-A746-F4DD3E2EBEB5}" type="pres">
      <dgm:prSet presAssocID="{0BB6F471-FB10-457C-80A6-DE75B58F3EB2}" presName="level2Shape" presStyleLbl="node2" presStyleIdx="0" presStyleCnt="3" custLinFactNeighborX="949" custLinFactNeighborY="1424"/>
      <dgm:spPr/>
      <dgm:t>
        <a:bodyPr/>
        <a:lstStyle/>
        <a:p>
          <a:endParaRPr lang="ru-RU"/>
        </a:p>
      </dgm:t>
    </dgm:pt>
    <dgm:pt modelId="{AE9E8290-4488-407E-B813-85109A8AE782}" type="pres">
      <dgm:prSet presAssocID="{0BB6F471-FB10-457C-80A6-DE75B58F3EB2}" presName="hierChild3" presStyleCnt="0"/>
      <dgm:spPr/>
    </dgm:pt>
    <dgm:pt modelId="{1871D5BB-A968-4131-8531-60F4F5F777B6}" type="pres">
      <dgm:prSet presAssocID="{23EE95E9-D057-4829-AF4F-9041F5A29590}" presName="Name19" presStyleLbl="parChTrans1D2" presStyleIdx="1" presStyleCnt="3"/>
      <dgm:spPr/>
      <dgm:t>
        <a:bodyPr/>
        <a:lstStyle/>
        <a:p>
          <a:endParaRPr lang="ru-RU"/>
        </a:p>
      </dgm:t>
    </dgm:pt>
    <dgm:pt modelId="{B1E1A102-EC40-4DDE-B610-D3F560CB0123}" type="pres">
      <dgm:prSet presAssocID="{D711C210-842F-44A4-9B57-DA71F83524D9}" presName="Name21" presStyleCnt="0"/>
      <dgm:spPr/>
    </dgm:pt>
    <dgm:pt modelId="{41853EBC-9242-4146-8188-E18F612A1FDC}" type="pres">
      <dgm:prSet presAssocID="{D711C210-842F-44A4-9B57-DA71F83524D9}" presName="level2Shape" presStyleLbl="node2" presStyleIdx="1" presStyleCnt="3" custLinFactNeighborX="1899" custLinFactNeighborY="712"/>
      <dgm:spPr/>
      <dgm:t>
        <a:bodyPr/>
        <a:lstStyle/>
        <a:p>
          <a:endParaRPr lang="ru-RU"/>
        </a:p>
      </dgm:t>
    </dgm:pt>
    <dgm:pt modelId="{1D1244DE-9C7A-4FD1-A1E3-F11597191A00}" type="pres">
      <dgm:prSet presAssocID="{D711C210-842F-44A4-9B57-DA71F83524D9}" presName="hierChild3" presStyleCnt="0"/>
      <dgm:spPr/>
    </dgm:pt>
    <dgm:pt modelId="{81720380-E0CF-454B-BFCF-9AFECD41D4F3}" type="pres">
      <dgm:prSet presAssocID="{039B2D39-20A6-44F1-B7F7-4910193099AD}" presName="Name19" presStyleLbl="parChTrans1D2" presStyleIdx="2" presStyleCnt="3"/>
      <dgm:spPr/>
      <dgm:t>
        <a:bodyPr/>
        <a:lstStyle/>
        <a:p>
          <a:endParaRPr lang="ru-RU"/>
        </a:p>
      </dgm:t>
    </dgm:pt>
    <dgm:pt modelId="{B43F4F7C-86E0-4368-9EEC-FAE561827A6F}" type="pres">
      <dgm:prSet presAssocID="{7439B343-DB17-4477-B3EA-90B952F143D4}" presName="Name21" presStyleCnt="0"/>
      <dgm:spPr/>
    </dgm:pt>
    <dgm:pt modelId="{9A0CB974-073C-4A9C-992D-E6CAA161BA21}" type="pres">
      <dgm:prSet presAssocID="{7439B343-DB17-4477-B3EA-90B952F143D4}" presName="level2Shape" presStyleLbl="node2" presStyleIdx="2" presStyleCnt="3"/>
      <dgm:spPr/>
      <dgm:t>
        <a:bodyPr/>
        <a:lstStyle/>
        <a:p>
          <a:endParaRPr lang="ru-RU"/>
        </a:p>
      </dgm:t>
    </dgm:pt>
    <dgm:pt modelId="{CA664CB0-0FB0-4329-B54A-E6A546110AC5}" type="pres">
      <dgm:prSet presAssocID="{7439B343-DB17-4477-B3EA-90B952F143D4}" presName="hierChild3" presStyleCnt="0"/>
      <dgm:spPr/>
    </dgm:pt>
    <dgm:pt modelId="{119B9FD4-C1BD-47D3-BEBC-E5918FE08938}" type="pres">
      <dgm:prSet presAssocID="{A740718D-DF27-4CB0-9190-B11CA5D37EBD}" presName="bgShapesFlow" presStyleCnt="0"/>
      <dgm:spPr/>
    </dgm:pt>
  </dgm:ptLst>
  <dgm:cxnLst>
    <dgm:cxn modelId="{C215587F-C703-4273-B4CC-9053CC09F29C}" srcId="{EB51EEE5-A139-4657-9ABF-4D7BFD7CE337}" destId="{D711C210-842F-44A4-9B57-DA71F83524D9}" srcOrd="1" destOrd="0" parTransId="{23EE95E9-D057-4829-AF4F-9041F5A29590}" sibTransId="{84B4E9EC-130A-46C7-8D75-F282110B047A}"/>
    <dgm:cxn modelId="{01333A98-D3A5-4369-8EE3-51228955F5CE}" type="presOf" srcId="{7439B343-DB17-4477-B3EA-90B952F143D4}" destId="{9A0CB974-073C-4A9C-992D-E6CAA161BA21}" srcOrd="0" destOrd="0" presId="urn:microsoft.com/office/officeart/2005/8/layout/hierarchy6"/>
    <dgm:cxn modelId="{5CEAB950-DB99-4AF6-A1AD-8E5633C5C327}" type="presOf" srcId="{EB51EEE5-A139-4657-9ABF-4D7BFD7CE337}" destId="{C6446CBB-783C-48A2-913F-91327EA788CD}" srcOrd="0" destOrd="0" presId="urn:microsoft.com/office/officeart/2005/8/layout/hierarchy6"/>
    <dgm:cxn modelId="{EA18F284-3672-46FB-AACD-44DFE4AD65D3}" srcId="{EB51EEE5-A139-4657-9ABF-4D7BFD7CE337}" destId="{0BB6F471-FB10-457C-80A6-DE75B58F3EB2}" srcOrd="0" destOrd="0" parTransId="{192DE70E-373D-47D1-A5D3-B32E07E0C2CD}" sibTransId="{58AA5B41-7AB8-472C-91B3-740B536C4EDB}"/>
    <dgm:cxn modelId="{35EFF9FA-DD00-4E8D-B875-AC623314E3B3}" type="presOf" srcId="{0BB6F471-FB10-457C-80A6-DE75B58F3EB2}" destId="{1F0D605A-9B40-40A5-A746-F4DD3E2EBEB5}" srcOrd="0" destOrd="0" presId="urn:microsoft.com/office/officeart/2005/8/layout/hierarchy6"/>
    <dgm:cxn modelId="{46660448-604F-4DA3-B259-2D7C391A6A20}" type="presOf" srcId="{A740718D-DF27-4CB0-9190-B11CA5D37EBD}" destId="{CEFDAC52-B9BE-46F5-AD01-D6F77E560DE7}" srcOrd="0" destOrd="0" presId="urn:microsoft.com/office/officeart/2005/8/layout/hierarchy6"/>
    <dgm:cxn modelId="{81CEA22B-DFA2-46C8-A6AE-B27B3DD85A15}" srcId="{EB51EEE5-A139-4657-9ABF-4D7BFD7CE337}" destId="{7439B343-DB17-4477-B3EA-90B952F143D4}" srcOrd="2" destOrd="0" parTransId="{039B2D39-20A6-44F1-B7F7-4910193099AD}" sibTransId="{94113E86-D489-48F2-84E8-A27D701B1221}"/>
    <dgm:cxn modelId="{03C35DCA-4EDD-4895-A791-A1D49F931238}" type="presOf" srcId="{192DE70E-373D-47D1-A5D3-B32E07E0C2CD}" destId="{492A638C-4F62-4FF7-9D11-62BC3B7D08D9}" srcOrd="0" destOrd="0" presId="urn:microsoft.com/office/officeart/2005/8/layout/hierarchy6"/>
    <dgm:cxn modelId="{151399F3-9500-4AE9-9725-9A3671D98B1F}" type="presOf" srcId="{D711C210-842F-44A4-9B57-DA71F83524D9}" destId="{41853EBC-9242-4146-8188-E18F612A1FDC}" srcOrd="0" destOrd="0" presId="urn:microsoft.com/office/officeart/2005/8/layout/hierarchy6"/>
    <dgm:cxn modelId="{1E7411A4-8135-457B-960D-FCF5014BB52B}" type="presOf" srcId="{23EE95E9-D057-4829-AF4F-9041F5A29590}" destId="{1871D5BB-A968-4131-8531-60F4F5F777B6}" srcOrd="0" destOrd="0" presId="urn:microsoft.com/office/officeart/2005/8/layout/hierarchy6"/>
    <dgm:cxn modelId="{32DADABA-5A98-4481-87F8-7D9CE975C69C}" type="presOf" srcId="{039B2D39-20A6-44F1-B7F7-4910193099AD}" destId="{81720380-E0CF-454B-BFCF-9AFECD41D4F3}" srcOrd="0" destOrd="0" presId="urn:microsoft.com/office/officeart/2005/8/layout/hierarchy6"/>
    <dgm:cxn modelId="{C8E9394F-C79B-4C20-B0CD-5F4E89ABEDF1}" srcId="{A740718D-DF27-4CB0-9190-B11CA5D37EBD}" destId="{EB51EEE5-A139-4657-9ABF-4D7BFD7CE337}" srcOrd="0" destOrd="0" parTransId="{E98DAB07-9225-4F6A-8970-2F335165D09D}" sibTransId="{FF48969A-A64F-420B-A840-C953A73B38B7}"/>
    <dgm:cxn modelId="{037C777B-1B93-4118-9AA2-49B9A20E4A3E}" type="presParOf" srcId="{CEFDAC52-B9BE-46F5-AD01-D6F77E560DE7}" destId="{1E270DCA-FE38-462E-AE92-E4FB6C4A0D1D}" srcOrd="0" destOrd="0" presId="urn:microsoft.com/office/officeart/2005/8/layout/hierarchy6"/>
    <dgm:cxn modelId="{81B47595-5FDC-49A1-A0FB-FEAEC336C5B4}" type="presParOf" srcId="{1E270DCA-FE38-462E-AE92-E4FB6C4A0D1D}" destId="{824BFFB5-DC1E-4653-8DF8-0BD5EA3EB6D8}" srcOrd="0" destOrd="0" presId="urn:microsoft.com/office/officeart/2005/8/layout/hierarchy6"/>
    <dgm:cxn modelId="{93046BCE-2A62-48B4-87EE-F0A921F9F822}" type="presParOf" srcId="{824BFFB5-DC1E-4653-8DF8-0BD5EA3EB6D8}" destId="{4A0FC055-54A0-4A84-B18B-E80AFBDECEE8}" srcOrd="0" destOrd="0" presId="urn:microsoft.com/office/officeart/2005/8/layout/hierarchy6"/>
    <dgm:cxn modelId="{B341CCE2-EBD3-4716-9612-7781ADD619A6}" type="presParOf" srcId="{4A0FC055-54A0-4A84-B18B-E80AFBDECEE8}" destId="{C6446CBB-783C-48A2-913F-91327EA788CD}" srcOrd="0" destOrd="0" presId="urn:microsoft.com/office/officeart/2005/8/layout/hierarchy6"/>
    <dgm:cxn modelId="{52090982-1AAF-442F-AED7-D16D20B3EB1D}" type="presParOf" srcId="{4A0FC055-54A0-4A84-B18B-E80AFBDECEE8}" destId="{767641AA-EF44-48C5-BE10-1C54D8908F9E}" srcOrd="1" destOrd="0" presId="urn:microsoft.com/office/officeart/2005/8/layout/hierarchy6"/>
    <dgm:cxn modelId="{F9F0A56C-E2E0-4B28-A5BF-11690C3CE27E}" type="presParOf" srcId="{767641AA-EF44-48C5-BE10-1C54D8908F9E}" destId="{492A638C-4F62-4FF7-9D11-62BC3B7D08D9}" srcOrd="0" destOrd="0" presId="urn:microsoft.com/office/officeart/2005/8/layout/hierarchy6"/>
    <dgm:cxn modelId="{9BAF7112-46B5-4D5C-9682-D915593F4162}" type="presParOf" srcId="{767641AA-EF44-48C5-BE10-1C54D8908F9E}" destId="{7B069082-3925-4553-A802-546655F6DC8D}" srcOrd="1" destOrd="0" presId="urn:microsoft.com/office/officeart/2005/8/layout/hierarchy6"/>
    <dgm:cxn modelId="{395F9E29-A714-48AC-839E-2875295B6D87}" type="presParOf" srcId="{7B069082-3925-4553-A802-546655F6DC8D}" destId="{1F0D605A-9B40-40A5-A746-F4DD3E2EBEB5}" srcOrd="0" destOrd="0" presId="urn:microsoft.com/office/officeart/2005/8/layout/hierarchy6"/>
    <dgm:cxn modelId="{131D3527-02F5-4495-83A9-8B180D02355D}" type="presParOf" srcId="{7B069082-3925-4553-A802-546655F6DC8D}" destId="{AE9E8290-4488-407E-B813-85109A8AE782}" srcOrd="1" destOrd="0" presId="urn:microsoft.com/office/officeart/2005/8/layout/hierarchy6"/>
    <dgm:cxn modelId="{0AC208BB-4B08-4C48-9CB6-6A582153C217}" type="presParOf" srcId="{767641AA-EF44-48C5-BE10-1C54D8908F9E}" destId="{1871D5BB-A968-4131-8531-60F4F5F777B6}" srcOrd="2" destOrd="0" presId="urn:microsoft.com/office/officeart/2005/8/layout/hierarchy6"/>
    <dgm:cxn modelId="{021BD884-1F80-4563-B80B-2CDB2DE11F10}" type="presParOf" srcId="{767641AA-EF44-48C5-BE10-1C54D8908F9E}" destId="{B1E1A102-EC40-4DDE-B610-D3F560CB0123}" srcOrd="3" destOrd="0" presId="urn:microsoft.com/office/officeart/2005/8/layout/hierarchy6"/>
    <dgm:cxn modelId="{62FC7CFC-CAF7-4765-802B-4131B914EC11}" type="presParOf" srcId="{B1E1A102-EC40-4DDE-B610-D3F560CB0123}" destId="{41853EBC-9242-4146-8188-E18F612A1FDC}" srcOrd="0" destOrd="0" presId="urn:microsoft.com/office/officeart/2005/8/layout/hierarchy6"/>
    <dgm:cxn modelId="{E71FD28D-A758-44EF-AC00-58B70700E55E}" type="presParOf" srcId="{B1E1A102-EC40-4DDE-B610-D3F560CB0123}" destId="{1D1244DE-9C7A-4FD1-A1E3-F11597191A00}" srcOrd="1" destOrd="0" presId="urn:microsoft.com/office/officeart/2005/8/layout/hierarchy6"/>
    <dgm:cxn modelId="{7F36FB0B-740C-4F91-8439-932FF266C317}" type="presParOf" srcId="{767641AA-EF44-48C5-BE10-1C54D8908F9E}" destId="{81720380-E0CF-454B-BFCF-9AFECD41D4F3}" srcOrd="4" destOrd="0" presId="urn:microsoft.com/office/officeart/2005/8/layout/hierarchy6"/>
    <dgm:cxn modelId="{FE9C66C0-4F96-4D92-8878-10EF2A2A6D19}" type="presParOf" srcId="{767641AA-EF44-48C5-BE10-1C54D8908F9E}" destId="{B43F4F7C-86E0-4368-9EEC-FAE561827A6F}" srcOrd="5" destOrd="0" presId="urn:microsoft.com/office/officeart/2005/8/layout/hierarchy6"/>
    <dgm:cxn modelId="{F88B337B-86D4-43FD-A2D6-0E89B125022F}" type="presParOf" srcId="{B43F4F7C-86E0-4368-9EEC-FAE561827A6F}" destId="{9A0CB974-073C-4A9C-992D-E6CAA161BA21}" srcOrd="0" destOrd="0" presId="urn:microsoft.com/office/officeart/2005/8/layout/hierarchy6"/>
    <dgm:cxn modelId="{10E58F5D-F7CC-46AE-A22D-2150EF23DEF1}" type="presParOf" srcId="{B43F4F7C-86E0-4368-9EEC-FAE561827A6F}" destId="{CA664CB0-0FB0-4329-B54A-E6A546110AC5}" srcOrd="1" destOrd="0" presId="urn:microsoft.com/office/officeart/2005/8/layout/hierarchy6"/>
    <dgm:cxn modelId="{39BE4842-D831-486F-8F12-B5304C6A4656}" type="presParOf" srcId="{CEFDAC52-B9BE-46F5-AD01-D6F77E560DE7}" destId="{119B9FD4-C1BD-47D3-BEBC-E5918FE0893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71FFA1-8654-4DB6-8F58-A88155551C7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ru-RU"/>
        </a:p>
      </dgm:t>
    </dgm:pt>
    <dgm:pt modelId="{72559AF6-C3D6-49BB-87AB-079AC702748A}">
      <dgm:prSet phldrT="[Текст]"/>
      <dgm:spPr/>
      <dgm:t>
        <a:bodyPr/>
        <a:lstStyle/>
        <a:p>
          <a:r>
            <a:rPr lang="ru-RU" b="1" dirty="0" err="1" smtClean="0">
              <a:latin typeface="Times New Roman" panose="02020603050405020304" pitchFamily="18" charset="0"/>
              <a:cs typeface="Times New Roman" panose="02020603050405020304" pitchFamily="18" charset="0"/>
            </a:rPr>
            <a:t>gurluşyk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işleriň</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esasy</a:t>
          </a:r>
          <a:r>
            <a:rPr lang="ru-RU"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yzygiderliligi</a:t>
          </a:r>
          <a:endParaRPr lang="ru-RU" b="1" dirty="0">
            <a:latin typeface="Times New Roman" panose="02020603050405020304" pitchFamily="18" charset="0"/>
            <a:cs typeface="Times New Roman" panose="02020603050405020304" pitchFamily="18" charset="0"/>
          </a:endParaRPr>
        </a:p>
      </dgm:t>
    </dgm:pt>
    <dgm:pt modelId="{A90BEC00-3AAA-4E49-91A4-80302A171C79}" type="parTrans" cxnId="{DD59BAA3-A1FA-4136-874B-8A3C3FA33B56}">
      <dgm:prSet/>
      <dgm:spPr/>
      <dgm:t>
        <a:bodyPr/>
        <a:lstStyle/>
        <a:p>
          <a:endParaRPr lang="ru-RU"/>
        </a:p>
      </dgm:t>
    </dgm:pt>
    <dgm:pt modelId="{4B5207D1-BE00-4544-AB59-931AB58D11C6}" type="sibTrans" cxnId="{DD59BAA3-A1FA-4136-874B-8A3C3FA33B56}">
      <dgm:prSet/>
      <dgm:spPr/>
      <dgm:t>
        <a:bodyPr/>
        <a:lstStyle/>
        <a:p>
          <a:endParaRPr lang="ru-RU"/>
        </a:p>
      </dgm:t>
    </dgm:pt>
    <dgm:pt modelId="{0F17F6AE-16FB-477C-BD1C-AD3B81C35D09}">
      <dgm:prSet phldrT="[Текст]"/>
      <dgm:spPr/>
      <dgm:t>
        <a:bodyPr/>
        <a:lstStyle/>
        <a:p>
          <a:r>
            <a:rPr lang="ru-RU" b="1" dirty="0" err="1" smtClean="0">
              <a:latin typeface="Times New Roman" panose="02020603050405020304" pitchFamily="18" charset="0"/>
              <a:cs typeface="Times New Roman" panose="02020603050405020304" pitchFamily="18" charset="0"/>
            </a:rPr>
            <a:t>bejermek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we</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topragy</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daşamak</a:t>
          </a:r>
          <a:endParaRPr lang="ru-RU" b="1" dirty="0">
            <a:latin typeface="Times New Roman" panose="02020603050405020304" pitchFamily="18" charset="0"/>
            <a:cs typeface="Times New Roman" panose="02020603050405020304" pitchFamily="18" charset="0"/>
          </a:endParaRPr>
        </a:p>
      </dgm:t>
    </dgm:pt>
    <dgm:pt modelId="{296CDF08-DA59-4E86-A1BF-022D5864A967}" type="parTrans" cxnId="{50BF37A8-9934-4332-B06A-63B929B9343F}">
      <dgm:prSet/>
      <dgm:spPr/>
      <dgm:t>
        <a:bodyPr/>
        <a:lstStyle/>
        <a:p>
          <a:endParaRPr lang="ru-RU"/>
        </a:p>
      </dgm:t>
    </dgm:pt>
    <dgm:pt modelId="{1CBCC5FF-CFB0-4048-BD4F-8005AB0638A4}" type="sibTrans" cxnId="{50BF37A8-9934-4332-B06A-63B929B9343F}">
      <dgm:prSet/>
      <dgm:spPr/>
      <dgm:t>
        <a:bodyPr/>
        <a:lstStyle/>
        <a:p>
          <a:endParaRPr lang="ru-RU"/>
        </a:p>
      </dgm:t>
    </dgm:pt>
    <dgm:pt modelId="{DCBD2614-8D0F-4B5E-B03D-569D98DA2B4A}">
      <dgm:prSet phldrT="[Текст]" custT="1"/>
      <dgm:spPr/>
      <dgm:t>
        <a:bodyPr/>
        <a:lstStyle/>
        <a:p>
          <a:r>
            <a:rPr lang="tk-TM" sz="2800" b="1" dirty="0" smtClean="0">
              <a:latin typeface="Times New Roman" panose="02020603050405020304" pitchFamily="18" charset="0"/>
              <a:cs typeface="Times New Roman" panose="02020603050405020304" pitchFamily="18" charset="0"/>
            </a:rPr>
            <a:t>belli bir aralykdan daşamak girýär</a:t>
          </a:r>
          <a:endParaRPr lang="ru-RU" sz="2800" b="1" dirty="0">
            <a:latin typeface="Times New Roman" panose="02020603050405020304" pitchFamily="18" charset="0"/>
            <a:cs typeface="Times New Roman" panose="02020603050405020304" pitchFamily="18" charset="0"/>
          </a:endParaRPr>
        </a:p>
      </dgm:t>
    </dgm:pt>
    <dgm:pt modelId="{C8A418E4-C9EE-406A-BD29-DC4A5CB36508}" type="parTrans" cxnId="{D7A9A45B-86E7-4238-BBF9-0D47BF922FC3}">
      <dgm:prSet/>
      <dgm:spPr/>
      <dgm:t>
        <a:bodyPr/>
        <a:lstStyle/>
        <a:p>
          <a:endParaRPr lang="ru-RU"/>
        </a:p>
      </dgm:t>
    </dgm:pt>
    <dgm:pt modelId="{F60A2BA7-5C6C-45C7-B8B1-5950A3379A61}" type="sibTrans" cxnId="{D7A9A45B-86E7-4238-BBF9-0D47BF922FC3}">
      <dgm:prSet/>
      <dgm:spPr/>
      <dgm:t>
        <a:bodyPr/>
        <a:lstStyle/>
        <a:p>
          <a:endParaRPr lang="ru-RU"/>
        </a:p>
      </dgm:t>
    </dgm:pt>
    <dgm:pt modelId="{2FDB7FC6-4ADB-4B43-84E8-E9B784403AA6}">
      <dgm:prSet phldrT="[Текст]"/>
      <dgm:spPr/>
      <dgm:t>
        <a:bodyPr/>
        <a:lstStyle/>
        <a:p>
          <a:r>
            <a:rPr lang="ru-RU" b="1" dirty="0" err="1" smtClean="0">
              <a:latin typeface="Times New Roman" panose="02020603050405020304" pitchFamily="18" charset="0"/>
              <a:cs typeface="Times New Roman" panose="02020603050405020304" pitchFamily="18" charset="0"/>
            </a:rPr>
            <a:t>tekizlemek</a:t>
          </a:r>
          <a:endParaRPr lang="ru-RU" b="1" dirty="0">
            <a:latin typeface="Times New Roman" panose="02020603050405020304" pitchFamily="18" charset="0"/>
            <a:cs typeface="Times New Roman" panose="02020603050405020304" pitchFamily="18" charset="0"/>
          </a:endParaRPr>
        </a:p>
      </dgm:t>
    </dgm:pt>
    <dgm:pt modelId="{5BFC5B82-677E-45C4-8E5F-6C6314621F82}" type="parTrans" cxnId="{B46ABCAC-C009-43AC-AE5B-6F152438957B}">
      <dgm:prSet/>
      <dgm:spPr/>
      <dgm:t>
        <a:bodyPr/>
        <a:lstStyle/>
        <a:p>
          <a:endParaRPr lang="ru-RU"/>
        </a:p>
      </dgm:t>
    </dgm:pt>
    <dgm:pt modelId="{518933DF-17F2-4A49-94D8-8AC9A907B5FC}" type="sibTrans" cxnId="{B46ABCAC-C009-43AC-AE5B-6F152438957B}">
      <dgm:prSet/>
      <dgm:spPr/>
      <dgm:t>
        <a:bodyPr/>
        <a:lstStyle/>
        <a:p>
          <a:endParaRPr lang="ru-RU"/>
        </a:p>
      </dgm:t>
    </dgm:pt>
    <dgm:pt modelId="{41E11F90-01CC-4C58-A43C-8CD0210D0CE8}">
      <dgm:prSet phldrT="[Текст]"/>
      <dgm:spPr/>
      <dgm:t>
        <a:bodyPr/>
        <a:lstStyle/>
        <a:p>
          <a:r>
            <a:rPr lang="ru-RU" b="1" dirty="0" err="1" smtClean="0">
              <a:latin typeface="Times New Roman" panose="02020603050405020304" pitchFamily="18" charset="0"/>
              <a:cs typeface="Times New Roman" panose="02020603050405020304" pitchFamily="18" charset="0"/>
            </a:rPr>
            <a:t>zerur</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bolan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ýagdaýynda</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bolsa</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topragy</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guratmak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we</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çyglandyrmak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hem-de</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talap</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edilýän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dykyzlyga</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çenli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gatlaklar</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boýunça</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dykyzlandyrmak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degişlidir</a:t>
          </a:r>
          <a:endParaRPr lang="ru-RU" b="1" dirty="0">
            <a:latin typeface="Times New Roman" panose="02020603050405020304" pitchFamily="18" charset="0"/>
            <a:cs typeface="Times New Roman" panose="02020603050405020304" pitchFamily="18" charset="0"/>
          </a:endParaRPr>
        </a:p>
      </dgm:t>
    </dgm:pt>
    <dgm:pt modelId="{DDA848C8-1E83-43DA-AC41-4B57C9B599B8}" type="parTrans" cxnId="{4E4C4A56-D130-4E6A-AF1B-2A75507EE4E0}">
      <dgm:prSet/>
      <dgm:spPr/>
      <dgm:t>
        <a:bodyPr/>
        <a:lstStyle/>
        <a:p>
          <a:endParaRPr lang="ru-RU"/>
        </a:p>
      </dgm:t>
    </dgm:pt>
    <dgm:pt modelId="{57717461-BD39-4714-9DF8-0BCF31F81D7D}" type="sibTrans" cxnId="{4E4C4A56-D130-4E6A-AF1B-2A75507EE4E0}">
      <dgm:prSet/>
      <dgm:spPr/>
      <dgm:t>
        <a:bodyPr/>
        <a:lstStyle/>
        <a:p>
          <a:endParaRPr lang="ru-RU"/>
        </a:p>
      </dgm:t>
    </dgm:pt>
    <dgm:pt modelId="{ACEC350F-5FE1-4274-984A-9714A0E3E669}">
      <dgm:prSet phldrT="[Текст]" custT="1"/>
      <dgm:spPr/>
      <dgm:t>
        <a:bodyPr/>
        <a:lstStyle/>
        <a:p>
          <a:r>
            <a:rPr lang="ru-RU" sz="2800" b="1" dirty="0" err="1" smtClean="0">
              <a:latin typeface="Times New Roman" panose="02020603050405020304" pitchFamily="18" charset="0"/>
              <a:cs typeface="Times New Roman" panose="02020603050405020304" pitchFamily="18" charset="0"/>
            </a:rPr>
            <a:t>üýşürmäniň</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aşagyna</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toprak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esasyny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taýýarlamak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girýär</a:t>
          </a:r>
          <a:endParaRPr lang="ru-RU" sz="2800" b="1" dirty="0">
            <a:latin typeface="Times New Roman" panose="02020603050405020304" pitchFamily="18" charset="0"/>
            <a:cs typeface="Times New Roman" panose="02020603050405020304" pitchFamily="18" charset="0"/>
          </a:endParaRPr>
        </a:p>
      </dgm:t>
    </dgm:pt>
    <dgm:pt modelId="{021777E3-F9D5-4B07-9FC5-293874363668}" type="sibTrans" cxnId="{BFC90F36-5572-4399-A371-8C98CA8AD825}">
      <dgm:prSet/>
      <dgm:spPr/>
      <dgm:t>
        <a:bodyPr/>
        <a:lstStyle/>
        <a:p>
          <a:endParaRPr lang="ru-RU"/>
        </a:p>
      </dgm:t>
    </dgm:pt>
    <dgm:pt modelId="{2FC56A32-981D-4C18-81DC-A1194EA21C11}" type="parTrans" cxnId="{BFC90F36-5572-4399-A371-8C98CA8AD825}">
      <dgm:prSet/>
      <dgm:spPr/>
      <dgm:t>
        <a:bodyPr/>
        <a:lstStyle/>
        <a:p>
          <a:endParaRPr lang="ru-RU"/>
        </a:p>
      </dgm:t>
    </dgm:pt>
    <dgm:pt modelId="{39275B09-5177-42E7-8389-B2A14CBDA5C6}" type="pres">
      <dgm:prSet presAssocID="{1571FFA1-8654-4DB6-8F58-A88155551C7A}" presName="rootnode" presStyleCnt="0">
        <dgm:presLayoutVars>
          <dgm:chMax/>
          <dgm:chPref/>
          <dgm:dir/>
          <dgm:animLvl val="lvl"/>
        </dgm:presLayoutVars>
      </dgm:prSet>
      <dgm:spPr/>
      <dgm:t>
        <a:bodyPr/>
        <a:lstStyle/>
        <a:p>
          <a:endParaRPr lang="ru-RU"/>
        </a:p>
      </dgm:t>
    </dgm:pt>
    <dgm:pt modelId="{5A1C4EA5-63A9-49D5-A759-D353B845FF1B}" type="pres">
      <dgm:prSet presAssocID="{72559AF6-C3D6-49BB-87AB-079AC702748A}" presName="composite" presStyleCnt="0"/>
      <dgm:spPr/>
    </dgm:pt>
    <dgm:pt modelId="{9124734A-0DAA-4F55-8792-CA84C6E75C6E}" type="pres">
      <dgm:prSet presAssocID="{72559AF6-C3D6-49BB-87AB-079AC702748A}" presName="bentUpArrow1" presStyleLbl="alignImgPlace1" presStyleIdx="0" presStyleCnt="2" custLinFactNeighborX="-20642" custLinFactNeighborY="-3500"/>
      <dgm:spPr/>
    </dgm:pt>
    <dgm:pt modelId="{14A875D2-CDC8-4ED8-A448-4231090065B8}" type="pres">
      <dgm:prSet presAssocID="{72559AF6-C3D6-49BB-87AB-079AC702748A}" presName="ParentText" presStyleLbl="node1" presStyleIdx="0" presStyleCnt="3" custLinFactNeighborX="-6908" custLinFactNeighborY="-1342">
        <dgm:presLayoutVars>
          <dgm:chMax val="1"/>
          <dgm:chPref val="1"/>
          <dgm:bulletEnabled val="1"/>
        </dgm:presLayoutVars>
      </dgm:prSet>
      <dgm:spPr/>
      <dgm:t>
        <a:bodyPr/>
        <a:lstStyle/>
        <a:p>
          <a:endParaRPr lang="ru-RU"/>
        </a:p>
      </dgm:t>
    </dgm:pt>
    <dgm:pt modelId="{BF34B8AF-8083-4C09-8E42-99E875C56264}" type="pres">
      <dgm:prSet presAssocID="{72559AF6-C3D6-49BB-87AB-079AC702748A}" presName="ChildText" presStyleLbl="revTx" presStyleIdx="0" presStyleCnt="3" custScaleX="426917" custLinFactX="57548" custLinFactNeighborX="100000" custLinFactNeighborY="-9338">
        <dgm:presLayoutVars>
          <dgm:chMax val="0"/>
          <dgm:chPref val="0"/>
          <dgm:bulletEnabled val="1"/>
        </dgm:presLayoutVars>
      </dgm:prSet>
      <dgm:spPr/>
      <dgm:t>
        <a:bodyPr/>
        <a:lstStyle/>
        <a:p>
          <a:endParaRPr lang="ru-RU"/>
        </a:p>
      </dgm:t>
    </dgm:pt>
    <dgm:pt modelId="{930C8B4C-AAD8-4931-AAD9-C282741164E5}" type="pres">
      <dgm:prSet presAssocID="{4B5207D1-BE00-4544-AB59-931AB58D11C6}" presName="sibTrans" presStyleCnt="0"/>
      <dgm:spPr/>
    </dgm:pt>
    <dgm:pt modelId="{963C6E9B-7257-4CE8-8CB3-322C1FAF4C89}" type="pres">
      <dgm:prSet presAssocID="{0F17F6AE-16FB-477C-BD1C-AD3B81C35D09}" presName="composite" presStyleCnt="0"/>
      <dgm:spPr/>
    </dgm:pt>
    <dgm:pt modelId="{D63FEF8E-D1AA-4716-95ED-E5E7413695AF}" type="pres">
      <dgm:prSet presAssocID="{0F17F6AE-16FB-477C-BD1C-AD3B81C35D09}" presName="bentUpArrow1" presStyleLbl="alignImgPlace1" presStyleIdx="1" presStyleCnt="2" custLinFactNeighborX="-63431" custLinFactNeighborY="-11496"/>
      <dgm:spPr/>
    </dgm:pt>
    <dgm:pt modelId="{F299A680-3289-420D-BF61-18CC906002DE}" type="pres">
      <dgm:prSet presAssocID="{0F17F6AE-16FB-477C-BD1C-AD3B81C35D09}" presName="ParentText" presStyleLbl="node1" presStyleIdx="1" presStyleCnt="3" custLinFactNeighborX="-34269" custLinFactNeighborY="-11487">
        <dgm:presLayoutVars>
          <dgm:chMax val="1"/>
          <dgm:chPref val="1"/>
          <dgm:bulletEnabled val="1"/>
        </dgm:presLayoutVars>
      </dgm:prSet>
      <dgm:spPr/>
      <dgm:t>
        <a:bodyPr/>
        <a:lstStyle/>
        <a:p>
          <a:endParaRPr lang="ru-RU"/>
        </a:p>
      </dgm:t>
    </dgm:pt>
    <dgm:pt modelId="{E5953DC6-0F08-4DEE-8E42-9F01DE230081}" type="pres">
      <dgm:prSet presAssocID="{0F17F6AE-16FB-477C-BD1C-AD3B81C35D09}" presName="ChildText" presStyleLbl="revTx" presStyleIdx="1" presStyleCnt="3" custScaleX="374485" custLinFactNeighborX="98874" custLinFactNeighborY="-4411">
        <dgm:presLayoutVars>
          <dgm:chMax val="0"/>
          <dgm:chPref val="0"/>
          <dgm:bulletEnabled val="1"/>
        </dgm:presLayoutVars>
      </dgm:prSet>
      <dgm:spPr/>
      <dgm:t>
        <a:bodyPr/>
        <a:lstStyle/>
        <a:p>
          <a:endParaRPr lang="ru-RU"/>
        </a:p>
      </dgm:t>
    </dgm:pt>
    <dgm:pt modelId="{488F768A-CDF5-47AF-827C-99C190EB894C}" type="pres">
      <dgm:prSet presAssocID="{1CBCC5FF-CFB0-4048-BD4F-8005AB0638A4}" presName="sibTrans" presStyleCnt="0"/>
      <dgm:spPr/>
    </dgm:pt>
    <dgm:pt modelId="{A9D4F0B1-6F08-4B86-AF8C-1B62FA5686E2}" type="pres">
      <dgm:prSet presAssocID="{2FDB7FC6-4ADB-4B43-84E8-E9B784403AA6}" presName="composite" presStyleCnt="0"/>
      <dgm:spPr/>
    </dgm:pt>
    <dgm:pt modelId="{712C4815-4585-45A6-96AC-1C8DCD06067D}" type="pres">
      <dgm:prSet presAssocID="{2FDB7FC6-4ADB-4B43-84E8-E9B784403AA6}" presName="ParentText" presStyleLbl="node1" presStyleIdx="2" presStyleCnt="3" custLinFactX="-33885" custLinFactNeighborX="-100000" custLinFactNeighborY="-19632">
        <dgm:presLayoutVars>
          <dgm:chMax val="1"/>
          <dgm:chPref val="1"/>
          <dgm:bulletEnabled val="1"/>
        </dgm:presLayoutVars>
      </dgm:prSet>
      <dgm:spPr/>
      <dgm:t>
        <a:bodyPr/>
        <a:lstStyle/>
        <a:p>
          <a:endParaRPr lang="ru-RU"/>
        </a:p>
      </dgm:t>
    </dgm:pt>
    <dgm:pt modelId="{EAA8B29E-02B4-4B2D-9564-62B03B579E55}" type="pres">
      <dgm:prSet presAssocID="{2FDB7FC6-4ADB-4B43-84E8-E9B784403AA6}" presName="FinalChildText" presStyleLbl="revTx" presStyleIdx="2" presStyleCnt="3" custScaleX="446781" custScaleY="228781" custLinFactNeighborX="-17470" custLinFactNeighborY="-2110">
        <dgm:presLayoutVars>
          <dgm:chMax val="0"/>
          <dgm:chPref val="0"/>
          <dgm:bulletEnabled val="1"/>
        </dgm:presLayoutVars>
      </dgm:prSet>
      <dgm:spPr/>
      <dgm:t>
        <a:bodyPr/>
        <a:lstStyle/>
        <a:p>
          <a:endParaRPr lang="ru-RU"/>
        </a:p>
      </dgm:t>
    </dgm:pt>
  </dgm:ptLst>
  <dgm:cxnLst>
    <dgm:cxn modelId="{1350E1C4-23BE-45CA-B7C9-123CD651B327}" type="presOf" srcId="{2FDB7FC6-4ADB-4B43-84E8-E9B784403AA6}" destId="{712C4815-4585-45A6-96AC-1C8DCD06067D}" srcOrd="0" destOrd="0" presId="urn:microsoft.com/office/officeart/2005/8/layout/StepDownProcess"/>
    <dgm:cxn modelId="{FCB4C7E8-A3B4-4E69-A46D-44587E0ACB2A}" type="presOf" srcId="{0F17F6AE-16FB-477C-BD1C-AD3B81C35D09}" destId="{F299A680-3289-420D-BF61-18CC906002DE}" srcOrd="0" destOrd="0" presId="urn:microsoft.com/office/officeart/2005/8/layout/StepDownProcess"/>
    <dgm:cxn modelId="{EAA269EA-6368-40D6-81B2-BAD2BF7991E5}" type="presOf" srcId="{DCBD2614-8D0F-4B5E-B03D-569D98DA2B4A}" destId="{E5953DC6-0F08-4DEE-8E42-9F01DE230081}" srcOrd="0" destOrd="0" presId="urn:microsoft.com/office/officeart/2005/8/layout/StepDownProcess"/>
    <dgm:cxn modelId="{4E4C4A56-D130-4E6A-AF1B-2A75507EE4E0}" srcId="{2FDB7FC6-4ADB-4B43-84E8-E9B784403AA6}" destId="{41E11F90-01CC-4C58-A43C-8CD0210D0CE8}" srcOrd="0" destOrd="0" parTransId="{DDA848C8-1E83-43DA-AC41-4B57C9B599B8}" sibTransId="{57717461-BD39-4714-9DF8-0BCF31F81D7D}"/>
    <dgm:cxn modelId="{53C45B72-D11F-4B5F-BFBC-395D08B87A7F}" type="presOf" srcId="{72559AF6-C3D6-49BB-87AB-079AC702748A}" destId="{14A875D2-CDC8-4ED8-A448-4231090065B8}" srcOrd="0" destOrd="0" presId="urn:microsoft.com/office/officeart/2005/8/layout/StepDownProcess"/>
    <dgm:cxn modelId="{D7A9A45B-86E7-4238-BBF9-0D47BF922FC3}" srcId="{0F17F6AE-16FB-477C-BD1C-AD3B81C35D09}" destId="{DCBD2614-8D0F-4B5E-B03D-569D98DA2B4A}" srcOrd="0" destOrd="0" parTransId="{C8A418E4-C9EE-406A-BD29-DC4A5CB36508}" sibTransId="{F60A2BA7-5C6C-45C7-B8B1-5950A3379A61}"/>
    <dgm:cxn modelId="{50BF37A8-9934-4332-B06A-63B929B9343F}" srcId="{1571FFA1-8654-4DB6-8F58-A88155551C7A}" destId="{0F17F6AE-16FB-477C-BD1C-AD3B81C35D09}" srcOrd="1" destOrd="0" parTransId="{296CDF08-DA59-4E86-A1BF-022D5864A967}" sibTransId="{1CBCC5FF-CFB0-4048-BD4F-8005AB0638A4}"/>
    <dgm:cxn modelId="{DD59BAA3-A1FA-4136-874B-8A3C3FA33B56}" srcId="{1571FFA1-8654-4DB6-8F58-A88155551C7A}" destId="{72559AF6-C3D6-49BB-87AB-079AC702748A}" srcOrd="0" destOrd="0" parTransId="{A90BEC00-3AAA-4E49-91A4-80302A171C79}" sibTransId="{4B5207D1-BE00-4544-AB59-931AB58D11C6}"/>
    <dgm:cxn modelId="{99FBEF1D-412C-45D2-92F9-581703CC9221}" type="presOf" srcId="{41E11F90-01CC-4C58-A43C-8CD0210D0CE8}" destId="{EAA8B29E-02B4-4B2D-9564-62B03B579E55}" srcOrd="0" destOrd="0" presId="urn:microsoft.com/office/officeart/2005/8/layout/StepDownProcess"/>
    <dgm:cxn modelId="{B46ABCAC-C009-43AC-AE5B-6F152438957B}" srcId="{1571FFA1-8654-4DB6-8F58-A88155551C7A}" destId="{2FDB7FC6-4ADB-4B43-84E8-E9B784403AA6}" srcOrd="2" destOrd="0" parTransId="{5BFC5B82-677E-45C4-8E5F-6C6314621F82}" sibTransId="{518933DF-17F2-4A49-94D8-8AC9A907B5FC}"/>
    <dgm:cxn modelId="{BFC90F36-5572-4399-A371-8C98CA8AD825}" srcId="{72559AF6-C3D6-49BB-87AB-079AC702748A}" destId="{ACEC350F-5FE1-4274-984A-9714A0E3E669}" srcOrd="0" destOrd="0" parTransId="{2FC56A32-981D-4C18-81DC-A1194EA21C11}" sibTransId="{021777E3-F9D5-4B07-9FC5-293874363668}"/>
    <dgm:cxn modelId="{431B485E-BBE0-4594-88EC-FC1CE768BCE0}" type="presOf" srcId="{ACEC350F-5FE1-4274-984A-9714A0E3E669}" destId="{BF34B8AF-8083-4C09-8E42-99E875C56264}" srcOrd="0" destOrd="0" presId="urn:microsoft.com/office/officeart/2005/8/layout/StepDownProcess"/>
    <dgm:cxn modelId="{065ADB4F-8227-4DD2-9677-B4EAE397B68B}" type="presOf" srcId="{1571FFA1-8654-4DB6-8F58-A88155551C7A}" destId="{39275B09-5177-42E7-8389-B2A14CBDA5C6}" srcOrd="0" destOrd="0" presId="urn:microsoft.com/office/officeart/2005/8/layout/StepDownProcess"/>
    <dgm:cxn modelId="{3325F597-983E-4C51-94A4-851828A29A5B}" type="presParOf" srcId="{39275B09-5177-42E7-8389-B2A14CBDA5C6}" destId="{5A1C4EA5-63A9-49D5-A759-D353B845FF1B}" srcOrd="0" destOrd="0" presId="urn:microsoft.com/office/officeart/2005/8/layout/StepDownProcess"/>
    <dgm:cxn modelId="{8D27F229-0CD3-45EF-8C0A-E11E3022C440}" type="presParOf" srcId="{5A1C4EA5-63A9-49D5-A759-D353B845FF1B}" destId="{9124734A-0DAA-4F55-8792-CA84C6E75C6E}" srcOrd="0" destOrd="0" presId="urn:microsoft.com/office/officeart/2005/8/layout/StepDownProcess"/>
    <dgm:cxn modelId="{1C2B2809-B1A2-4BA0-B8C9-8DE7DDD42AD9}" type="presParOf" srcId="{5A1C4EA5-63A9-49D5-A759-D353B845FF1B}" destId="{14A875D2-CDC8-4ED8-A448-4231090065B8}" srcOrd="1" destOrd="0" presId="urn:microsoft.com/office/officeart/2005/8/layout/StepDownProcess"/>
    <dgm:cxn modelId="{0B9C198A-0D56-429D-BD24-2B72505D223E}" type="presParOf" srcId="{5A1C4EA5-63A9-49D5-A759-D353B845FF1B}" destId="{BF34B8AF-8083-4C09-8E42-99E875C56264}" srcOrd="2" destOrd="0" presId="urn:microsoft.com/office/officeart/2005/8/layout/StepDownProcess"/>
    <dgm:cxn modelId="{1630D255-F50E-498A-90F6-A066D20DB4D1}" type="presParOf" srcId="{39275B09-5177-42E7-8389-B2A14CBDA5C6}" destId="{930C8B4C-AAD8-4931-AAD9-C282741164E5}" srcOrd="1" destOrd="0" presId="urn:microsoft.com/office/officeart/2005/8/layout/StepDownProcess"/>
    <dgm:cxn modelId="{BAF97D79-829C-4E9D-8ACE-19225A4249A3}" type="presParOf" srcId="{39275B09-5177-42E7-8389-B2A14CBDA5C6}" destId="{963C6E9B-7257-4CE8-8CB3-322C1FAF4C89}" srcOrd="2" destOrd="0" presId="urn:microsoft.com/office/officeart/2005/8/layout/StepDownProcess"/>
    <dgm:cxn modelId="{793F9D8F-032E-42D6-850F-11403CDC256B}" type="presParOf" srcId="{963C6E9B-7257-4CE8-8CB3-322C1FAF4C89}" destId="{D63FEF8E-D1AA-4716-95ED-E5E7413695AF}" srcOrd="0" destOrd="0" presId="urn:microsoft.com/office/officeart/2005/8/layout/StepDownProcess"/>
    <dgm:cxn modelId="{1C48B4A1-8A56-41E7-857B-366517C3FBC8}" type="presParOf" srcId="{963C6E9B-7257-4CE8-8CB3-322C1FAF4C89}" destId="{F299A680-3289-420D-BF61-18CC906002DE}" srcOrd="1" destOrd="0" presId="urn:microsoft.com/office/officeart/2005/8/layout/StepDownProcess"/>
    <dgm:cxn modelId="{DF7B6F9A-DE28-421A-B889-B31BB3F9365F}" type="presParOf" srcId="{963C6E9B-7257-4CE8-8CB3-322C1FAF4C89}" destId="{E5953DC6-0F08-4DEE-8E42-9F01DE230081}" srcOrd="2" destOrd="0" presId="urn:microsoft.com/office/officeart/2005/8/layout/StepDownProcess"/>
    <dgm:cxn modelId="{F24F926C-5386-4DFC-8A65-5B87CFDB4150}" type="presParOf" srcId="{39275B09-5177-42E7-8389-B2A14CBDA5C6}" destId="{488F768A-CDF5-47AF-827C-99C190EB894C}" srcOrd="3" destOrd="0" presId="urn:microsoft.com/office/officeart/2005/8/layout/StepDownProcess"/>
    <dgm:cxn modelId="{EF8B13EF-F21A-4B00-A033-39E049780EC6}" type="presParOf" srcId="{39275B09-5177-42E7-8389-B2A14CBDA5C6}" destId="{A9D4F0B1-6F08-4B86-AF8C-1B62FA5686E2}" srcOrd="4" destOrd="0" presId="urn:microsoft.com/office/officeart/2005/8/layout/StepDownProcess"/>
    <dgm:cxn modelId="{A83D4382-FA5D-4D6A-8B86-2F1DF99414C5}" type="presParOf" srcId="{A9D4F0B1-6F08-4B86-AF8C-1B62FA5686E2}" destId="{712C4815-4585-45A6-96AC-1C8DCD06067D}" srcOrd="0" destOrd="0" presId="urn:microsoft.com/office/officeart/2005/8/layout/StepDownProcess"/>
    <dgm:cxn modelId="{C5B85559-8035-44D4-BB44-0E45858F0633}" type="presParOf" srcId="{A9D4F0B1-6F08-4B86-AF8C-1B62FA5686E2}" destId="{EAA8B29E-02B4-4B2D-9564-62B03B579E5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5AC6F-CDD3-45DF-A9DE-19F67202F6DE}"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ru-RU"/>
        </a:p>
      </dgm:t>
    </dgm:pt>
    <dgm:pt modelId="{1E81A01E-9EC5-41ED-B7AD-E81B97EE00C8}">
      <dgm:prSet phldrT="[Текст]"/>
      <dgm:spPr/>
      <dgm:t>
        <a:bodyPr/>
        <a:lstStyle/>
        <a:p>
          <a:r>
            <a:rPr lang="ru-RU" b="1" dirty="0" err="1" smtClean="0">
              <a:latin typeface="Times New Roman" panose="02020603050405020304" pitchFamily="18" charset="0"/>
              <a:cs typeface="Times New Roman" panose="02020603050405020304" pitchFamily="18" charset="0"/>
            </a:rPr>
            <a:t>meýilnamalaşdyrylan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üýşürmeleri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berkitmek</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işleri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öz</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içine</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alýar</a:t>
          </a: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dgm:t>
    </dgm:pt>
    <dgm:pt modelId="{9E3CED8E-5421-49B3-AAB4-4E0BC4F4248C}" type="parTrans" cxnId="{AD503E18-8CA0-4095-B21F-717D3EEF1123}">
      <dgm:prSet/>
      <dgm:spPr/>
      <dgm:t>
        <a:bodyPr/>
        <a:lstStyle/>
        <a:p>
          <a:endParaRPr lang="ru-RU"/>
        </a:p>
      </dgm:t>
    </dgm:pt>
    <dgm:pt modelId="{A38B9910-B144-4026-9571-40CB56053C78}" type="sibTrans" cxnId="{AD503E18-8CA0-4095-B21F-717D3EEF1123}">
      <dgm:prSet/>
      <dgm:spPr>
        <a:blipFill rotWithShape="1">
          <a:blip xmlns:r="http://schemas.openxmlformats.org/officeDocument/2006/relationships" r:embed="rId1"/>
          <a:stretch>
            <a:fillRect/>
          </a:stretch>
        </a:blipFill>
      </dgm:spPr>
      <dgm:t>
        <a:bodyPr/>
        <a:lstStyle/>
        <a:p>
          <a:endParaRPr lang="ru-RU"/>
        </a:p>
      </dgm:t>
    </dgm:pt>
    <dgm:pt modelId="{F25B3241-7FC9-453D-8C30-43987FA61A55}">
      <dgm:prSet phldrT="[Текст]" custT="1"/>
      <dgm:spPr/>
      <dgm:t>
        <a:bodyPr/>
        <a:lstStyle/>
        <a:p>
          <a:r>
            <a:rPr lang="ru-RU" sz="2800" b="1" dirty="0" err="1" smtClean="0">
              <a:latin typeface="Times New Roman" panose="02020603050405020304" pitchFamily="18" charset="0"/>
              <a:cs typeface="Times New Roman" panose="02020603050405020304" pitchFamily="18" charset="0"/>
            </a:rPr>
            <a:t>meýilnamalaşdyrylan</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gyrmalary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berkitmek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işleri</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öz</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içine</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alýar</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dgm:t>
    </dgm:pt>
    <dgm:pt modelId="{A0366995-030A-4A10-85FB-D519B5E210C9}" type="parTrans" cxnId="{97F6FCA9-7197-4D62-90C0-ED5DFA16C177}">
      <dgm:prSet/>
      <dgm:spPr/>
      <dgm:t>
        <a:bodyPr/>
        <a:lstStyle/>
        <a:p>
          <a:endParaRPr lang="ru-RU"/>
        </a:p>
      </dgm:t>
    </dgm:pt>
    <dgm:pt modelId="{4A5B04EE-ABAA-41C0-B967-05B3E14CDA4E}" type="sibTrans" cxnId="{97F6FCA9-7197-4D62-90C0-ED5DFA16C177}">
      <dgm:prSet/>
      <dgm:spPr>
        <a:blipFill rotWithShape="1">
          <a:blip xmlns:r="http://schemas.openxmlformats.org/officeDocument/2006/relationships" r:embed="rId2"/>
          <a:stretch>
            <a:fillRect/>
          </a:stretch>
        </a:blipFill>
      </dgm:spPr>
      <dgm:t>
        <a:bodyPr/>
        <a:lstStyle/>
        <a:p>
          <a:endParaRPr lang="ru-RU"/>
        </a:p>
      </dgm:t>
    </dgm:pt>
    <dgm:pt modelId="{82CF8234-C2A0-49C7-9A94-3866FE951073}" type="pres">
      <dgm:prSet presAssocID="{6215AC6F-CDD3-45DF-A9DE-19F67202F6DE}" presName="Name0" presStyleCnt="0">
        <dgm:presLayoutVars>
          <dgm:chMax val="7"/>
          <dgm:chPref val="7"/>
          <dgm:dir/>
        </dgm:presLayoutVars>
      </dgm:prSet>
      <dgm:spPr/>
      <dgm:t>
        <a:bodyPr/>
        <a:lstStyle/>
        <a:p>
          <a:endParaRPr lang="ru-RU"/>
        </a:p>
      </dgm:t>
    </dgm:pt>
    <dgm:pt modelId="{627350A9-6116-4AB7-8E6F-66D39CC9B6D1}" type="pres">
      <dgm:prSet presAssocID="{6215AC6F-CDD3-45DF-A9DE-19F67202F6DE}" presName="dot1" presStyleLbl="alignNode1" presStyleIdx="0" presStyleCnt="10"/>
      <dgm:spPr/>
    </dgm:pt>
    <dgm:pt modelId="{8DFA16C6-0B9A-4055-A3F4-AD19D3457F57}" type="pres">
      <dgm:prSet presAssocID="{6215AC6F-CDD3-45DF-A9DE-19F67202F6DE}" presName="dot2" presStyleLbl="alignNode1" presStyleIdx="1" presStyleCnt="10"/>
      <dgm:spPr/>
    </dgm:pt>
    <dgm:pt modelId="{91F9CF96-175D-4AB3-A6CD-7E072360943C}" type="pres">
      <dgm:prSet presAssocID="{6215AC6F-CDD3-45DF-A9DE-19F67202F6DE}" presName="dot3" presStyleLbl="alignNode1" presStyleIdx="2" presStyleCnt="10"/>
      <dgm:spPr/>
    </dgm:pt>
    <dgm:pt modelId="{DE9C4116-8A72-45B5-A6C4-CE5E86EF590E}" type="pres">
      <dgm:prSet presAssocID="{6215AC6F-CDD3-45DF-A9DE-19F67202F6DE}" presName="dotArrow1" presStyleLbl="alignNode1" presStyleIdx="3" presStyleCnt="10"/>
      <dgm:spPr/>
    </dgm:pt>
    <dgm:pt modelId="{43039ED2-9259-41E8-A09B-1FE8F7C874AE}" type="pres">
      <dgm:prSet presAssocID="{6215AC6F-CDD3-45DF-A9DE-19F67202F6DE}" presName="dotArrow2" presStyleLbl="alignNode1" presStyleIdx="4" presStyleCnt="10"/>
      <dgm:spPr/>
    </dgm:pt>
    <dgm:pt modelId="{3290B0BC-9A82-4F8F-BE97-059D8007581C}" type="pres">
      <dgm:prSet presAssocID="{6215AC6F-CDD3-45DF-A9DE-19F67202F6DE}" presName="dotArrow3" presStyleLbl="alignNode1" presStyleIdx="5" presStyleCnt="10"/>
      <dgm:spPr/>
    </dgm:pt>
    <dgm:pt modelId="{8E96E209-8071-4E3D-8204-829C3C12CD3A}" type="pres">
      <dgm:prSet presAssocID="{6215AC6F-CDD3-45DF-A9DE-19F67202F6DE}" presName="dotArrow4" presStyleLbl="alignNode1" presStyleIdx="6" presStyleCnt="10"/>
      <dgm:spPr/>
    </dgm:pt>
    <dgm:pt modelId="{B1DE8059-BD20-4A2B-8762-DD00274F3501}" type="pres">
      <dgm:prSet presAssocID="{6215AC6F-CDD3-45DF-A9DE-19F67202F6DE}" presName="dotArrow5" presStyleLbl="alignNode1" presStyleIdx="7" presStyleCnt="10"/>
      <dgm:spPr/>
    </dgm:pt>
    <dgm:pt modelId="{6D78DC88-ACCE-40AA-A30F-562BD16A5E17}" type="pres">
      <dgm:prSet presAssocID="{6215AC6F-CDD3-45DF-A9DE-19F67202F6DE}" presName="dotArrow6" presStyleLbl="alignNode1" presStyleIdx="8" presStyleCnt="10"/>
      <dgm:spPr/>
    </dgm:pt>
    <dgm:pt modelId="{64BE08C4-48E5-410E-B4BF-2AC86182A400}" type="pres">
      <dgm:prSet presAssocID="{6215AC6F-CDD3-45DF-A9DE-19F67202F6DE}" presName="dotArrow7" presStyleLbl="alignNode1" presStyleIdx="9" presStyleCnt="10"/>
      <dgm:spPr/>
    </dgm:pt>
    <dgm:pt modelId="{897CE349-8381-4A66-875A-B4256BA69265}" type="pres">
      <dgm:prSet presAssocID="{1E81A01E-9EC5-41ED-B7AD-E81B97EE00C8}" presName="parTx1" presStyleLbl="node1" presStyleIdx="0" presStyleCnt="2" custScaleX="189808" custScaleY="249708" custLinFactNeighborX="93628" custLinFactNeighborY="42944"/>
      <dgm:spPr/>
      <dgm:t>
        <a:bodyPr/>
        <a:lstStyle/>
        <a:p>
          <a:endParaRPr lang="ru-RU"/>
        </a:p>
      </dgm:t>
    </dgm:pt>
    <dgm:pt modelId="{9AC6E9BD-27D1-4C83-9AA1-B6DB7E721996}" type="pres">
      <dgm:prSet presAssocID="{A38B9910-B144-4026-9571-40CB56053C78}" presName="picture1" presStyleCnt="0"/>
      <dgm:spPr/>
    </dgm:pt>
    <dgm:pt modelId="{857D097F-487B-4D70-81D7-F0DC96CC255D}" type="pres">
      <dgm:prSet presAssocID="{A38B9910-B144-4026-9571-40CB56053C78}" presName="imageRepeatNode" presStyleLbl="fgImgPlace1" presStyleIdx="0" presStyleCnt="2" custScaleX="340729" custScaleY="215355" custLinFactX="-23583" custLinFactNeighborX="-100000" custLinFactNeighborY="50314"/>
      <dgm:spPr>
        <a:prstGeom prst="rect">
          <a:avLst/>
        </a:prstGeom>
      </dgm:spPr>
      <dgm:t>
        <a:bodyPr/>
        <a:lstStyle/>
        <a:p>
          <a:endParaRPr lang="ru-RU"/>
        </a:p>
      </dgm:t>
    </dgm:pt>
    <dgm:pt modelId="{920BDC23-AD26-4536-AFCD-3F64B8B62B29}" type="pres">
      <dgm:prSet presAssocID="{F25B3241-7FC9-453D-8C30-43987FA61A55}" presName="parTx2" presStyleLbl="node1" presStyleIdx="1" presStyleCnt="2" custScaleX="176331" custScaleY="256343" custLinFactY="-76091" custLinFactNeighborX="54961" custLinFactNeighborY="-100000"/>
      <dgm:spPr/>
      <dgm:t>
        <a:bodyPr/>
        <a:lstStyle/>
        <a:p>
          <a:endParaRPr lang="ru-RU"/>
        </a:p>
      </dgm:t>
    </dgm:pt>
    <dgm:pt modelId="{640007EB-7D69-43E2-BE07-ABE2371BCE72}" type="pres">
      <dgm:prSet presAssocID="{4A5B04EE-ABAA-41C0-B967-05B3E14CDA4E}" presName="picture2" presStyleCnt="0"/>
      <dgm:spPr/>
    </dgm:pt>
    <dgm:pt modelId="{647A4C6C-F646-46F7-B57E-884D11C80870}" type="pres">
      <dgm:prSet presAssocID="{4A5B04EE-ABAA-41C0-B967-05B3E14CDA4E}" presName="imageRepeatNode" presStyleLbl="fgImgPlace1" presStyleIdx="1" presStyleCnt="2" custScaleX="340646" custScaleY="202780" custLinFactX="-100000" custLinFactNeighborX="-115076" custLinFactNeighborY="-59253"/>
      <dgm:spPr>
        <a:prstGeom prst="rect">
          <a:avLst/>
        </a:prstGeom>
      </dgm:spPr>
      <dgm:t>
        <a:bodyPr/>
        <a:lstStyle/>
        <a:p>
          <a:endParaRPr lang="ru-RU"/>
        </a:p>
      </dgm:t>
    </dgm:pt>
  </dgm:ptLst>
  <dgm:cxnLst>
    <dgm:cxn modelId="{97F6FCA9-7197-4D62-90C0-ED5DFA16C177}" srcId="{6215AC6F-CDD3-45DF-A9DE-19F67202F6DE}" destId="{F25B3241-7FC9-453D-8C30-43987FA61A55}" srcOrd="1" destOrd="0" parTransId="{A0366995-030A-4A10-85FB-D519B5E210C9}" sibTransId="{4A5B04EE-ABAA-41C0-B967-05B3E14CDA4E}"/>
    <dgm:cxn modelId="{74833F72-D106-49A9-8F86-8CCDA1D2960C}" type="presOf" srcId="{A38B9910-B144-4026-9571-40CB56053C78}" destId="{857D097F-487B-4D70-81D7-F0DC96CC255D}" srcOrd="0" destOrd="0" presId="urn:microsoft.com/office/officeart/2008/layout/AscendingPictureAccentProcess"/>
    <dgm:cxn modelId="{7F57259A-8F92-4EED-BCF5-463013AFA581}" type="presOf" srcId="{4A5B04EE-ABAA-41C0-B967-05B3E14CDA4E}" destId="{647A4C6C-F646-46F7-B57E-884D11C80870}" srcOrd="0" destOrd="0" presId="urn:microsoft.com/office/officeart/2008/layout/AscendingPictureAccentProcess"/>
    <dgm:cxn modelId="{B7DE0F42-A513-4BB8-AD8D-ED52A1B7E99B}" type="presOf" srcId="{6215AC6F-CDD3-45DF-A9DE-19F67202F6DE}" destId="{82CF8234-C2A0-49C7-9A94-3866FE951073}" srcOrd="0" destOrd="0" presId="urn:microsoft.com/office/officeart/2008/layout/AscendingPictureAccentProcess"/>
    <dgm:cxn modelId="{CAF9CDBF-773A-4CAF-9BF8-99464BBF91A7}" type="presOf" srcId="{1E81A01E-9EC5-41ED-B7AD-E81B97EE00C8}" destId="{897CE349-8381-4A66-875A-B4256BA69265}" srcOrd="0" destOrd="0" presId="urn:microsoft.com/office/officeart/2008/layout/AscendingPictureAccentProcess"/>
    <dgm:cxn modelId="{E5B0BE9B-05D3-445A-A123-5338673D0582}" type="presOf" srcId="{F25B3241-7FC9-453D-8C30-43987FA61A55}" destId="{920BDC23-AD26-4536-AFCD-3F64B8B62B29}" srcOrd="0" destOrd="0" presId="urn:microsoft.com/office/officeart/2008/layout/AscendingPictureAccentProcess"/>
    <dgm:cxn modelId="{AD503E18-8CA0-4095-B21F-717D3EEF1123}" srcId="{6215AC6F-CDD3-45DF-A9DE-19F67202F6DE}" destId="{1E81A01E-9EC5-41ED-B7AD-E81B97EE00C8}" srcOrd="0" destOrd="0" parTransId="{9E3CED8E-5421-49B3-AAB4-4E0BC4F4248C}" sibTransId="{A38B9910-B144-4026-9571-40CB56053C78}"/>
    <dgm:cxn modelId="{F5F68A57-567E-4BA8-A2BA-8359315FC503}" type="presParOf" srcId="{82CF8234-C2A0-49C7-9A94-3866FE951073}" destId="{627350A9-6116-4AB7-8E6F-66D39CC9B6D1}" srcOrd="0" destOrd="0" presId="urn:microsoft.com/office/officeart/2008/layout/AscendingPictureAccentProcess"/>
    <dgm:cxn modelId="{C76C0057-2359-4EA7-A744-218EC593E5DD}" type="presParOf" srcId="{82CF8234-C2A0-49C7-9A94-3866FE951073}" destId="{8DFA16C6-0B9A-4055-A3F4-AD19D3457F57}" srcOrd="1" destOrd="0" presId="urn:microsoft.com/office/officeart/2008/layout/AscendingPictureAccentProcess"/>
    <dgm:cxn modelId="{B09C0F0D-5BA4-45B1-9615-F1F160950A33}" type="presParOf" srcId="{82CF8234-C2A0-49C7-9A94-3866FE951073}" destId="{91F9CF96-175D-4AB3-A6CD-7E072360943C}" srcOrd="2" destOrd="0" presId="urn:microsoft.com/office/officeart/2008/layout/AscendingPictureAccentProcess"/>
    <dgm:cxn modelId="{28AEDF07-0CF2-492A-A0B0-D84AA5174FF1}" type="presParOf" srcId="{82CF8234-C2A0-49C7-9A94-3866FE951073}" destId="{DE9C4116-8A72-45B5-A6C4-CE5E86EF590E}" srcOrd="3" destOrd="0" presId="urn:microsoft.com/office/officeart/2008/layout/AscendingPictureAccentProcess"/>
    <dgm:cxn modelId="{67CDC3DB-2049-46D7-A489-05DED24906C8}" type="presParOf" srcId="{82CF8234-C2A0-49C7-9A94-3866FE951073}" destId="{43039ED2-9259-41E8-A09B-1FE8F7C874AE}" srcOrd="4" destOrd="0" presId="urn:microsoft.com/office/officeart/2008/layout/AscendingPictureAccentProcess"/>
    <dgm:cxn modelId="{C086E440-73DD-494A-B139-250DE6467E9E}" type="presParOf" srcId="{82CF8234-C2A0-49C7-9A94-3866FE951073}" destId="{3290B0BC-9A82-4F8F-BE97-059D8007581C}" srcOrd="5" destOrd="0" presId="urn:microsoft.com/office/officeart/2008/layout/AscendingPictureAccentProcess"/>
    <dgm:cxn modelId="{28262E1E-E7D8-4C57-BA37-831D3DF270C6}" type="presParOf" srcId="{82CF8234-C2A0-49C7-9A94-3866FE951073}" destId="{8E96E209-8071-4E3D-8204-829C3C12CD3A}" srcOrd="6" destOrd="0" presId="urn:microsoft.com/office/officeart/2008/layout/AscendingPictureAccentProcess"/>
    <dgm:cxn modelId="{FF86C45C-7FD8-483B-92E4-036D4C2A11B5}" type="presParOf" srcId="{82CF8234-C2A0-49C7-9A94-3866FE951073}" destId="{B1DE8059-BD20-4A2B-8762-DD00274F3501}" srcOrd="7" destOrd="0" presId="urn:microsoft.com/office/officeart/2008/layout/AscendingPictureAccentProcess"/>
    <dgm:cxn modelId="{F73AE6CE-581D-42AA-B6BB-73FA13B7D59E}" type="presParOf" srcId="{82CF8234-C2A0-49C7-9A94-3866FE951073}" destId="{6D78DC88-ACCE-40AA-A30F-562BD16A5E17}" srcOrd="8" destOrd="0" presId="urn:microsoft.com/office/officeart/2008/layout/AscendingPictureAccentProcess"/>
    <dgm:cxn modelId="{AE88D48E-77F8-48EB-AD42-70F5D24C9AAF}" type="presParOf" srcId="{82CF8234-C2A0-49C7-9A94-3866FE951073}" destId="{64BE08C4-48E5-410E-B4BF-2AC86182A400}" srcOrd="9" destOrd="0" presId="urn:microsoft.com/office/officeart/2008/layout/AscendingPictureAccentProcess"/>
    <dgm:cxn modelId="{46AAAABD-7D88-46B4-9AC2-9D562A82457B}" type="presParOf" srcId="{82CF8234-C2A0-49C7-9A94-3866FE951073}" destId="{897CE349-8381-4A66-875A-B4256BA69265}" srcOrd="10" destOrd="0" presId="urn:microsoft.com/office/officeart/2008/layout/AscendingPictureAccentProcess"/>
    <dgm:cxn modelId="{32E45D01-2552-49E6-A170-FC1E26E204ED}" type="presParOf" srcId="{82CF8234-C2A0-49C7-9A94-3866FE951073}" destId="{9AC6E9BD-27D1-4C83-9AA1-B6DB7E721996}" srcOrd="11" destOrd="0" presId="urn:microsoft.com/office/officeart/2008/layout/AscendingPictureAccentProcess"/>
    <dgm:cxn modelId="{842CA314-5E69-4EC7-9DA4-5E26C34AE742}" type="presParOf" srcId="{9AC6E9BD-27D1-4C83-9AA1-B6DB7E721996}" destId="{857D097F-487B-4D70-81D7-F0DC96CC255D}" srcOrd="0" destOrd="0" presId="urn:microsoft.com/office/officeart/2008/layout/AscendingPictureAccentProcess"/>
    <dgm:cxn modelId="{DBF774DA-951F-4D94-8CA4-F781B3883CF3}" type="presParOf" srcId="{82CF8234-C2A0-49C7-9A94-3866FE951073}" destId="{920BDC23-AD26-4536-AFCD-3F64B8B62B29}" srcOrd="12" destOrd="0" presId="urn:microsoft.com/office/officeart/2008/layout/AscendingPictureAccentProcess"/>
    <dgm:cxn modelId="{8F7A5449-4CC7-4A66-9A8D-2ABE410E9DBC}" type="presParOf" srcId="{82CF8234-C2A0-49C7-9A94-3866FE951073}" destId="{640007EB-7D69-43E2-BE07-ABE2371BCE72}" srcOrd="13" destOrd="0" presId="urn:microsoft.com/office/officeart/2008/layout/AscendingPictureAccentProcess"/>
    <dgm:cxn modelId="{CB3FA027-F672-4D72-91C1-D71BFE7221C8}" type="presParOf" srcId="{640007EB-7D69-43E2-BE07-ABE2371BCE72}" destId="{647A4C6C-F646-46F7-B57E-884D11C8087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46CBB-783C-48A2-913F-91327EA788CD}">
      <dsp:nvSpPr>
        <dsp:cNvPr id="0" name=""/>
        <dsp:cNvSpPr/>
      </dsp:nvSpPr>
      <dsp:spPr>
        <a:xfrm>
          <a:off x="2554039" y="1681"/>
          <a:ext cx="3807320" cy="123486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k-TM" sz="3200" b="1" i="0" kern="1200" dirty="0" smtClean="0">
              <a:latin typeface="Times New Roman" panose="02020603050405020304" pitchFamily="18" charset="0"/>
              <a:cs typeface="Times New Roman" panose="02020603050405020304" pitchFamily="18" charset="0"/>
            </a:rPr>
            <a:t>Gurluşyk-montaž</a:t>
          </a:r>
          <a:r>
            <a:rPr lang="tk-TM" sz="3200" b="1" i="1" kern="1200" dirty="0" smtClean="0">
              <a:latin typeface="Times New Roman" panose="02020603050405020304" pitchFamily="18" charset="0"/>
              <a:cs typeface="Times New Roman" panose="02020603050405020304" pitchFamily="18" charset="0"/>
            </a:rPr>
            <a:t> </a:t>
          </a:r>
          <a:r>
            <a:rPr lang="tk-TM" sz="3200" b="1" i="0" kern="1200" dirty="0" smtClean="0">
              <a:latin typeface="Times New Roman" panose="02020603050405020304" pitchFamily="18" charset="0"/>
              <a:cs typeface="Times New Roman" panose="02020603050405020304" pitchFamily="18" charset="0"/>
            </a:rPr>
            <a:t>işleri</a:t>
          </a:r>
          <a:endParaRPr lang="ru-RU" sz="3200" b="1" i="0" kern="1200" dirty="0">
            <a:latin typeface="Times New Roman" panose="02020603050405020304" pitchFamily="18" charset="0"/>
            <a:cs typeface="Times New Roman" panose="02020603050405020304" pitchFamily="18" charset="0"/>
          </a:endParaRPr>
        </a:p>
      </dsp:txBody>
      <dsp:txXfrm>
        <a:off x="2590207" y="37849"/>
        <a:ext cx="3734984" cy="1162528"/>
      </dsp:txXfrm>
    </dsp:sp>
    <dsp:sp modelId="{492A638C-4F62-4FF7-9D11-62BC3B7D08D9}">
      <dsp:nvSpPr>
        <dsp:cNvPr id="0" name=""/>
        <dsp:cNvSpPr/>
      </dsp:nvSpPr>
      <dsp:spPr>
        <a:xfrm>
          <a:off x="2067293" y="1236545"/>
          <a:ext cx="2390406" cy="495627"/>
        </a:xfrm>
        <a:custGeom>
          <a:avLst/>
          <a:gdLst/>
          <a:ahLst/>
          <a:cxnLst/>
          <a:rect l="0" t="0" r="0" b="0"/>
          <a:pathLst>
            <a:path>
              <a:moveTo>
                <a:pt x="2390406" y="0"/>
              </a:moveTo>
              <a:lnTo>
                <a:pt x="2390406" y="247813"/>
              </a:lnTo>
              <a:lnTo>
                <a:pt x="0" y="247813"/>
              </a:lnTo>
              <a:lnTo>
                <a:pt x="0" y="495627"/>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0D605A-9B40-40A5-A746-F4DD3E2EBEB5}">
      <dsp:nvSpPr>
        <dsp:cNvPr id="0" name=""/>
        <dsp:cNvSpPr/>
      </dsp:nvSpPr>
      <dsp:spPr>
        <a:xfrm>
          <a:off x="1141145" y="1732172"/>
          <a:ext cx="1852296" cy="123486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k-TM" sz="2500" b="1" kern="1200" dirty="0" smtClean="0">
              <a:latin typeface="Times New Roman" panose="02020603050405020304" pitchFamily="18" charset="0"/>
              <a:cs typeface="Times New Roman" panose="02020603050405020304" pitchFamily="18" charset="0"/>
            </a:rPr>
            <a:t>taýýarlaýyş işleri</a:t>
          </a:r>
          <a:endParaRPr lang="ru-RU" sz="2500" b="1" kern="1200" dirty="0">
            <a:latin typeface="Times New Roman" panose="02020603050405020304" pitchFamily="18" charset="0"/>
            <a:cs typeface="Times New Roman" panose="02020603050405020304" pitchFamily="18" charset="0"/>
          </a:endParaRPr>
        </a:p>
      </dsp:txBody>
      <dsp:txXfrm>
        <a:off x="1177313" y="1768340"/>
        <a:ext cx="1779960" cy="1162528"/>
      </dsp:txXfrm>
    </dsp:sp>
    <dsp:sp modelId="{1871D5BB-A968-4131-8531-60F4F5F777B6}">
      <dsp:nvSpPr>
        <dsp:cNvPr id="0" name=""/>
        <dsp:cNvSpPr/>
      </dsp:nvSpPr>
      <dsp:spPr>
        <a:xfrm>
          <a:off x="4411980" y="1236545"/>
          <a:ext cx="91440" cy="495627"/>
        </a:xfrm>
        <a:custGeom>
          <a:avLst/>
          <a:gdLst/>
          <a:ahLst/>
          <a:cxnLst/>
          <a:rect l="0" t="0" r="0" b="0"/>
          <a:pathLst>
            <a:path>
              <a:moveTo>
                <a:pt x="45720" y="0"/>
              </a:moveTo>
              <a:lnTo>
                <a:pt x="45720" y="247813"/>
              </a:lnTo>
              <a:lnTo>
                <a:pt x="80895" y="247813"/>
              </a:lnTo>
              <a:lnTo>
                <a:pt x="80895" y="495627"/>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853EBC-9242-4146-8188-E18F612A1FDC}">
      <dsp:nvSpPr>
        <dsp:cNvPr id="0" name=""/>
        <dsp:cNvSpPr/>
      </dsp:nvSpPr>
      <dsp:spPr>
        <a:xfrm>
          <a:off x="3566726" y="1732172"/>
          <a:ext cx="1852296" cy="123486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k-TM" sz="2500" b="1" kern="1200" dirty="0" smtClean="0">
              <a:latin typeface="Times New Roman" panose="02020603050405020304" pitchFamily="18" charset="0"/>
              <a:cs typeface="Times New Roman" panose="02020603050405020304" pitchFamily="18" charset="0"/>
            </a:rPr>
            <a:t>esasy işleri</a:t>
          </a:r>
          <a:endParaRPr lang="ru-RU" sz="2500" b="1" kern="1200" dirty="0">
            <a:latin typeface="Times New Roman" panose="02020603050405020304" pitchFamily="18" charset="0"/>
            <a:cs typeface="Times New Roman" panose="02020603050405020304" pitchFamily="18" charset="0"/>
          </a:endParaRPr>
        </a:p>
      </dsp:txBody>
      <dsp:txXfrm>
        <a:off x="3602894" y="1768340"/>
        <a:ext cx="1779960" cy="1162528"/>
      </dsp:txXfrm>
    </dsp:sp>
    <dsp:sp modelId="{81720380-E0CF-454B-BFCF-9AFECD41D4F3}">
      <dsp:nvSpPr>
        <dsp:cNvPr id="0" name=""/>
        <dsp:cNvSpPr/>
      </dsp:nvSpPr>
      <dsp:spPr>
        <a:xfrm>
          <a:off x="4457700" y="1236545"/>
          <a:ext cx="2407985" cy="493945"/>
        </a:xfrm>
        <a:custGeom>
          <a:avLst/>
          <a:gdLst/>
          <a:ahLst/>
          <a:cxnLst/>
          <a:rect l="0" t="0" r="0" b="0"/>
          <a:pathLst>
            <a:path>
              <a:moveTo>
                <a:pt x="0" y="0"/>
              </a:moveTo>
              <a:lnTo>
                <a:pt x="0" y="246972"/>
              </a:lnTo>
              <a:lnTo>
                <a:pt x="2407985" y="246972"/>
              </a:lnTo>
              <a:lnTo>
                <a:pt x="2407985" y="493945"/>
              </a:lnTo>
            </a:path>
          </a:pathLst>
        </a:custGeom>
        <a:noFill/>
        <a:ln w="19050"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0CB974-073C-4A9C-992D-E6CAA161BA21}">
      <dsp:nvSpPr>
        <dsp:cNvPr id="0" name=""/>
        <dsp:cNvSpPr/>
      </dsp:nvSpPr>
      <dsp:spPr>
        <a:xfrm>
          <a:off x="5939536" y="1730491"/>
          <a:ext cx="1852296" cy="123486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k-TM" sz="2500" b="1" kern="1200" dirty="0" smtClean="0">
              <a:latin typeface="Times New Roman" panose="02020603050405020304" pitchFamily="18" charset="0"/>
              <a:cs typeface="Times New Roman" panose="02020603050405020304" pitchFamily="18" charset="0"/>
            </a:rPr>
            <a:t>bejergi işleri</a:t>
          </a:r>
          <a:endParaRPr lang="ru-RU" sz="2500" b="1" kern="1200" dirty="0">
            <a:latin typeface="Times New Roman" panose="02020603050405020304" pitchFamily="18" charset="0"/>
            <a:cs typeface="Times New Roman" panose="02020603050405020304" pitchFamily="18" charset="0"/>
          </a:endParaRPr>
        </a:p>
      </dsp:txBody>
      <dsp:txXfrm>
        <a:off x="5975704" y="1766659"/>
        <a:ext cx="1779960" cy="1162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4734A-0DAA-4F55-8792-CA84C6E75C6E}">
      <dsp:nvSpPr>
        <dsp:cNvPr id="0" name=""/>
        <dsp:cNvSpPr/>
      </dsp:nvSpPr>
      <dsp:spPr>
        <a:xfrm rot="5400000">
          <a:off x="389483" y="1376269"/>
          <a:ext cx="1119328" cy="1274315"/>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875D2-CDC8-4ED8-A448-4231090065B8}">
      <dsp:nvSpPr>
        <dsp:cNvPr id="0" name=""/>
        <dsp:cNvSpPr/>
      </dsp:nvSpPr>
      <dsp:spPr>
        <a:xfrm>
          <a:off x="225806" y="156948"/>
          <a:ext cx="1884289" cy="1318941"/>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err="1" smtClean="0">
              <a:latin typeface="Times New Roman" panose="02020603050405020304" pitchFamily="18" charset="0"/>
              <a:cs typeface="Times New Roman" panose="02020603050405020304" pitchFamily="18" charset="0"/>
            </a:rPr>
            <a:t>gurluşyk</a:t>
          </a:r>
          <a:r>
            <a:rPr lang="ru-RU" sz="2200" b="1" kern="1200" dirty="0" smtClean="0">
              <a:latin typeface="Times New Roman" panose="02020603050405020304" pitchFamily="18" charset="0"/>
              <a:cs typeface="Times New Roman" panose="02020603050405020304" pitchFamily="18" charset="0"/>
            </a:rPr>
            <a:t> </a:t>
          </a:r>
          <a:r>
            <a:rPr lang="ru-RU" sz="2200" b="1" kern="1200" dirty="0" err="1" smtClean="0">
              <a:latin typeface="Times New Roman" panose="02020603050405020304" pitchFamily="18" charset="0"/>
              <a:cs typeface="Times New Roman" panose="02020603050405020304" pitchFamily="18" charset="0"/>
            </a:rPr>
            <a:t>işleriň</a:t>
          </a:r>
          <a:r>
            <a:rPr lang="ru-RU" sz="2200" b="1" kern="1200" dirty="0" smtClean="0">
              <a:latin typeface="Times New Roman" panose="02020603050405020304" pitchFamily="18" charset="0"/>
              <a:cs typeface="Times New Roman" panose="02020603050405020304" pitchFamily="18" charset="0"/>
            </a:rPr>
            <a:t> </a:t>
          </a:r>
          <a:r>
            <a:rPr lang="ru-RU" sz="2200" b="1" kern="1200" dirty="0" err="1" smtClean="0">
              <a:latin typeface="Times New Roman" panose="02020603050405020304" pitchFamily="18" charset="0"/>
              <a:cs typeface="Times New Roman" panose="02020603050405020304" pitchFamily="18" charset="0"/>
            </a:rPr>
            <a:t>esasy</a:t>
          </a:r>
          <a:r>
            <a:rPr lang="ru-RU" sz="2200" b="1" kern="1200" dirty="0" smtClean="0">
              <a:latin typeface="Times New Roman" panose="02020603050405020304" pitchFamily="18" charset="0"/>
              <a:cs typeface="Times New Roman" panose="02020603050405020304" pitchFamily="18" charset="0"/>
            </a:rPr>
            <a:t> </a:t>
          </a:r>
          <a:r>
            <a:rPr lang="en-US" sz="2200" b="1" kern="1200" dirty="0" err="1" smtClean="0">
              <a:latin typeface="Times New Roman" panose="02020603050405020304" pitchFamily="18" charset="0"/>
              <a:cs typeface="Times New Roman" panose="02020603050405020304" pitchFamily="18" charset="0"/>
            </a:rPr>
            <a:t>yzygiderliligi</a:t>
          </a:r>
          <a:endParaRPr lang="ru-RU" sz="2200" b="1" kern="1200" dirty="0">
            <a:latin typeface="Times New Roman" panose="02020603050405020304" pitchFamily="18" charset="0"/>
            <a:cs typeface="Times New Roman" panose="02020603050405020304" pitchFamily="18" charset="0"/>
          </a:endParaRPr>
        </a:p>
      </dsp:txBody>
      <dsp:txXfrm>
        <a:off x="290203" y="221345"/>
        <a:ext cx="1755495" cy="1190147"/>
      </dsp:txXfrm>
    </dsp:sp>
    <dsp:sp modelId="{BF34B8AF-8083-4C09-8E42-99E875C56264}">
      <dsp:nvSpPr>
        <dsp:cNvPr id="0" name=""/>
        <dsp:cNvSpPr/>
      </dsp:nvSpPr>
      <dsp:spPr>
        <a:xfrm>
          <a:off x="2159262" y="200894"/>
          <a:ext cx="5850696" cy="106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ru-RU" sz="2800" b="1" kern="1200" dirty="0" err="1" smtClean="0">
              <a:latin typeface="Times New Roman" panose="02020603050405020304" pitchFamily="18" charset="0"/>
              <a:cs typeface="Times New Roman" panose="02020603050405020304" pitchFamily="18" charset="0"/>
            </a:rPr>
            <a:t>üýşürmäniň</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aşagyna</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toprak</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esasyny</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taýýarlamak</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girýär</a:t>
          </a:r>
          <a:endParaRPr lang="ru-RU" sz="2800" b="1" kern="1200" dirty="0">
            <a:latin typeface="Times New Roman" panose="02020603050405020304" pitchFamily="18" charset="0"/>
            <a:cs typeface="Times New Roman" panose="02020603050405020304" pitchFamily="18" charset="0"/>
          </a:endParaRPr>
        </a:p>
      </dsp:txBody>
      <dsp:txXfrm>
        <a:off x="2159262" y="200894"/>
        <a:ext cx="5850696" cy="1066026"/>
      </dsp:txXfrm>
    </dsp:sp>
    <dsp:sp modelId="{D63FEF8E-D1AA-4716-95ED-E5E7413695AF}">
      <dsp:nvSpPr>
        <dsp:cNvPr id="0" name=""/>
        <dsp:cNvSpPr/>
      </dsp:nvSpPr>
      <dsp:spPr>
        <a:xfrm rot="5400000">
          <a:off x="2296718" y="2768375"/>
          <a:ext cx="1119328" cy="1274315"/>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9A680-3289-420D-BF61-18CC906002DE}">
      <dsp:nvSpPr>
        <dsp:cNvPr id="0" name=""/>
        <dsp:cNvSpPr/>
      </dsp:nvSpPr>
      <dsp:spPr>
        <a:xfrm>
          <a:off x="2162748" y="1504748"/>
          <a:ext cx="1884289" cy="1318941"/>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err="1" smtClean="0">
              <a:latin typeface="Times New Roman" panose="02020603050405020304" pitchFamily="18" charset="0"/>
              <a:cs typeface="Times New Roman" panose="02020603050405020304" pitchFamily="18" charset="0"/>
            </a:rPr>
            <a:t>bejermek</a:t>
          </a:r>
          <a:r>
            <a:rPr lang="ru-RU" sz="2200" b="1" kern="1200" dirty="0" smtClean="0">
              <a:latin typeface="Times New Roman" panose="02020603050405020304" pitchFamily="18" charset="0"/>
              <a:cs typeface="Times New Roman" panose="02020603050405020304" pitchFamily="18" charset="0"/>
            </a:rPr>
            <a:t> </a:t>
          </a:r>
          <a:r>
            <a:rPr lang="ru-RU" sz="2200" b="1" kern="1200" dirty="0" err="1" smtClean="0">
              <a:latin typeface="Times New Roman" panose="02020603050405020304" pitchFamily="18" charset="0"/>
              <a:cs typeface="Times New Roman" panose="02020603050405020304" pitchFamily="18" charset="0"/>
            </a:rPr>
            <a:t>we</a:t>
          </a:r>
          <a:r>
            <a:rPr lang="ru-RU" sz="2200" b="1" kern="1200" dirty="0" smtClean="0">
              <a:latin typeface="Times New Roman" panose="02020603050405020304" pitchFamily="18" charset="0"/>
              <a:cs typeface="Times New Roman" panose="02020603050405020304" pitchFamily="18" charset="0"/>
            </a:rPr>
            <a:t> </a:t>
          </a:r>
          <a:r>
            <a:rPr lang="ru-RU" sz="2200" b="1" kern="1200" dirty="0" err="1" smtClean="0">
              <a:latin typeface="Times New Roman" panose="02020603050405020304" pitchFamily="18" charset="0"/>
              <a:cs typeface="Times New Roman" panose="02020603050405020304" pitchFamily="18" charset="0"/>
            </a:rPr>
            <a:t>topragy</a:t>
          </a:r>
          <a:r>
            <a:rPr lang="ru-RU" sz="2200" b="1" kern="1200" dirty="0" smtClean="0">
              <a:latin typeface="Times New Roman" panose="02020603050405020304" pitchFamily="18" charset="0"/>
              <a:cs typeface="Times New Roman" panose="02020603050405020304" pitchFamily="18" charset="0"/>
            </a:rPr>
            <a:t> </a:t>
          </a:r>
          <a:r>
            <a:rPr lang="ru-RU" sz="2200" b="1" kern="1200" dirty="0" err="1" smtClean="0">
              <a:latin typeface="Times New Roman" panose="02020603050405020304" pitchFamily="18" charset="0"/>
              <a:cs typeface="Times New Roman" panose="02020603050405020304" pitchFamily="18" charset="0"/>
            </a:rPr>
            <a:t>daşamak</a:t>
          </a:r>
          <a:endParaRPr lang="ru-RU" sz="2200" b="1" kern="1200" dirty="0">
            <a:latin typeface="Times New Roman" panose="02020603050405020304" pitchFamily="18" charset="0"/>
            <a:cs typeface="Times New Roman" panose="02020603050405020304" pitchFamily="18" charset="0"/>
          </a:endParaRPr>
        </a:p>
      </dsp:txBody>
      <dsp:txXfrm>
        <a:off x="2227145" y="1569145"/>
        <a:ext cx="1755495" cy="1190147"/>
      </dsp:txXfrm>
    </dsp:sp>
    <dsp:sp modelId="{E5953DC6-0F08-4DEE-8E42-9F01DE230081}">
      <dsp:nvSpPr>
        <dsp:cNvPr id="0" name=""/>
        <dsp:cNvSpPr/>
      </dsp:nvSpPr>
      <dsp:spPr>
        <a:xfrm>
          <a:off x="4166943" y="1735024"/>
          <a:ext cx="5132140" cy="1066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tk-TM" sz="2800" b="1" kern="1200" dirty="0" smtClean="0">
              <a:latin typeface="Times New Roman" panose="02020603050405020304" pitchFamily="18" charset="0"/>
              <a:cs typeface="Times New Roman" panose="02020603050405020304" pitchFamily="18" charset="0"/>
            </a:rPr>
            <a:t>belli bir aralykdan daşamak girýär</a:t>
          </a:r>
          <a:endParaRPr lang="ru-RU" sz="2800" b="1" kern="1200" dirty="0">
            <a:latin typeface="Times New Roman" panose="02020603050405020304" pitchFamily="18" charset="0"/>
            <a:cs typeface="Times New Roman" panose="02020603050405020304" pitchFamily="18" charset="0"/>
          </a:endParaRPr>
        </a:p>
      </dsp:txBody>
      <dsp:txXfrm>
        <a:off x="4166943" y="1735024"/>
        <a:ext cx="5132140" cy="1066026"/>
      </dsp:txXfrm>
    </dsp:sp>
    <dsp:sp modelId="{712C4815-4585-45A6-96AC-1C8DCD06067D}">
      <dsp:nvSpPr>
        <dsp:cNvPr id="0" name=""/>
        <dsp:cNvSpPr/>
      </dsp:nvSpPr>
      <dsp:spPr>
        <a:xfrm>
          <a:off x="3585973" y="3439556"/>
          <a:ext cx="1884289" cy="1318941"/>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dirty="0" err="1" smtClean="0">
              <a:latin typeface="Times New Roman" panose="02020603050405020304" pitchFamily="18" charset="0"/>
              <a:cs typeface="Times New Roman" panose="02020603050405020304" pitchFamily="18" charset="0"/>
            </a:rPr>
            <a:t>tekizlemek</a:t>
          </a:r>
          <a:endParaRPr lang="ru-RU" sz="2200" b="1" kern="1200" dirty="0">
            <a:latin typeface="Times New Roman" panose="02020603050405020304" pitchFamily="18" charset="0"/>
            <a:cs typeface="Times New Roman" panose="02020603050405020304" pitchFamily="18" charset="0"/>
          </a:endParaRPr>
        </a:p>
      </dsp:txBody>
      <dsp:txXfrm>
        <a:off x="3650370" y="3503953"/>
        <a:ext cx="1755495" cy="1190147"/>
      </dsp:txXfrm>
    </dsp:sp>
    <dsp:sp modelId="{EAA8B29E-02B4-4B2D-9564-62B03B579E55}">
      <dsp:nvSpPr>
        <dsp:cNvPr id="0" name=""/>
        <dsp:cNvSpPr/>
      </dsp:nvSpPr>
      <dsp:spPr>
        <a:xfrm>
          <a:off x="5377392" y="3115369"/>
          <a:ext cx="6122923" cy="2438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ru-RU" sz="2700" b="1" kern="1200" dirty="0" err="1" smtClean="0">
              <a:latin typeface="Times New Roman" panose="02020603050405020304" pitchFamily="18" charset="0"/>
              <a:cs typeface="Times New Roman" panose="02020603050405020304" pitchFamily="18" charset="0"/>
            </a:rPr>
            <a:t>zerur</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bolan</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ýagdaýynda</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bolsa</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topragy</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guratmak</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we</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çyglandyrmak</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hem-de</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talap</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edilýän</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dykyzlyga</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çenli</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gatlaklar</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boýunça</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dykyzlandyrmak</a:t>
          </a:r>
          <a:r>
            <a:rPr lang="ru-RU" sz="2700" b="1" kern="1200" dirty="0" smtClean="0">
              <a:latin typeface="Times New Roman" panose="02020603050405020304" pitchFamily="18" charset="0"/>
              <a:cs typeface="Times New Roman" panose="02020603050405020304" pitchFamily="18" charset="0"/>
            </a:rPr>
            <a:t> </a:t>
          </a:r>
          <a:r>
            <a:rPr lang="ru-RU" sz="2700" b="1" kern="1200" dirty="0" err="1" smtClean="0">
              <a:latin typeface="Times New Roman" panose="02020603050405020304" pitchFamily="18" charset="0"/>
              <a:cs typeface="Times New Roman" panose="02020603050405020304" pitchFamily="18" charset="0"/>
            </a:rPr>
            <a:t>degişlidir</a:t>
          </a:r>
          <a:endParaRPr lang="ru-RU" sz="2700" b="1" kern="1200" dirty="0">
            <a:latin typeface="Times New Roman" panose="02020603050405020304" pitchFamily="18" charset="0"/>
            <a:cs typeface="Times New Roman" panose="02020603050405020304" pitchFamily="18" charset="0"/>
          </a:endParaRPr>
        </a:p>
      </dsp:txBody>
      <dsp:txXfrm>
        <a:off x="5377392" y="3115369"/>
        <a:ext cx="6122923" cy="2438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350A9-6116-4AB7-8E6F-66D39CC9B6D1}">
      <dsp:nvSpPr>
        <dsp:cNvPr id="0" name=""/>
        <dsp:cNvSpPr/>
      </dsp:nvSpPr>
      <dsp:spPr>
        <a:xfrm>
          <a:off x="4973477" y="2906139"/>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A16C6-0B9A-4055-A3F4-AD19D3457F57}">
      <dsp:nvSpPr>
        <dsp:cNvPr id="0" name=""/>
        <dsp:cNvSpPr/>
      </dsp:nvSpPr>
      <dsp:spPr>
        <a:xfrm>
          <a:off x="4852570" y="3099899"/>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9CF96-175D-4AB3-A6CD-7E072360943C}">
      <dsp:nvSpPr>
        <dsp:cNvPr id="0" name=""/>
        <dsp:cNvSpPr/>
      </dsp:nvSpPr>
      <dsp:spPr>
        <a:xfrm>
          <a:off x="4708475" y="3267653"/>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C4116-8A72-45B5-A6C4-CE5E86EF590E}">
      <dsp:nvSpPr>
        <dsp:cNvPr id="0" name=""/>
        <dsp:cNvSpPr/>
      </dsp:nvSpPr>
      <dsp:spPr>
        <a:xfrm>
          <a:off x="4880727" y="956083"/>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39ED2-9259-41E8-A09B-1FE8F7C874AE}">
      <dsp:nvSpPr>
        <dsp:cNvPr id="0" name=""/>
        <dsp:cNvSpPr/>
      </dsp:nvSpPr>
      <dsp:spPr>
        <a:xfrm>
          <a:off x="5065124" y="846200"/>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0B0BC-9A82-4F8F-BE97-059D8007581C}">
      <dsp:nvSpPr>
        <dsp:cNvPr id="0" name=""/>
        <dsp:cNvSpPr/>
      </dsp:nvSpPr>
      <dsp:spPr>
        <a:xfrm>
          <a:off x="5248969" y="736317"/>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E209-8071-4E3D-8204-829C3C12CD3A}">
      <dsp:nvSpPr>
        <dsp:cNvPr id="0" name=""/>
        <dsp:cNvSpPr/>
      </dsp:nvSpPr>
      <dsp:spPr>
        <a:xfrm>
          <a:off x="5432815" y="846200"/>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E8059-BD20-4A2B-8762-DD00274F3501}">
      <dsp:nvSpPr>
        <dsp:cNvPr id="0" name=""/>
        <dsp:cNvSpPr/>
      </dsp:nvSpPr>
      <dsp:spPr>
        <a:xfrm>
          <a:off x="5617212" y="956083"/>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8DC88-ACCE-40AA-A30F-562BD16A5E17}">
      <dsp:nvSpPr>
        <dsp:cNvPr id="0" name=""/>
        <dsp:cNvSpPr/>
      </dsp:nvSpPr>
      <dsp:spPr>
        <a:xfrm>
          <a:off x="5248969" y="968170"/>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BE08C4-48E5-410E-B4BF-2AC86182A400}">
      <dsp:nvSpPr>
        <dsp:cNvPr id="0" name=""/>
        <dsp:cNvSpPr/>
      </dsp:nvSpPr>
      <dsp:spPr>
        <a:xfrm>
          <a:off x="5248969" y="1200023"/>
          <a:ext cx="138022" cy="138022"/>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CE349-8381-4A66-875A-B4256BA69265}">
      <dsp:nvSpPr>
        <dsp:cNvPr id="0" name=""/>
        <dsp:cNvSpPr/>
      </dsp:nvSpPr>
      <dsp:spPr>
        <a:xfrm>
          <a:off x="5486260" y="3517005"/>
          <a:ext cx="5650319" cy="19938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102" tIns="140970" rIns="140970" bIns="140970" numCol="1" spcCol="1270" anchor="ctr" anchorCtr="0">
          <a:noAutofit/>
        </a:bodyPr>
        <a:lstStyle/>
        <a:p>
          <a:pPr lvl="0" algn="l" defTabSz="1644650">
            <a:lnSpc>
              <a:spcPct val="90000"/>
            </a:lnSpc>
            <a:spcBef>
              <a:spcPct val="0"/>
            </a:spcBef>
            <a:spcAft>
              <a:spcPct val="35000"/>
            </a:spcAft>
          </a:pPr>
          <a:r>
            <a:rPr lang="ru-RU" sz="3700" b="1" kern="1200" dirty="0" err="1" smtClean="0">
              <a:latin typeface="Times New Roman" panose="02020603050405020304" pitchFamily="18" charset="0"/>
              <a:cs typeface="Times New Roman" panose="02020603050405020304" pitchFamily="18" charset="0"/>
            </a:rPr>
            <a:t>meýilnamalaşdyrylan</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üýşürmeleri</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berkitmek</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işleri</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öz</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içine</a:t>
          </a:r>
          <a:r>
            <a:rPr lang="ru-RU" sz="3700" b="1" kern="1200" dirty="0" smtClean="0">
              <a:latin typeface="Times New Roman" panose="02020603050405020304" pitchFamily="18" charset="0"/>
              <a:cs typeface="Times New Roman" panose="02020603050405020304" pitchFamily="18" charset="0"/>
            </a:rPr>
            <a:t> </a:t>
          </a:r>
          <a:r>
            <a:rPr lang="ru-RU" sz="3700" b="1" kern="1200" dirty="0" err="1" smtClean="0">
              <a:latin typeface="Times New Roman" panose="02020603050405020304" pitchFamily="18" charset="0"/>
              <a:cs typeface="Times New Roman" panose="02020603050405020304" pitchFamily="18" charset="0"/>
            </a:rPr>
            <a:t>alýar</a:t>
          </a:r>
          <a:r>
            <a:rPr lang="ru-RU" sz="3700" b="1" kern="1200" dirty="0" smtClean="0">
              <a:latin typeface="Times New Roman" panose="02020603050405020304" pitchFamily="18" charset="0"/>
              <a:cs typeface="Times New Roman" panose="02020603050405020304" pitchFamily="18" charset="0"/>
            </a:rPr>
            <a:t>. </a:t>
          </a:r>
          <a:endParaRPr lang="ru-RU" sz="3700" b="1" kern="1200" dirty="0">
            <a:latin typeface="Times New Roman" panose="02020603050405020304" pitchFamily="18" charset="0"/>
            <a:cs typeface="Times New Roman" panose="02020603050405020304" pitchFamily="18" charset="0"/>
          </a:endParaRPr>
        </a:p>
      </dsp:txBody>
      <dsp:txXfrm>
        <a:off x="5583593" y="3614338"/>
        <a:ext cx="5455653" cy="1799208"/>
      </dsp:txXfrm>
    </dsp:sp>
    <dsp:sp modelId="{857D097F-487B-4D70-81D7-F0DC96CC255D}">
      <dsp:nvSpPr>
        <dsp:cNvPr id="0" name=""/>
        <dsp:cNvSpPr/>
      </dsp:nvSpPr>
      <dsp:spPr>
        <a:xfrm>
          <a:off x="0" y="2887809"/>
          <a:ext cx="4702813" cy="2972177"/>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BDC23-AD26-4536-AFCD-3F64B8B62B29}">
      <dsp:nvSpPr>
        <dsp:cNvPr id="0" name=""/>
        <dsp:cNvSpPr/>
      </dsp:nvSpPr>
      <dsp:spPr>
        <a:xfrm>
          <a:off x="5884210" y="179757"/>
          <a:ext cx="5249128" cy="204685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0102" tIns="106680" rIns="106680" bIns="106680" numCol="1" spcCol="1270" anchor="ctr" anchorCtr="0">
          <a:noAutofit/>
        </a:bodyPr>
        <a:lstStyle/>
        <a:p>
          <a:pPr lvl="0" algn="l" defTabSz="1244600">
            <a:lnSpc>
              <a:spcPct val="90000"/>
            </a:lnSpc>
            <a:spcBef>
              <a:spcPct val="0"/>
            </a:spcBef>
            <a:spcAft>
              <a:spcPct val="35000"/>
            </a:spcAft>
          </a:pPr>
          <a:r>
            <a:rPr lang="ru-RU" sz="2800" b="1" kern="1200" dirty="0" err="1" smtClean="0">
              <a:latin typeface="Times New Roman" panose="02020603050405020304" pitchFamily="18" charset="0"/>
              <a:cs typeface="Times New Roman" panose="02020603050405020304" pitchFamily="18" charset="0"/>
            </a:rPr>
            <a:t>meýilnamalaşdyrylan</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gyrmalary</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berkitmek</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işleri</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öz</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içine</a:t>
          </a:r>
          <a:r>
            <a:rPr lang="ru-RU" sz="2800" b="1" kern="1200" dirty="0" smtClean="0">
              <a:latin typeface="Times New Roman" panose="02020603050405020304" pitchFamily="18" charset="0"/>
              <a:cs typeface="Times New Roman" panose="02020603050405020304" pitchFamily="18" charset="0"/>
            </a:rPr>
            <a:t> </a:t>
          </a:r>
          <a:r>
            <a:rPr lang="ru-RU" sz="2800" b="1" kern="1200" dirty="0" err="1" smtClean="0">
              <a:latin typeface="Times New Roman" panose="02020603050405020304" pitchFamily="18" charset="0"/>
              <a:cs typeface="Times New Roman" panose="02020603050405020304" pitchFamily="18" charset="0"/>
            </a:rPr>
            <a:t>alýar</a:t>
          </a:r>
          <a:r>
            <a:rPr lang="ru-RU" sz="2800" b="1" kern="1200" dirty="0" smtClean="0">
              <a:latin typeface="Times New Roman" panose="02020603050405020304" pitchFamily="18" charset="0"/>
              <a:cs typeface="Times New Roman" panose="02020603050405020304" pitchFamily="18" charset="0"/>
            </a:rPr>
            <a:t>. </a:t>
          </a:r>
          <a:endParaRPr lang="ru-RU" sz="2800" b="1" kern="1200" dirty="0">
            <a:latin typeface="Times New Roman" panose="02020603050405020304" pitchFamily="18" charset="0"/>
            <a:cs typeface="Times New Roman" panose="02020603050405020304" pitchFamily="18" charset="0"/>
          </a:endParaRPr>
        </a:p>
      </dsp:txBody>
      <dsp:txXfrm>
        <a:off x="5984129" y="279676"/>
        <a:ext cx="5049290" cy="1847016"/>
      </dsp:txXfrm>
    </dsp:sp>
    <dsp:sp modelId="{647A4C6C-F646-46F7-B57E-884D11C80870}">
      <dsp:nvSpPr>
        <dsp:cNvPr id="0" name=""/>
        <dsp:cNvSpPr/>
      </dsp:nvSpPr>
      <dsp:spPr>
        <a:xfrm>
          <a:off x="0" y="0"/>
          <a:ext cx="4701667" cy="2798626"/>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353127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0D2450-AF56-42AD-9857-0D1CD87DC0CF}"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284097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428000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12107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261313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402868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129014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153900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408080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1315502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209216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C0D2450-AF56-42AD-9857-0D1CD87DC0CF}"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125509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C0D2450-AF56-42AD-9857-0D1CD87DC0CF}" type="datetimeFigureOut">
              <a:rPr lang="ru-RU" smtClean="0"/>
              <a:t>11.11.2020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139656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5150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2875489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9C0D2450-AF56-42AD-9857-0D1CD87DC0CF}" type="datetimeFigureOut">
              <a:rPr lang="ru-RU" smtClean="0"/>
              <a:t>11.11.2020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42680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C0D2450-AF56-42AD-9857-0D1CD87DC0CF}" type="datetimeFigureOut">
              <a:rPr lang="ru-RU" smtClean="0"/>
              <a:t>11.11.2020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FF9E5-261C-4FE7-91C5-6E8C0E1CB9A4}" type="slidenum">
              <a:rPr lang="ru-RU" smtClean="0"/>
              <a:t>‹#›</a:t>
            </a:fld>
            <a:endParaRPr lang="ru-RU"/>
          </a:p>
        </p:txBody>
      </p:sp>
    </p:spTree>
    <p:extLst>
      <p:ext uri="{BB962C8B-B14F-4D97-AF65-F5344CB8AC3E}">
        <p14:creationId xmlns:p14="http://schemas.microsoft.com/office/powerpoint/2010/main" val="275664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0D2450-AF56-42AD-9857-0D1CD87DC0CF}" type="datetimeFigureOut">
              <a:rPr lang="ru-RU" smtClean="0"/>
              <a:t>11.11.2020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3FF9E5-261C-4FE7-91C5-6E8C0E1CB9A4}" type="slidenum">
              <a:rPr lang="ru-RU" smtClean="0"/>
              <a:t>‹#›</a:t>
            </a:fld>
            <a:endParaRPr lang="ru-RU"/>
          </a:p>
        </p:txBody>
      </p:sp>
    </p:spTree>
    <p:extLst>
      <p:ext uri="{BB962C8B-B14F-4D97-AF65-F5344CB8AC3E}">
        <p14:creationId xmlns:p14="http://schemas.microsoft.com/office/powerpoint/2010/main" val="285915667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154" y="536187"/>
            <a:ext cx="10880359" cy="1477251"/>
          </a:xfrm>
        </p:spPr>
        <p:txBody>
          <a:bodyPr>
            <a:normAutofit fontScale="90000"/>
          </a:bodyPr>
          <a:lstStyle/>
          <a:p>
            <a:r>
              <a:rPr lang="ru-RU" b="1" dirty="0" err="1">
                <a:latin typeface="Times New Roman" panose="02020603050405020304" pitchFamily="18" charset="0"/>
                <a:cs typeface="Times New Roman" panose="02020603050405020304" pitchFamily="18" charset="0"/>
              </a:rPr>
              <a:t>Tema</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Ýer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gatlagynyň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taýýarlygy</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şep</a:t>
            </a:r>
            <a:r>
              <a:rPr lang="tk-TM" b="1" dirty="0" smtClean="0">
                <a:latin typeface="Times New Roman" panose="02020603050405020304" pitchFamily="18" charset="0"/>
                <a:cs typeface="Times New Roman" panose="02020603050405020304" pitchFamily="18" charset="0"/>
              </a:rPr>
              <a:t>b</a:t>
            </a:r>
            <a:r>
              <a:rPr lang="ru-RU" b="1" dirty="0" err="1" smtClean="0">
                <a:latin typeface="Times New Roman" panose="02020603050405020304" pitchFamily="18" charset="0"/>
                <a:cs typeface="Times New Roman" panose="02020603050405020304" pitchFamily="18" charset="0"/>
              </a:rPr>
              <a:t>eşikli</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bejerilen</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toprakdan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esaslar</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organiki</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we</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organiki</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däl</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şep</a:t>
            </a:r>
            <a:r>
              <a:rPr lang="tk-TM" b="1" dirty="0" smtClean="0">
                <a:latin typeface="Times New Roman" panose="02020603050405020304" pitchFamily="18" charset="0"/>
                <a:cs typeface="Times New Roman" panose="02020603050405020304" pitchFamily="18" charset="0"/>
              </a:rPr>
              <a:t>b</a:t>
            </a:r>
            <a:r>
              <a:rPr lang="ru-RU" b="1" dirty="0" err="1" smtClean="0">
                <a:latin typeface="Times New Roman" panose="02020603050405020304" pitchFamily="18" charset="0"/>
                <a:cs typeface="Times New Roman" panose="02020603050405020304" pitchFamily="18" charset="0"/>
              </a:rPr>
              <a:t>ik</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materiýal</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bilen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berkidilen</a:t>
            </a:r>
            <a:r>
              <a:rPr lang="ru-RU"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24455" y="2804746"/>
            <a:ext cx="9280158" cy="3305906"/>
          </a:xfrm>
        </p:spPr>
        <p:txBody>
          <a:bodyPr>
            <a:normAutofit lnSpcReduction="10000"/>
          </a:bodyPr>
          <a:lstStyle/>
          <a:p>
            <a:pPr lvl="0"/>
            <a:r>
              <a:rPr lang="tk-TM" sz="3200" b="1" dirty="0" smtClean="0">
                <a:latin typeface="Times New Roman" panose="02020603050405020304" pitchFamily="18" charset="0"/>
                <a:cs typeface="Times New Roman" panose="02020603050405020304" pitchFamily="18" charset="0"/>
              </a:rPr>
              <a:t>Sapagyň meýilnamasy:</a:t>
            </a:r>
          </a:p>
          <a:p>
            <a:r>
              <a:rPr lang="ru-RU" sz="3200" b="1" dirty="0">
                <a:latin typeface="Times New Roman" panose="02020603050405020304" pitchFamily="18" charset="0"/>
                <a:cs typeface="Times New Roman" panose="02020603050405020304" pitchFamily="18" charset="0"/>
              </a:rPr>
              <a:t>1. </a:t>
            </a:r>
            <a:r>
              <a:rPr lang="ru-RU" sz="3200" b="1" dirty="0" err="1">
                <a:latin typeface="Times New Roman" panose="02020603050405020304" pitchFamily="18" charset="0"/>
                <a:cs typeface="Times New Roman" panose="02020603050405020304" pitchFamily="18" charset="0"/>
              </a:rPr>
              <a:t>Ýer</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taýýarlygyna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aýratyn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görnüşli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gurluşyk</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materiýallaryň</a:t>
            </a:r>
            <a:r>
              <a:rPr lang="ru-RU"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aýratynlygy</a:t>
            </a:r>
            <a:r>
              <a:rPr lang="ru-RU" sz="3200" b="1" dirty="0">
                <a:latin typeface="Times New Roman" panose="02020603050405020304" pitchFamily="18" charset="0"/>
                <a:cs typeface="Times New Roman" panose="02020603050405020304" pitchFamily="18" charset="0"/>
              </a:rPr>
              <a:t>.</a:t>
            </a:r>
          </a:p>
          <a:p>
            <a:r>
              <a:rPr lang="ru-RU" sz="3200" b="1" dirty="0">
                <a:latin typeface="Times New Roman" panose="02020603050405020304" pitchFamily="18" charset="0"/>
                <a:cs typeface="Times New Roman" panose="02020603050405020304" pitchFamily="18" charset="0"/>
              </a:rPr>
              <a:t>2. </a:t>
            </a:r>
            <a:r>
              <a:rPr lang="ru-RU" sz="3200" b="1" dirty="0" err="1">
                <a:latin typeface="Times New Roman" panose="02020603050405020304" pitchFamily="18" charset="0"/>
                <a:cs typeface="Times New Roman" panose="02020603050405020304" pitchFamily="18" charset="0"/>
              </a:rPr>
              <a:t>Ýer</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berkidilme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işleriniň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görnüşleri</a:t>
            </a:r>
            <a:r>
              <a:rPr lang="ru-RU" sz="3200" b="1" dirty="0">
                <a:latin typeface="Times New Roman" panose="02020603050405020304" pitchFamily="18" charset="0"/>
                <a:cs typeface="Times New Roman" panose="02020603050405020304" pitchFamily="18" charset="0"/>
              </a:rPr>
              <a:t> .</a:t>
            </a:r>
          </a:p>
          <a:p>
            <a:r>
              <a:rPr lang="ru-RU" sz="3200" b="1" dirty="0">
                <a:latin typeface="Times New Roman" panose="02020603050405020304" pitchFamily="18" charset="0"/>
                <a:cs typeface="Times New Roman" panose="02020603050405020304" pitchFamily="18" charset="0"/>
              </a:rPr>
              <a:t>3. </a:t>
            </a:r>
            <a:r>
              <a:rPr lang="ru-RU" sz="3200" b="1" dirty="0" err="1">
                <a:latin typeface="Times New Roman" panose="02020603050405020304" pitchFamily="18" charset="0"/>
                <a:cs typeface="Times New Roman" panose="02020603050405020304" pitchFamily="18" charset="0"/>
              </a:rPr>
              <a:t>Ýer</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berkidilme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işleriniň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esasy</a:t>
            </a:r>
            <a:r>
              <a:rPr lang="ru-RU"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aýratynlygy</a:t>
            </a:r>
            <a:r>
              <a:rPr lang="ru-RU" sz="3200" b="1"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34137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2442" y="0"/>
            <a:ext cx="9404723" cy="707867"/>
          </a:xfrm>
        </p:spPr>
        <p:txBody>
          <a:bodyPr/>
          <a:lstStyle/>
          <a:p>
            <a:pPr algn="ctr"/>
            <a:r>
              <a:rPr lang="ru-RU" sz="3600" b="1" dirty="0" err="1">
                <a:latin typeface="Times New Roman" panose="02020603050405020304" pitchFamily="18" charset="0"/>
                <a:cs typeface="Times New Roman" panose="02020603050405020304" pitchFamily="18" charset="0"/>
              </a:rPr>
              <a:t>Bejergi</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işlere</a:t>
            </a:r>
            <a:r>
              <a:rPr lang="tk-TM" sz="3600" b="1"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007270366"/>
              </p:ext>
            </p:extLst>
          </p:nvPr>
        </p:nvGraphicFramePr>
        <p:xfrm>
          <a:off x="689074" y="721142"/>
          <a:ext cx="11136580" cy="5886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77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129690" y="1204546"/>
            <a:ext cx="10687172" cy="5035062"/>
          </a:xfrm>
        </p:spPr>
        <p:txBody>
          <a:bodyPr>
            <a:noAutofit/>
          </a:bodyPr>
          <a:lstStyle/>
          <a:p>
            <a:r>
              <a:rPr lang="ru-RU" sz="3600" b="1" dirty="0" err="1">
                <a:latin typeface="Times New Roman" panose="02020603050405020304" pitchFamily="18" charset="0"/>
                <a:cs typeface="Times New Roman" panose="02020603050405020304" pitchFamily="18" charset="0"/>
              </a:rPr>
              <a:t>Topragyň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göwrümini</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kesgitleme</a:t>
            </a:r>
            <a:r>
              <a:rPr lang="tk-TM" sz="3600" b="1" dirty="0" smtClean="0">
                <a:latin typeface="Times New Roman" panose="02020603050405020304" pitchFamily="18" charset="0"/>
                <a:cs typeface="Times New Roman" panose="02020603050405020304" pitchFamily="18" charset="0"/>
              </a:rPr>
              <a:t>giň </a:t>
            </a:r>
            <a:r>
              <a:rPr lang="ru-RU" sz="3600" b="1" dirty="0" err="1" smtClean="0">
                <a:latin typeface="Times New Roman" panose="02020603050405020304" pitchFamily="18" charset="0"/>
                <a:cs typeface="Times New Roman" panose="02020603050405020304" pitchFamily="18" charset="0"/>
              </a:rPr>
              <a:t>esasy</a:t>
            </a:r>
            <a:r>
              <a:rPr lang="ru-RU" sz="3600" b="1"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şertleri</a:t>
            </a:r>
            <a:r>
              <a:rPr lang="tk-TM" sz="3600" b="1" dirty="0" smtClean="0">
                <a:latin typeface="Times New Roman" panose="02020603050405020304" pitchFamily="18" charset="0"/>
                <a:cs typeface="Times New Roman" panose="02020603050405020304" pitchFamily="18" charset="0"/>
              </a:rPr>
              <a:t>:</a:t>
            </a:r>
          </a:p>
          <a:p>
            <a:r>
              <a:rPr lang="ru-RU" sz="3600" b="1" dirty="0" smtClean="0">
                <a:latin typeface="Times New Roman" panose="02020603050405020304" pitchFamily="18" charset="0"/>
                <a:cs typeface="Times New Roman" panose="02020603050405020304" pitchFamily="18" charset="0"/>
              </a:rPr>
              <a:t> </a:t>
            </a:r>
            <a:r>
              <a:rPr lang="tk-TM" sz="3600" b="1" dirty="0" smtClean="0">
                <a:latin typeface="Times New Roman" panose="02020603050405020304" pitchFamily="18" charset="0"/>
                <a:cs typeface="Times New Roman" panose="02020603050405020304" pitchFamily="18" charset="0"/>
              </a:rPr>
              <a:t>Ý</a:t>
            </a:r>
            <a:r>
              <a:rPr lang="ru-RU" sz="3600" b="1" dirty="0" err="1" smtClean="0">
                <a:latin typeface="Times New Roman" panose="02020603050405020304" pitchFamily="18" charset="0"/>
                <a:cs typeface="Times New Roman" panose="02020603050405020304" pitchFamily="18" charset="0"/>
              </a:rPr>
              <a:t>er</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işleri</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ýerine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ýetirmek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üçin</a:t>
            </a:r>
            <a:r>
              <a:rPr lang="ru-RU" sz="3600" b="1" dirty="0">
                <a:latin typeface="Times New Roman" panose="02020603050405020304" pitchFamily="18" charset="0"/>
                <a:cs typeface="Times New Roman" panose="02020603050405020304" pitchFamily="18" charset="0"/>
              </a:rPr>
              <a:t> , </a:t>
            </a:r>
            <a:r>
              <a:rPr lang="ru-RU" sz="3600" b="1" dirty="0" err="1">
                <a:latin typeface="Times New Roman" panose="02020603050405020304" pitchFamily="18" charset="0"/>
                <a:cs typeface="Times New Roman" panose="02020603050405020304" pitchFamily="18" charset="0"/>
              </a:rPr>
              <a:t>ýagny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her</a:t>
            </a:r>
            <a:r>
              <a:rPr lang="ru-RU" sz="3600" b="1" dirty="0">
                <a:latin typeface="Times New Roman" panose="02020603050405020304" pitchFamily="18" charset="0"/>
                <a:cs typeface="Times New Roman" panose="02020603050405020304" pitchFamily="18" charset="0"/>
              </a:rPr>
              <a:t> 100metrden (</a:t>
            </a:r>
            <a:r>
              <a:rPr lang="ru-RU" sz="3600" b="1" dirty="0" err="1">
                <a:latin typeface="Times New Roman" panose="02020603050405020304" pitchFamily="18" charset="0"/>
                <a:cs typeface="Times New Roman" panose="02020603050405020304" pitchFamily="18" charset="0"/>
              </a:rPr>
              <a:t>piketler</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boýunça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ýa-da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eger-de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kese-kesigiň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görnüşi</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üýtgese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döwük</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piket</a:t>
            </a:r>
            <a:r>
              <a:rPr lang="tk-TM" sz="3600" b="1" dirty="0" smtClean="0">
                <a:latin typeface="Times New Roman" panose="02020603050405020304" pitchFamily="18" charset="0"/>
                <a:cs typeface="Times New Roman" panose="02020603050405020304" pitchFamily="18" charset="0"/>
              </a:rPr>
              <a:t> görnüşinde</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has</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gysga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aralykda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ýerine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ýetirilýär</a:t>
            </a:r>
            <a:r>
              <a:rPr lang="ru-RU" sz="3600" b="1" dirty="0">
                <a:latin typeface="Times New Roman" panose="02020603050405020304" pitchFamily="18" charset="0"/>
                <a:cs typeface="Times New Roman" panose="02020603050405020304" pitchFamily="18" charset="0"/>
              </a:rPr>
              <a:t>. </a:t>
            </a:r>
            <a:endParaRPr lang="tk-TM" sz="3600" b="1" dirty="0" smtClean="0">
              <a:latin typeface="Times New Roman" panose="02020603050405020304" pitchFamily="18" charset="0"/>
              <a:cs typeface="Times New Roman" panose="02020603050405020304" pitchFamily="18" charset="0"/>
            </a:endParaRPr>
          </a:p>
          <a:p>
            <a:r>
              <a:rPr lang="ru-RU" sz="3600" b="1" dirty="0" err="1" smtClean="0">
                <a:latin typeface="Times New Roman" panose="02020603050405020304" pitchFamily="18" charset="0"/>
                <a:cs typeface="Times New Roman" panose="02020603050405020304" pitchFamily="18" charset="0"/>
              </a:rPr>
              <a:t>Şonuň</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esasynda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her</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aralyk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böleginde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ortaça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üýşürme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beýikligiň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ýa-da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gyrmanyň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çuňlugy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bahasy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kesgitlenilýär</a:t>
            </a:r>
            <a:r>
              <a:rPr lang="tk-TM" sz="36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39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654" y="180156"/>
            <a:ext cx="11157437" cy="989221"/>
          </a:xfrm>
        </p:spPr>
        <p:txBody>
          <a:bodyPr/>
          <a:lstStyle/>
          <a:p>
            <a:r>
              <a:rPr lang="tk-TM" sz="2800" dirty="0" smtClean="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Ý</a:t>
            </a:r>
            <a:r>
              <a:rPr lang="ru-RU" sz="2800" b="1" dirty="0" err="1" smtClean="0">
                <a:latin typeface="Times New Roman" panose="02020603050405020304" pitchFamily="18" charset="0"/>
                <a:cs typeface="Times New Roman" panose="02020603050405020304" pitchFamily="18" charset="0"/>
              </a:rPr>
              <a:t>er</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gatlagyny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diketmegiň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indiki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usuly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ulanylýar</a:t>
            </a:r>
            <a:r>
              <a:rPr lang="ru-RU" sz="2800" b="1" dirty="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  </a:t>
            </a:r>
            <a:br>
              <a:rPr lang="tk-TM" sz="2800" b="1" dirty="0" smtClean="0">
                <a:latin typeface="Times New Roman" panose="02020603050405020304" pitchFamily="18" charset="0"/>
                <a:cs typeface="Times New Roman" panose="02020603050405020304" pitchFamily="18" charset="0"/>
              </a:rPr>
            </a:br>
            <a:r>
              <a:rPr lang="tk-TM"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korytaly</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usuly</a:t>
            </a:r>
            <a:r>
              <a:rPr lang="ru-RU" sz="2800" b="1" dirty="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we </a:t>
            </a:r>
            <a:r>
              <a:rPr lang="ru-RU" sz="2800" b="1" dirty="0" err="1" smtClean="0">
                <a:latin typeface="Times New Roman" panose="02020603050405020304" pitchFamily="18" charset="0"/>
                <a:cs typeface="Times New Roman" panose="02020603050405020304" pitchFamily="18" charset="0"/>
              </a:rPr>
              <a:t>üýşürmeleri</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çäge-çagylly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gatlakdan</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dikeltmek</a:t>
            </a:r>
            <a:r>
              <a:rPr lang="tk-TM" sz="2800" b="1" dirty="0" smtClean="0">
                <a:latin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stretch>
            <a:fillRect/>
          </a:stretch>
        </p:blipFill>
        <p:spPr>
          <a:xfrm>
            <a:off x="197702" y="1644162"/>
            <a:ext cx="6805131" cy="3533946"/>
          </a:xfrm>
          <a:prstGeom prst="rect">
            <a:avLst/>
          </a:prstGeom>
        </p:spPr>
      </p:pic>
      <p:sp>
        <p:nvSpPr>
          <p:cNvPr id="5" name="Прямоугольник 4"/>
          <p:cNvSpPr/>
          <p:nvPr/>
        </p:nvSpPr>
        <p:spPr>
          <a:xfrm>
            <a:off x="395654" y="5433646"/>
            <a:ext cx="6096000" cy="1200329"/>
          </a:xfrm>
          <a:prstGeom prst="rect">
            <a:avLst/>
          </a:prstGeom>
        </p:spPr>
        <p:txBody>
          <a:bodyPr>
            <a:spAutoFit/>
          </a:bodyPr>
          <a:lstStyle/>
          <a:p>
            <a:pPr marL="457200" algn="ctr">
              <a:spcAft>
                <a:spcPts val="0"/>
              </a:spcAft>
            </a:pPr>
            <a:r>
              <a:rPr lang="ru-RU" sz="2400" b="1" dirty="0" err="1" smtClean="0">
                <a:latin typeface="Times New Roman" panose="02020603050405020304" pitchFamily="18" charset="0"/>
                <a:cs typeface="Times New Roman" panose="02020603050405020304" pitchFamily="18" charset="0"/>
              </a:rPr>
              <a:t>Gapdalky</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ätiýaçl</a:t>
            </a:r>
            <a:r>
              <a:rPr lang="tk-TM" sz="2400" b="1" dirty="0" smtClean="0">
                <a:latin typeface="Times New Roman" panose="02020603050405020304" pitchFamily="18" charset="0"/>
                <a:cs typeface="Times New Roman" panose="02020603050405020304" pitchFamily="18" charset="0"/>
              </a:rPr>
              <a:t>y</a:t>
            </a:r>
            <a:r>
              <a:rPr lang="ru-RU" sz="2400" b="1" dirty="0" err="1" smtClean="0">
                <a:latin typeface="Times New Roman" panose="02020603050405020304" pitchFamily="18" charset="0"/>
                <a:cs typeface="Times New Roman" panose="02020603050405020304" pitchFamily="18" charset="0"/>
              </a:rPr>
              <a:t>kdaky</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toprakdan</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üýşürmäniň</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geometriki</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ölçeglerini</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kesgitlemegiň</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shemasy</a:t>
            </a:r>
            <a:r>
              <a:rPr lang="ru-RU" sz="2400" b="1" dirty="0" smtClean="0">
                <a:latin typeface="Times New Roman" panose="02020603050405020304" pitchFamily="18" charset="0"/>
                <a:cs typeface="Times New Roman" panose="02020603050405020304" pitchFamily="18" charset="0"/>
              </a:rPr>
              <a:t>: </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7086598" y="1740327"/>
            <a:ext cx="4747847" cy="4401205"/>
          </a:xfrm>
          <a:prstGeom prst="rect">
            <a:avLst/>
          </a:prstGeom>
        </p:spPr>
        <p:txBody>
          <a:bodyPr wrap="square">
            <a:spAutoFit/>
          </a:bodyPr>
          <a:lstStyle/>
          <a:p>
            <a:pPr marL="457200">
              <a:spcAft>
                <a:spcPts val="0"/>
              </a:spcAft>
            </a:pPr>
            <a:r>
              <a:rPr lang="ru-RU" sz="2000" b="1" dirty="0">
                <a:latin typeface="Times New Roman" panose="02020603050405020304" pitchFamily="18" charset="0"/>
                <a:ea typeface="Times New Roman" panose="02020603050405020304" pitchFamily="18" charset="0"/>
              </a:rPr>
              <a:t>B-</a:t>
            </a:r>
            <a:r>
              <a:rPr lang="ru-RU" sz="2000" b="1" dirty="0" err="1">
                <a:latin typeface="Times New Roman" panose="02020603050405020304" pitchFamily="18" charset="0"/>
                <a:ea typeface="Times New Roman" panose="02020603050405020304" pitchFamily="18" charset="0"/>
              </a:rPr>
              <a:t>ýer</a:t>
            </a:r>
            <a:r>
              <a:rPr lang="ru-RU" sz="2000" b="1" dirty="0">
                <a:latin typeface="Times New Roman" panose="02020603050405020304" pitchFamily="18" charset="0"/>
                <a:ea typeface="Times New Roman" panose="02020603050405020304" pitchFamily="18" charset="0"/>
              </a:rPr>
              <a:t> </a:t>
            </a:r>
            <a:r>
              <a:rPr lang="ru-RU" sz="2000" b="1" err="1">
                <a:latin typeface="Times New Roman" panose="02020603050405020304" pitchFamily="18" charset="0"/>
                <a:ea typeface="Times New Roman" panose="02020603050405020304" pitchFamily="18" charset="0"/>
              </a:rPr>
              <a:t>gatlagyny</a:t>
            </a:r>
            <a:r>
              <a:rPr lang="ru-RU" sz="2000" b="1">
                <a:latin typeface="Times New Roman" panose="02020603050405020304" pitchFamily="18" charset="0"/>
                <a:ea typeface="Times New Roman" panose="02020603050405020304" pitchFamily="18" charset="0"/>
              </a:rPr>
              <a:t> </a:t>
            </a:r>
            <a:r>
              <a:rPr lang="ru-RU" sz="2000" b="1" smtClean="0">
                <a:latin typeface="Times New Roman" panose="02020603050405020304" pitchFamily="18" charset="0"/>
                <a:ea typeface="Times New Roman" panose="02020603050405020304" pitchFamily="18" charset="0"/>
              </a:rPr>
              <a:t>üstüniň </a:t>
            </a:r>
            <a:r>
              <a:rPr lang="ru-RU" sz="2000" b="1" dirty="0" err="1">
                <a:latin typeface="Times New Roman" panose="02020603050405020304" pitchFamily="18" charset="0"/>
                <a:ea typeface="Times New Roman" panose="02020603050405020304" pitchFamily="18" charset="0"/>
              </a:rPr>
              <a:t>ini</a:t>
            </a:r>
            <a:r>
              <a:rPr lang="ru-RU" sz="2000" b="1" dirty="0">
                <a:latin typeface="Times New Roman" panose="02020603050405020304" pitchFamily="18" charset="0"/>
                <a:ea typeface="Times New Roman" panose="02020603050405020304" pitchFamily="18" charset="0"/>
              </a:rPr>
              <a:t>, m; </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err="1">
                <a:latin typeface="Times New Roman" panose="02020603050405020304" pitchFamily="18" charset="0"/>
                <a:ea typeface="Times New Roman" panose="02020603050405020304" pitchFamily="18" charset="0"/>
              </a:rPr>
              <a:t>B</a:t>
            </a:r>
            <a:r>
              <a:rPr lang="ru-RU" sz="2000" b="1" baseline="-25000" dirty="0" err="1">
                <a:latin typeface="Times New Roman" panose="02020603050405020304" pitchFamily="18" charset="0"/>
                <a:ea typeface="Times New Roman" panose="02020603050405020304" pitchFamily="18" charset="0"/>
              </a:rPr>
              <a:t>ortaça</a:t>
            </a:r>
            <a:r>
              <a:rPr lang="ru-RU" sz="2000" b="1" dirty="0">
                <a:latin typeface="Times New Roman" panose="02020603050405020304" pitchFamily="18" charset="0"/>
                <a:ea typeface="Times New Roman" panose="02020603050405020304" pitchFamily="18" charset="0"/>
              </a:rPr>
              <a:t>-“</a:t>
            </a:r>
            <a:r>
              <a:rPr lang="ru-RU" sz="2000" b="1" dirty="0" err="1">
                <a:latin typeface="Times New Roman" panose="02020603050405020304" pitchFamily="18" charset="0"/>
                <a:ea typeface="Times New Roman" panose="02020603050405020304" pitchFamily="18" charset="0"/>
              </a:rPr>
              <a:t>kesilen</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ýol</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geýiminiň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aşagy</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boýunça</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ýer</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gatlagynyň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ini</a:t>
            </a:r>
            <a:r>
              <a:rPr lang="ru-RU" sz="2000" b="1" dirty="0">
                <a:latin typeface="Times New Roman" panose="02020603050405020304" pitchFamily="18" charset="0"/>
                <a:ea typeface="Times New Roman" panose="02020603050405020304" pitchFamily="18" charset="0"/>
              </a:rPr>
              <a:t>, m;</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err="1">
                <a:latin typeface="Times New Roman" panose="02020603050405020304" pitchFamily="18" charset="0"/>
                <a:ea typeface="Times New Roman" panose="02020603050405020304" pitchFamily="18" charset="0"/>
              </a:rPr>
              <a:t>B</a:t>
            </a:r>
            <a:r>
              <a:rPr lang="ru-RU" sz="2000" b="1" baseline="-25000" dirty="0" err="1">
                <a:latin typeface="Times New Roman" panose="02020603050405020304" pitchFamily="18" charset="0"/>
                <a:ea typeface="Times New Roman" panose="02020603050405020304" pitchFamily="18" charset="0"/>
              </a:rPr>
              <a:t>doly</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üýşürmäniň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esasynyň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ini</a:t>
            </a:r>
            <a:r>
              <a:rPr lang="ru-RU" sz="2000" b="1" dirty="0">
                <a:latin typeface="Times New Roman" panose="02020603050405020304" pitchFamily="18" charset="0"/>
                <a:ea typeface="Times New Roman" panose="02020603050405020304" pitchFamily="18" charset="0"/>
              </a:rPr>
              <a:t>, m; </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a:latin typeface="Times New Roman" panose="02020603050405020304" pitchFamily="18" charset="0"/>
                <a:ea typeface="Times New Roman" panose="02020603050405020304" pitchFamily="18" charset="0"/>
              </a:rPr>
              <a:t>H-  </a:t>
            </a:r>
            <a:r>
              <a:rPr lang="ru-RU" sz="2000" b="1" dirty="0" err="1">
                <a:latin typeface="Times New Roman" panose="02020603050405020304" pitchFamily="18" charset="0"/>
                <a:ea typeface="Times New Roman" panose="02020603050405020304" pitchFamily="18" charset="0"/>
              </a:rPr>
              <a:t>ýol</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geýimine</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baglylykda</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ortaça</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üýşürme</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beýikligi</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uzaboýuna</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profildäki</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iş</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bahasynyň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belentlik</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belligi</a:t>
            </a:r>
            <a:r>
              <a:rPr lang="ru-RU" sz="2000" b="1" dirty="0">
                <a:latin typeface="Times New Roman" panose="02020603050405020304" pitchFamily="18" charset="0"/>
                <a:ea typeface="Times New Roman" panose="02020603050405020304" pitchFamily="18" charset="0"/>
              </a:rPr>
              <a:t>), m;</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err="1">
                <a:latin typeface="Times New Roman" panose="02020603050405020304" pitchFamily="18" charset="0"/>
                <a:ea typeface="Times New Roman" panose="02020603050405020304" pitchFamily="18" charset="0"/>
              </a:rPr>
              <a:t>h</a:t>
            </a:r>
            <a:r>
              <a:rPr lang="ru-RU" sz="2000" b="1" baseline="-25000" dirty="0" err="1">
                <a:latin typeface="Times New Roman" panose="02020603050405020304" pitchFamily="18" charset="0"/>
                <a:ea typeface="Times New Roman" panose="02020603050405020304" pitchFamily="18" charset="0"/>
              </a:rPr>
              <a:t>ýol</a:t>
            </a:r>
            <a:r>
              <a:rPr lang="ru-RU" sz="2000" b="1" baseline="-25000" dirty="0">
                <a:latin typeface="Times New Roman" panose="02020603050405020304" pitchFamily="18" charset="0"/>
                <a:ea typeface="Times New Roman" panose="02020603050405020304" pitchFamily="18" charset="0"/>
              </a:rPr>
              <a:t> </a:t>
            </a:r>
            <a:r>
              <a:rPr lang="ru-RU" sz="2000" b="1" baseline="-25000" dirty="0" err="1">
                <a:latin typeface="Times New Roman" panose="02020603050405020304" pitchFamily="18" charset="0"/>
                <a:ea typeface="Times New Roman" panose="02020603050405020304" pitchFamily="18" charset="0"/>
              </a:rPr>
              <a:t>geýim</a:t>
            </a:r>
            <a:r>
              <a:rPr lang="ru-RU" sz="2000" b="1" dirty="0">
                <a:latin typeface="Times New Roman" panose="02020603050405020304" pitchFamily="18" charset="0"/>
                <a:ea typeface="Times New Roman" panose="02020603050405020304" pitchFamily="18" charset="0"/>
              </a:rPr>
              <a:t> – </a:t>
            </a:r>
            <a:r>
              <a:rPr lang="ru-RU" sz="2000" b="1" dirty="0" err="1">
                <a:latin typeface="Times New Roman" panose="02020603050405020304" pitchFamily="18" charset="0"/>
                <a:ea typeface="Times New Roman" panose="02020603050405020304" pitchFamily="18" charset="0"/>
              </a:rPr>
              <a:t>ýol</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geýiminiň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galyňlygy</a:t>
            </a:r>
            <a:r>
              <a:rPr lang="ru-RU" sz="2000" b="1" dirty="0">
                <a:latin typeface="Times New Roman" panose="02020603050405020304" pitchFamily="18" charset="0"/>
                <a:ea typeface="Times New Roman" panose="02020603050405020304" pitchFamily="18" charset="0"/>
              </a:rPr>
              <a:t>, m;</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err="1">
                <a:latin typeface="Times New Roman" panose="02020603050405020304" pitchFamily="18" charset="0"/>
                <a:ea typeface="Times New Roman" panose="02020603050405020304" pitchFamily="18" charset="0"/>
              </a:rPr>
              <a:t>h</a:t>
            </a:r>
            <a:r>
              <a:rPr lang="ru-RU" sz="2000" b="1" baseline="-25000" dirty="0" err="1">
                <a:latin typeface="Times New Roman" panose="02020603050405020304" pitchFamily="18" charset="0"/>
                <a:ea typeface="Times New Roman" panose="02020603050405020304" pitchFamily="18" charset="0"/>
              </a:rPr>
              <a:t>üýş</a:t>
            </a:r>
            <a:r>
              <a:rPr lang="ru-RU" sz="2000" b="1" dirty="0">
                <a:latin typeface="Times New Roman" panose="02020603050405020304" pitchFamily="18" charset="0"/>
                <a:ea typeface="Times New Roman" panose="02020603050405020304" pitchFamily="18" charset="0"/>
              </a:rPr>
              <a:t> – </a:t>
            </a:r>
            <a:r>
              <a:rPr lang="ru-RU" sz="2000" b="1" dirty="0" err="1">
                <a:latin typeface="Times New Roman" panose="02020603050405020304" pitchFamily="18" charset="0"/>
                <a:ea typeface="Times New Roman" panose="02020603050405020304" pitchFamily="18" charset="0"/>
              </a:rPr>
              <a:t>ýol</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geýiminiň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bagly</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bolmadyk</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üýşürme</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beýikligi</a:t>
            </a:r>
            <a:r>
              <a:rPr lang="ru-RU" sz="2000" b="1" dirty="0">
                <a:latin typeface="Times New Roman" panose="02020603050405020304" pitchFamily="18" charset="0"/>
                <a:ea typeface="Times New Roman" panose="02020603050405020304" pitchFamily="18" charset="0"/>
              </a:rPr>
              <a:t>, m;</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err="1">
                <a:latin typeface="Times New Roman" panose="02020603050405020304" pitchFamily="18" charset="0"/>
                <a:ea typeface="Times New Roman" panose="02020603050405020304" pitchFamily="18" charset="0"/>
              </a:rPr>
              <a:t>h</a:t>
            </a:r>
            <a:r>
              <a:rPr lang="ru-RU" sz="2000" b="1" baseline="-25000" dirty="0" err="1">
                <a:latin typeface="Times New Roman" panose="02020603050405020304" pitchFamily="18" charset="0"/>
                <a:ea typeface="Times New Roman" panose="02020603050405020304" pitchFamily="18" charset="0"/>
              </a:rPr>
              <a:t>ösüş</a:t>
            </a:r>
            <a:r>
              <a:rPr lang="ru-RU" sz="2000" b="1" baseline="-25000" dirty="0">
                <a:latin typeface="Times New Roman" panose="02020603050405020304" pitchFamily="18" charset="0"/>
                <a:ea typeface="Times New Roman" panose="02020603050405020304" pitchFamily="18" charset="0"/>
              </a:rPr>
              <a:t> </a:t>
            </a:r>
            <a:r>
              <a:rPr lang="ru-RU" sz="2000" b="1" baseline="-25000" dirty="0" err="1">
                <a:latin typeface="Times New Roman" panose="02020603050405020304" pitchFamily="18" charset="0"/>
                <a:ea typeface="Times New Roman" panose="02020603050405020304" pitchFamily="18" charset="0"/>
              </a:rPr>
              <a:t>gatlak</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ösüş</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gatlagynyň</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galyňlygy</a:t>
            </a:r>
            <a:r>
              <a:rPr lang="ru-RU" sz="2000" b="1" dirty="0">
                <a:latin typeface="Times New Roman" panose="02020603050405020304" pitchFamily="18" charset="0"/>
                <a:ea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endParaRPr>
          </a:p>
          <a:p>
            <a:pPr marL="457200">
              <a:spcAft>
                <a:spcPts val="0"/>
              </a:spcAft>
            </a:pPr>
            <a:r>
              <a:rPr lang="ru-RU" sz="2000" b="1" dirty="0">
                <a:latin typeface="Times New Roman" panose="02020603050405020304" pitchFamily="18" charset="0"/>
                <a:ea typeface="Times New Roman" panose="02020603050405020304" pitchFamily="18" charset="0"/>
              </a:rPr>
              <a:t>1:m – </a:t>
            </a:r>
            <a:r>
              <a:rPr lang="ru-RU" sz="2000" b="1" dirty="0" err="1">
                <a:latin typeface="Times New Roman" panose="02020603050405020304" pitchFamily="18" charset="0"/>
                <a:ea typeface="Times New Roman" panose="02020603050405020304" pitchFamily="18" charset="0"/>
              </a:rPr>
              <a:t>üýşürme</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ýapgytlygyny</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goýluş</a:t>
            </a:r>
            <a:r>
              <a:rPr lang="ru-RU" sz="2000" b="1" dirty="0">
                <a:latin typeface="Times New Roman" panose="02020603050405020304" pitchFamily="18" charset="0"/>
                <a:ea typeface="Times New Roman" panose="02020603050405020304" pitchFamily="18" charset="0"/>
              </a:rPr>
              <a:t> </a:t>
            </a:r>
            <a:r>
              <a:rPr lang="ru-RU" sz="2000" b="1" dirty="0" err="1">
                <a:latin typeface="Times New Roman" panose="02020603050405020304" pitchFamily="18" charset="0"/>
                <a:ea typeface="Times New Roman" panose="02020603050405020304" pitchFamily="18" charset="0"/>
              </a:rPr>
              <a:t>koeffisiýenti</a:t>
            </a:r>
            <a:r>
              <a:rPr lang="ru-RU" sz="2000" b="1" dirty="0">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2315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408" y="197741"/>
            <a:ext cx="11333285" cy="1400530"/>
          </a:xfrm>
        </p:spPr>
        <p:txBody>
          <a:bodyPr/>
          <a:lstStyle/>
          <a:p>
            <a:r>
              <a:rPr lang="ru-RU" sz="2800" b="1" dirty="0" err="1">
                <a:latin typeface="Times New Roman" panose="02020603050405020304" pitchFamily="18" charset="0"/>
                <a:cs typeface="Times New Roman" panose="02020603050405020304" pitchFamily="18" charset="0"/>
              </a:rPr>
              <a:t>Esasy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işleriň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göwrümini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hasaplamasyny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ýerine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ýetirmek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üçin</a:t>
            </a:r>
            <a:r>
              <a:rPr lang="ru-RU" sz="2800" b="1" dirty="0">
                <a:latin typeface="Times New Roman" panose="02020603050405020304" pitchFamily="18" charset="0"/>
                <a:cs typeface="Times New Roman" panose="02020603050405020304" pitchFamily="18" charset="0"/>
              </a:rPr>
              <a:t> H- </a:t>
            </a:r>
            <a:r>
              <a:rPr lang="ru-RU" sz="2800" b="1" dirty="0" err="1">
                <a:latin typeface="Times New Roman" panose="02020603050405020304" pitchFamily="18" charset="0"/>
                <a:cs typeface="Times New Roman" panose="02020603050405020304" pitchFamily="18" charset="0"/>
              </a:rPr>
              <a:t>üýşürme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beýiklikli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gatlagynyň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kese-kesiginiň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profilini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kabul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edýäris</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ýagny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guruljak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ýoluň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hemme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bölegindäki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üýşürme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beýiklikdäki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ortaça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bahasyny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alynýar</a:t>
            </a:r>
            <a:r>
              <a:rPr lang="ru-RU" sz="28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094520" y="2483741"/>
                <a:ext cx="10291519" cy="4195481"/>
              </a:xfrm>
            </p:spPr>
            <p:txBody>
              <a:bodyPr>
                <a:normAutofit fontScale="92500" lnSpcReduction="20000"/>
              </a:bodyPr>
              <a:lstStyle/>
              <a:p>
                <a:r>
                  <a:rPr lang="ru-RU" sz="3000" b="1" dirty="0" err="1">
                    <a:latin typeface="Times New Roman" panose="02020603050405020304" pitchFamily="18" charset="0"/>
                    <a:cs typeface="Times New Roman" panose="02020603050405020304" pitchFamily="18" charset="0"/>
                  </a:rPr>
                  <a:t>h</a:t>
                </a:r>
                <a:r>
                  <a:rPr lang="ru-RU" sz="3000" b="1" baseline="-25000" dirty="0" err="1">
                    <a:latin typeface="Times New Roman" panose="02020603050405020304" pitchFamily="18" charset="0"/>
                    <a:cs typeface="Times New Roman" panose="02020603050405020304" pitchFamily="18" charset="0"/>
                  </a:rPr>
                  <a:t>üýş</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ýol</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geýimine</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bagly</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bolmadyk</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üýşürme</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beýikligi</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şu</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aşakdaky</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aňlatma</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býounça</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kesgitlenilýär</a:t>
                </a:r>
                <a:r>
                  <a:rPr lang="ru-RU" sz="3000" b="1" dirty="0">
                    <a:latin typeface="Times New Roman" panose="02020603050405020304" pitchFamily="18" charset="0"/>
                    <a:cs typeface="Times New Roman" panose="02020603050405020304" pitchFamily="18" charset="0"/>
                  </a:rPr>
                  <a:t>:</a:t>
                </a:r>
              </a:p>
              <a:p>
                <a:pPr marL="0" indent="0">
                  <a:buNone/>
                </a:pPr>
                <a:endParaRPr lang="tk-TM" i="1" dirty="0" smtClean="0"/>
              </a:p>
              <a:p>
                <a:pPr marL="0" indent="0">
                  <a:buNone/>
                </a:pPr>
                <a14:m>
                  <m:oMathPara xmlns:m="http://schemas.openxmlformats.org/officeDocument/2006/math">
                    <m:oMathParaPr>
                      <m:jc m:val="centerGroup"/>
                    </m:oMathParaPr>
                    <m:oMath xmlns:m="http://schemas.openxmlformats.org/officeDocument/2006/math">
                      <m:sSub>
                        <m:sSubPr>
                          <m:ctrlPr>
                            <a:rPr lang="ru-RU" sz="4000" b="1" i="1" smtClean="0">
                              <a:solidFill>
                                <a:schemeClr val="tx1"/>
                              </a:solidFill>
                              <a:latin typeface="Cambria Math" panose="02040503050406030204" pitchFamily="18" charset="0"/>
                            </a:rPr>
                          </m:ctrlPr>
                        </m:sSubPr>
                        <m:e>
                          <m:r>
                            <a:rPr lang="ru-RU" sz="4000" b="1" i="1">
                              <a:solidFill>
                                <a:schemeClr val="tx1"/>
                              </a:solidFill>
                              <a:latin typeface="Cambria Math" panose="02040503050406030204" pitchFamily="18" charset="0"/>
                            </a:rPr>
                            <m:t>𝒉</m:t>
                          </m:r>
                        </m:e>
                        <m:sub>
                          <m:r>
                            <a:rPr lang="ru-RU" sz="4000" b="1" i="1">
                              <a:solidFill>
                                <a:schemeClr val="tx1"/>
                              </a:solidFill>
                              <a:latin typeface="Cambria Math" panose="02040503050406030204" pitchFamily="18" charset="0"/>
                            </a:rPr>
                            <m:t>üýş </m:t>
                          </m:r>
                        </m:sub>
                      </m:sSub>
                      <m:r>
                        <a:rPr lang="ru-RU" sz="4000" b="1" i="1">
                          <a:solidFill>
                            <a:schemeClr val="tx1"/>
                          </a:solidFill>
                          <a:latin typeface="Cambria Math" panose="02040503050406030204" pitchFamily="18" charset="0"/>
                        </a:rPr>
                        <m:t>=</m:t>
                      </m:r>
                      <m:r>
                        <a:rPr lang="ru-RU" sz="4000" b="1" i="1">
                          <a:solidFill>
                            <a:schemeClr val="tx1"/>
                          </a:solidFill>
                          <a:latin typeface="Cambria Math" panose="02040503050406030204" pitchFamily="18" charset="0"/>
                        </a:rPr>
                        <m:t>𝑯</m:t>
                      </m:r>
                      <m:r>
                        <a:rPr lang="ru-RU" sz="4000" b="1" i="1">
                          <a:solidFill>
                            <a:schemeClr val="tx1"/>
                          </a:solidFill>
                          <a:latin typeface="Cambria Math" panose="02040503050406030204" pitchFamily="18" charset="0"/>
                        </a:rPr>
                        <m:t>−</m:t>
                      </m:r>
                      <m:sSub>
                        <m:sSubPr>
                          <m:ctrlPr>
                            <a:rPr lang="ru-RU" sz="4000" b="1" i="1">
                              <a:solidFill>
                                <a:schemeClr val="tx1"/>
                              </a:solidFill>
                              <a:latin typeface="Cambria Math" panose="02040503050406030204" pitchFamily="18" charset="0"/>
                            </a:rPr>
                          </m:ctrlPr>
                        </m:sSubPr>
                        <m:e>
                          <m:r>
                            <a:rPr lang="ru-RU" sz="4000" b="1" i="1">
                              <a:solidFill>
                                <a:schemeClr val="tx1"/>
                              </a:solidFill>
                              <a:latin typeface="Cambria Math" panose="02040503050406030204" pitchFamily="18" charset="0"/>
                            </a:rPr>
                            <m:t>𝒉</m:t>
                          </m:r>
                        </m:e>
                        <m:sub>
                          <m:r>
                            <a:rPr lang="ru-RU" sz="4000" b="1" i="1">
                              <a:solidFill>
                                <a:schemeClr val="tx1"/>
                              </a:solidFill>
                              <a:latin typeface="Cambria Math" panose="02040503050406030204" pitchFamily="18" charset="0"/>
                            </a:rPr>
                            <m:t>ý</m:t>
                          </m:r>
                          <m:r>
                            <a:rPr lang="ru-RU" sz="4000" b="1" i="1">
                              <a:solidFill>
                                <a:schemeClr val="tx1"/>
                              </a:solidFill>
                              <a:latin typeface="Cambria Math" panose="02040503050406030204" pitchFamily="18" charset="0"/>
                            </a:rPr>
                            <m:t>𝒐𝒍</m:t>
                          </m:r>
                          <m:r>
                            <a:rPr lang="ru-RU" sz="4000" b="1" i="1">
                              <a:solidFill>
                                <a:schemeClr val="tx1"/>
                              </a:solidFill>
                              <a:latin typeface="Cambria Math" panose="02040503050406030204" pitchFamily="18" charset="0"/>
                            </a:rPr>
                            <m:t> </m:t>
                          </m:r>
                          <m:r>
                            <a:rPr lang="ru-RU" sz="4000" b="1" i="1">
                              <a:solidFill>
                                <a:schemeClr val="tx1"/>
                              </a:solidFill>
                              <a:latin typeface="Cambria Math" panose="02040503050406030204" pitchFamily="18" charset="0"/>
                            </a:rPr>
                            <m:t>𝒈𝒆</m:t>
                          </m:r>
                          <m:r>
                            <a:rPr lang="ru-RU" sz="4000" b="1" i="1">
                              <a:solidFill>
                                <a:schemeClr val="tx1"/>
                              </a:solidFill>
                              <a:latin typeface="Cambria Math" panose="02040503050406030204" pitchFamily="18" charset="0"/>
                            </a:rPr>
                            <m:t>ý</m:t>
                          </m:r>
                          <m:r>
                            <a:rPr lang="ru-RU" sz="4000" b="1" i="1">
                              <a:solidFill>
                                <a:schemeClr val="tx1"/>
                              </a:solidFill>
                              <a:latin typeface="Cambria Math" panose="02040503050406030204" pitchFamily="18" charset="0"/>
                            </a:rPr>
                            <m:t>𝒊𝒎</m:t>
                          </m:r>
                        </m:sub>
                      </m:sSub>
                      <m:r>
                        <a:rPr lang="ru-RU" sz="4000" b="1" i="1">
                          <a:solidFill>
                            <a:schemeClr val="tx1"/>
                          </a:solidFill>
                          <a:latin typeface="Cambria Math" panose="02040503050406030204" pitchFamily="18" charset="0"/>
                        </a:rPr>
                        <m:t>+ </m:t>
                      </m:r>
                      <m:sSub>
                        <m:sSubPr>
                          <m:ctrlPr>
                            <a:rPr lang="ru-RU" sz="4000" b="1" i="1">
                              <a:solidFill>
                                <a:schemeClr val="tx1"/>
                              </a:solidFill>
                              <a:latin typeface="Cambria Math" panose="02040503050406030204" pitchFamily="18" charset="0"/>
                            </a:rPr>
                          </m:ctrlPr>
                        </m:sSubPr>
                        <m:e>
                          <m:r>
                            <a:rPr lang="ru-RU" sz="4000" b="1" i="1">
                              <a:solidFill>
                                <a:schemeClr val="tx1"/>
                              </a:solidFill>
                              <a:latin typeface="Cambria Math" panose="02040503050406030204" pitchFamily="18" charset="0"/>
                            </a:rPr>
                            <m:t>𝒉</m:t>
                          </m:r>
                        </m:e>
                        <m:sub>
                          <m:r>
                            <a:rPr lang="ru-RU" sz="4000" b="1" i="1">
                              <a:solidFill>
                                <a:schemeClr val="tx1"/>
                              </a:solidFill>
                              <a:latin typeface="Cambria Math" panose="02040503050406030204" pitchFamily="18" charset="0"/>
                            </a:rPr>
                            <m:t>𝒐𝒓𝒕</m:t>
                          </m:r>
                        </m:sub>
                      </m:sSub>
                      <m:r>
                        <a:rPr lang="ru-RU" sz="4000" b="1" i="1">
                          <a:solidFill>
                            <a:schemeClr val="tx1"/>
                          </a:solidFill>
                          <a:latin typeface="Cambria Math" panose="02040503050406030204" pitchFamily="18" charset="0"/>
                        </a:rPr>
                        <m:t>;</m:t>
                      </m:r>
                    </m:oMath>
                  </m:oMathPara>
                </a14:m>
                <a:endParaRPr lang="tk-TM" sz="4000" b="1" i="1"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ru-RU" sz="4000" b="1" i="1" dirty="0">
                  <a:solidFill>
                    <a:schemeClr val="tx1"/>
                  </a:solidFill>
                  <a:latin typeface="Times New Roman" panose="02020603050405020304" pitchFamily="18" charset="0"/>
                  <a:cs typeface="Times New Roman" panose="02020603050405020304" pitchFamily="18" charset="0"/>
                </a:endParaRPr>
              </a:p>
              <a:p>
                <a:r>
                  <a:rPr lang="ru-RU" sz="3000" b="1" dirty="0" err="1">
                    <a:latin typeface="Times New Roman" panose="02020603050405020304" pitchFamily="18" charset="0"/>
                    <a:cs typeface="Times New Roman" panose="02020603050405020304" pitchFamily="18" charset="0"/>
                  </a:rPr>
                  <a:t>bu</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ýerde</a:t>
                </a:r>
                <a:r>
                  <a:rPr lang="ru-RU" sz="3000" b="1" dirty="0" smtClean="0">
                    <a:latin typeface="Times New Roman" panose="02020603050405020304" pitchFamily="18" charset="0"/>
                    <a:cs typeface="Times New Roman" panose="02020603050405020304" pitchFamily="18" charset="0"/>
                  </a:rPr>
                  <a:t>:</a:t>
                </a:r>
                <a:endParaRPr lang="tk-TM" sz="3000" b="1" dirty="0" smtClean="0">
                  <a:latin typeface="Times New Roman" panose="02020603050405020304" pitchFamily="18" charset="0"/>
                  <a:cs typeface="Times New Roman" panose="02020603050405020304" pitchFamily="18" charset="0"/>
                </a:endParaRPr>
              </a:p>
              <a:p>
                <a:r>
                  <a:rPr lang="ru-RU" sz="3000" b="1" dirty="0" smtClean="0">
                    <a:latin typeface="Times New Roman" panose="02020603050405020304" pitchFamily="18" charset="0"/>
                    <a:cs typeface="Times New Roman" panose="02020603050405020304" pitchFamily="18" charset="0"/>
                  </a:rPr>
                  <a:t> </a:t>
                </a:r>
                <a:r>
                  <a:rPr lang="ru-RU" sz="3000" b="1" dirty="0">
                    <a:latin typeface="Times New Roman" panose="02020603050405020304" pitchFamily="18" charset="0"/>
                    <a:cs typeface="Times New Roman" panose="02020603050405020304" pitchFamily="18" charset="0"/>
                  </a:rPr>
                  <a:t>H- </a:t>
                </a:r>
                <a:r>
                  <a:rPr lang="ru-RU" sz="3000" b="1" dirty="0" err="1">
                    <a:latin typeface="Times New Roman" panose="02020603050405020304" pitchFamily="18" charset="0"/>
                    <a:cs typeface="Times New Roman" panose="02020603050405020304" pitchFamily="18" charset="0"/>
                  </a:rPr>
                  <a:t>ýol</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geýiminiň</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gatlagynyň</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galyňlygyna</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baglylykda</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ortaça</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üýşürme</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beýikligi</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h</a:t>
                </a:r>
                <a:r>
                  <a:rPr lang="ru-RU" sz="3000" b="1" baseline="-25000" dirty="0" err="1">
                    <a:latin typeface="Times New Roman" panose="02020603050405020304" pitchFamily="18" charset="0"/>
                    <a:cs typeface="Times New Roman" panose="02020603050405020304" pitchFamily="18" charset="0"/>
                  </a:rPr>
                  <a:t>ýol.geýim</a:t>
                </a:r>
                <a:r>
                  <a:rPr lang="ru-RU" sz="3000" b="1" dirty="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m</a:t>
                </a:r>
                <a:r>
                  <a:rPr lang="tk-TM" sz="3000" b="1" dirty="0" smtClean="0">
                    <a:latin typeface="Times New Roman" panose="02020603050405020304" pitchFamily="18" charset="0"/>
                    <a:cs typeface="Times New Roman" panose="02020603050405020304" pitchFamily="18" charset="0"/>
                  </a:rPr>
                  <a:t>-de</a:t>
                </a:r>
                <a:r>
                  <a:rPr lang="ru-RU" sz="3000" b="1" dirty="0" smtClean="0">
                    <a:latin typeface="Times New Roman" panose="02020603050405020304" pitchFamily="18" charset="0"/>
                    <a:cs typeface="Times New Roman" panose="02020603050405020304" pitchFamily="18" charset="0"/>
                  </a:rPr>
                  <a:t>;</a:t>
                </a:r>
                <a:endParaRPr lang="tk-TM" sz="3000" b="1" dirty="0" smtClean="0">
                  <a:latin typeface="Times New Roman" panose="02020603050405020304" pitchFamily="18" charset="0"/>
                  <a:cs typeface="Times New Roman" panose="02020603050405020304" pitchFamily="18" charset="0"/>
                </a:endParaRPr>
              </a:p>
              <a:p>
                <a:r>
                  <a:rPr lang="ru-RU" sz="3000" b="1" dirty="0" smtClean="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h</a:t>
                </a:r>
                <a:r>
                  <a:rPr lang="ru-RU" sz="3000" b="1" baseline="-25000" dirty="0" err="1">
                    <a:latin typeface="Times New Roman" panose="02020603050405020304" pitchFamily="18" charset="0"/>
                    <a:cs typeface="Times New Roman" panose="02020603050405020304" pitchFamily="18" charset="0"/>
                  </a:rPr>
                  <a:t>ösüş</a:t>
                </a:r>
                <a:r>
                  <a:rPr lang="ru-RU" sz="3000" b="1" baseline="-25000" dirty="0">
                    <a:latin typeface="Times New Roman" panose="02020603050405020304" pitchFamily="18" charset="0"/>
                    <a:cs typeface="Times New Roman" panose="02020603050405020304" pitchFamily="18" charset="0"/>
                  </a:rPr>
                  <a:t> </a:t>
                </a:r>
                <a:r>
                  <a:rPr lang="ru-RU" sz="3000" b="1" baseline="-25000" dirty="0" err="1">
                    <a:latin typeface="Times New Roman" panose="02020603050405020304" pitchFamily="18" charset="0"/>
                    <a:cs typeface="Times New Roman" panose="02020603050405020304" pitchFamily="18" charset="0"/>
                  </a:rPr>
                  <a:t>gat</a:t>
                </a:r>
                <a:r>
                  <a:rPr lang="ru-RU" sz="3000" b="1" baseline="-25000" dirty="0">
                    <a:latin typeface="Times New Roman" panose="02020603050405020304" pitchFamily="18" charset="0"/>
                    <a:cs typeface="Times New Roman" panose="02020603050405020304" pitchFamily="18" charset="0"/>
                  </a:rPr>
                  <a:t>.</a:t>
                </a:r>
                <a:r>
                  <a:rPr lang="ru-RU" sz="3000" b="1" dirty="0">
                    <a:latin typeface="Times New Roman" panose="02020603050405020304" pitchFamily="18" charset="0"/>
                    <a:cs typeface="Times New Roman" panose="02020603050405020304" pitchFamily="18" charset="0"/>
                  </a:rPr>
                  <a:t> – </a:t>
                </a:r>
                <a:r>
                  <a:rPr lang="ru-RU" sz="3000" b="1" dirty="0" err="1">
                    <a:latin typeface="Times New Roman" panose="02020603050405020304" pitchFamily="18" charset="0"/>
                    <a:cs typeface="Times New Roman" panose="02020603050405020304" pitchFamily="18" charset="0"/>
                  </a:rPr>
                  <a:t>ösüş</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gatlagyň</a:t>
                </a:r>
                <a:r>
                  <a:rPr lang="ru-RU" sz="3000" b="1" dirty="0">
                    <a:latin typeface="Times New Roman" panose="02020603050405020304" pitchFamily="18" charset="0"/>
                    <a:cs typeface="Times New Roman" panose="02020603050405020304" pitchFamily="18" charset="0"/>
                  </a:rPr>
                  <a:t> </a:t>
                </a:r>
                <a:r>
                  <a:rPr lang="ru-RU" sz="3000" b="1" dirty="0" err="1" smtClean="0">
                    <a:latin typeface="Times New Roman" panose="02020603050405020304" pitchFamily="18" charset="0"/>
                    <a:cs typeface="Times New Roman" panose="02020603050405020304" pitchFamily="18" charset="0"/>
                  </a:rPr>
                  <a:t>galyňlygy</a:t>
                </a:r>
                <a:r>
                  <a:rPr lang="tk-TM" sz="3000" b="1" dirty="0" smtClean="0">
                    <a:latin typeface="Times New Roman" panose="02020603050405020304" pitchFamily="18" charset="0"/>
                    <a:cs typeface="Times New Roman" panose="02020603050405020304" pitchFamily="18" charset="0"/>
                  </a:rPr>
                  <a:t>, </a:t>
                </a:r>
                <a:r>
                  <a:rPr lang="ru-RU" sz="3000" b="1" dirty="0" smtClean="0">
                    <a:latin typeface="Times New Roman" panose="02020603050405020304" pitchFamily="18" charset="0"/>
                    <a:cs typeface="Times New Roman" panose="02020603050405020304" pitchFamily="18" charset="0"/>
                  </a:rPr>
                  <a:t>m</a:t>
                </a:r>
                <a:r>
                  <a:rPr lang="tk-TM" sz="3000" b="1" dirty="0" smtClean="0">
                    <a:latin typeface="Times New Roman" panose="02020603050405020304" pitchFamily="18" charset="0"/>
                    <a:cs typeface="Times New Roman" panose="02020603050405020304" pitchFamily="18" charset="0"/>
                  </a:rPr>
                  <a:t>-de.</a:t>
                </a:r>
                <a:endParaRPr lang="tk-TM" sz="3000" b="1" dirty="0">
                  <a:latin typeface="Times New Roman" panose="02020603050405020304" pitchFamily="18" charset="0"/>
                  <a:cs typeface="Times New Roman" panose="02020603050405020304" pitchFamily="18" charset="0"/>
                </a:endParaRPr>
              </a:p>
              <a:p>
                <a:pPr marL="0" indent="0">
                  <a:buNone/>
                </a:pPr>
                <a:endParaRPr lang="ru-RU" sz="3200" b="1" dirty="0">
                  <a:latin typeface="Times New Roman" panose="02020603050405020304" pitchFamily="18" charset="0"/>
                  <a:cs typeface="Times New Roman" panose="02020603050405020304" pitchFamily="18" charset="0"/>
                </a:endParaRP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094520" y="2483741"/>
                <a:ext cx="10291519" cy="4195481"/>
              </a:xfrm>
              <a:blipFill>
                <a:blip r:embed="rId2"/>
                <a:stretch>
                  <a:fillRect l="-770" t="-3483" b="-1161"/>
                </a:stretch>
              </a:blipFill>
            </p:spPr>
            <p:txBody>
              <a:bodyPr/>
              <a:lstStyle/>
              <a:p>
                <a:r>
                  <a:rPr lang="ru-RU">
                    <a:noFill/>
                  </a:rPr>
                  <a:t> </a:t>
                </a:r>
              </a:p>
            </p:txBody>
          </p:sp>
        </mc:Fallback>
      </mc:AlternateContent>
    </p:spTree>
    <p:extLst>
      <p:ext uri="{BB962C8B-B14F-4D97-AF65-F5344CB8AC3E}">
        <p14:creationId xmlns:p14="http://schemas.microsoft.com/office/powerpoint/2010/main" val="173423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Заголовок 1"/>
              <p:cNvSpPr>
                <a:spLocks noGrp="1"/>
              </p:cNvSpPr>
              <p:nvPr>
                <p:ph idx="1"/>
              </p:nvPr>
            </p:nvSpPr>
            <p:spPr>
              <a:xfrm>
                <a:off x="633046" y="448408"/>
                <a:ext cx="11183816" cy="6242538"/>
              </a:xfrm>
            </p:spPr>
            <p:txBody>
              <a:bodyPr/>
              <a:lstStyle/>
              <a:p>
                <a:r>
                  <a:rPr lang="ru-RU" sz="3200" b="1" dirty="0" err="1">
                    <a:latin typeface="Times New Roman" panose="02020603050405020304" pitchFamily="18" charset="0"/>
                    <a:cs typeface="Times New Roman" panose="02020603050405020304" pitchFamily="18" charset="0"/>
                  </a:rPr>
                  <a:t>Meselem</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Üýşürme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beýikligi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meselem</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şu</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indiki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görnüşde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kesgitlenilýär</a:t>
                </a:r>
                <a:r>
                  <a:rPr lang="ru-RU" sz="3200" b="1" dirty="0">
                    <a:latin typeface="Times New Roman" panose="02020603050405020304" pitchFamily="18" charset="0"/>
                    <a:cs typeface="Times New Roman" panose="02020603050405020304" pitchFamily="18" charset="0"/>
                  </a:rPr>
                  <a:t>:</a:t>
                </a:r>
              </a:p>
              <a:p>
                <a:r>
                  <a:rPr lang="ru-RU" sz="3200" b="1" dirty="0">
                    <a:latin typeface="Times New Roman" panose="02020603050405020304" pitchFamily="18" charset="0"/>
                    <a:cs typeface="Times New Roman" panose="02020603050405020304" pitchFamily="18" charset="0"/>
                  </a:rPr>
                  <a:t>H- </a:t>
                </a:r>
                <a:r>
                  <a:rPr lang="ru-RU" sz="3200" b="1" dirty="0" err="1">
                    <a:latin typeface="Times New Roman" panose="02020603050405020304" pitchFamily="18" charset="0"/>
                    <a:cs typeface="Times New Roman" panose="02020603050405020304" pitchFamily="18" charset="0"/>
                  </a:rPr>
                  <a:t>ýol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geýiminiň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galyňlygyna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baglylykda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ortaça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üýşürme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beýikligi</a:t>
                </a:r>
                <a:r>
                  <a:rPr lang="ru-RU" sz="3200" b="1" dirty="0">
                    <a:latin typeface="Times New Roman" panose="02020603050405020304" pitchFamily="18" charset="0"/>
                    <a:cs typeface="Times New Roman" panose="02020603050405020304" pitchFamily="18" charset="0"/>
                  </a:rPr>
                  <a:t>, 1,8m </a:t>
                </a:r>
                <a:r>
                  <a:rPr lang="ru-RU" sz="3200" b="1" dirty="0" err="1">
                    <a:latin typeface="Times New Roman" panose="02020603050405020304" pitchFamily="18" charset="0"/>
                    <a:cs typeface="Times New Roman" panose="02020603050405020304" pitchFamily="18" charset="0"/>
                  </a:rPr>
                  <a:t>ýumuş</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boýunça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kabul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edilýär</a:t>
                </a:r>
                <a:r>
                  <a:rPr lang="ru-RU" sz="3200" b="1" dirty="0">
                    <a:latin typeface="Times New Roman" panose="02020603050405020304" pitchFamily="18" charset="0"/>
                    <a:cs typeface="Times New Roman" panose="02020603050405020304" pitchFamily="18" charset="0"/>
                  </a:rPr>
                  <a:t>;</a:t>
                </a:r>
              </a:p>
              <a:p>
                <a:r>
                  <a:rPr lang="ru-RU" sz="3200" b="1" dirty="0" err="1">
                    <a:latin typeface="Times New Roman" panose="02020603050405020304" pitchFamily="18" charset="0"/>
                    <a:cs typeface="Times New Roman" panose="02020603050405020304" pitchFamily="18" charset="0"/>
                  </a:rPr>
                  <a:t>h</a:t>
                </a:r>
                <a:r>
                  <a:rPr lang="ru-RU" sz="3200" b="1" baseline="-25000" dirty="0" err="1">
                    <a:latin typeface="Times New Roman" panose="02020603050405020304" pitchFamily="18" charset="0"/>
                    <a:cs typeface="Times New Roman" panose="02020603050405020304" pitchFamily="18" charset="0"/>
                  </a:rPr>
                  <a:t>ýol.geýim</a:t>
                </a:r>
                <a:r>
                  <a:rPr lang="ru-RU" sz="3200" b="1" dirty="0">
                    <a:latin typeface="Times New Roman" panose="02020603050405020304" pitchFamily="18" charset="0"/>
                    <a:cs typeface="Times New Roman" panose="02020603050405020304" pitchFamily="18" charset="0"/>
                  </a:rPr>
                  <a:t>, - </a:t>
                </a:r>
                <a:r>
                  <a:rPr lang="ru-RU" sz="3200" b="1" dirty="0" err="1">
                    <a:latin typeface="Times New Roman" panose="02020603050405020304" pitchFamily="18" charset="0"/>
                    <a:cs typeface="Times New Roman" panose="02020603050405020304" pitchFamily="18" charset="0"/>
                  </a:rPr>
                  <a:t>ýol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geýiminiň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jemlenen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galyňlygy</a:t>
                </a:r>
                <a:r>
                  <a:rPr lang="ru-RU" sz="3200" b="1" dirty="0">
                    <a:latin typeface="Times New Roman" panose="02020603050405020304" pitchFamily="18" charset="0"/>
                    <a:cs typeface="Times New Roman" panose="02020603050405020304" pitchFamily="18" charset="0"/>
                  </a:rPr>
                  <a:t>, 0,72m </a:t>
                </a:r>
                <a:r>
                  <a:rPr lang="ru-RU" sz="3200" b="1" dirty="0" err="1">
                    <a:latin typeface="Times New Roman" panose="02020603050405020304" pitchFamily="18" charset="0"/>
                    <a:cs typeface="Times New Roman" panose="02020603050405020304" pitchFamily="18" charset="0"/>
                  </a:rPr>
                  <a:t>ýumuş</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boýunça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kabul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edilýär</a:t>
                </a:r>
                <a:r>
                  <a:rPr lang="ru-RU" sz="3200" b="1" dirty="0">
                    <a:latin typeface="Times New Roman" panose="02020603050405020304" pitchFamily="18" charset="0"/>
                    <a:cs typeface="Times New Roman" panose="02020603050405020304" pitchFamily="18" charset="0"/>
                  </a:rPr>
                  <a:t>;</a:t>
                </a:r>
              </a:p>
              <a:p>
                <a:r>
                  <a:rPr lang="ru-RU" sz="3200" b="1" dirty="0" err="1">
                    <a:latin typeface="Times New Roman" panose="02020603050405020304" pitchFamily="18" charset="0"/>
                    <a:cs typeface="Times New Roman" panose="02020603050405020304" pitchFamily="18" charset="0"/>
                  </a:rPr>
                  <a:t>h</a:t>
                </a:r>
                <a:r>
                  <a:rPr lang="ru-RU" sz="3200" b="1" baseline="-25000" dirty="0" err="1">
                    <a:latin typeface="Times New Roman" panose="02020603050405020304" pitchFamily="18" charset="0"/>
                    <a:cs typeface="Times New Roman" panose="02020603050405020304" pitchFamily="18" charset="0"/>
                  </a:rPr>
                  <a:t>ösüş</a:t>
                </a:r>
                <a:r>
                  <a:rPr lang="ru-RU" sz="3200" b="1" baseline="-25000" dirty="0">
                    <a:latin typeface="Times New Roman" panose="02020603050405020304" pitchFamily="18" charset="0"/>
                    <a:cs typeface="Times New Roman" panose="02020603050405020304" pitchFamily="18" charset="0"/>
                  </a:rPr>
                  <a:t> </a:t>
                </a:r>
                <a:r>
                  <a:rPr lang="ru-RU" sz="3200" b="1" baseline="-25000" dirty="0" err="1">
                    <a:latin typeface="Times New Roman" panose="02020603050405020304" pitchFamily="18" charset="0"/>
                    <a:cs typeface="Times New Roman" panose="02020603050405020304" pitchFamily="18" charset="0"/>
                  </a:rPr>
                  <a:t>gat</a:t>
                </a:r>
                <a:r>
                  <a:rPr lang="ru-RU" sz="3200" b="1" baseline="-25000" dirty="0">
                    <a:latin typeface="Times New Roman" panose="02020603050405020304" pitchFamily="18" charset="0"/>
                    <a:cs typeface="Times New Roman" panose="02020603050405020304" pitchFamily="18" charset="0"/>
                  </a:rPr>
                  <a:t>.</a:t>
                </a:r>
                <a:r>
                  <a:rPr lang="ru-RU" sz="3200" b="1" dirty="0">
                    <a:latin typeface="Times New Roman" panose="02020603050405020304" pitchFamily="18" charset="0"/>
                    <a:cs typeface="Times New Roman" panose="02020603050405020304" pitchFamily="18" charset="0"/>
                  </a:rPr>
                  <a:t> – </a:t>
                </a:r>
                <a:r>
                  <a:rPr lang="ru-RU" sz="3200" b="1" dirty="0" err="1">
                    <a:latin typeface="Times New Roman" panose="02020603050405020304" pitchFamily="18" charset="0"/>
                    <a:cs typeface="Times New Roman" panose="02020603050405020304" pitchFamily="18" charset="0"/>
                  </a:rPr>
                  <a:t>ösüş</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gatlagyň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galyňlygy</a:t>
                </a:r>
                <a:r>
                  <a:rPr lang="ru-RU" sz="3200" b="1" dirty="0">
                    <a:latin typeface="Times New Roman" panose="02020603050405020304" pitchFamily="18" charset="0"/>
                    <a:cs typeface="Times New Roman" panose="02020603050405020304" pitchFamily="18" charset="0"/>
                  </a:rPr>
                  <a:t> (0,12m </a:t>
                </a:r>
                <a:r>
                  <a:rPr lang="ru-RU" sz="3200" b="1" dirty="0" err="1">
                    <a:latin typeface="Times New Roman" panose="02020603050405020304" pitchFamily="18" charset="0"/>
                    <a:cs typeface="Times New Roman" panose="02020603050405020304" pitchFamily="18" charset="0"/>
                  </a:rPr>
                  <a:t>düz</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ýerlerde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kabul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edýäris</a:t>
                </a:r>
                <a:r>
                  <a:rPr lang="ru-RU" sz="3200" b="1" dirty="0">
                    <a:latin typeface="Times New Roman" panose="02020603050405020304" pitchFamily="18" charset="0"/>
                    <a:cs typeface="Times New Roman" panose="02020603050405020304" pitchFamily="18" charset="0"/>
                  </a:rPr>
                  <a:t>). </a:t>
                </a:r>
              </a:p>
              <a:p>
                <a:pPr marL="0" indent="0">
                  <a:buNone/>
                </a:pPr>
                <a:endParaRPr lang="ru-RU" sz="3200" b="1"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ru-RU" sz="3200" b="1" i="1">
                            <a:latin typeface="Cambria Math" panose="02040503050406030204" pitchFamily="18" charset="0"/>
                          </a:rPr>
                        </m:ctrlPr>
                      </m:sSubPr>
                      <m:e>
                        <m:r>
                          <a:rPr lang="ru-RU" sz="3200" b="1" i="1">
                            <a:latin typeface="Cambria Math" panose="02040503050406030204" pitchFamily="18" charset="0"/>
                          </a:rPr>
                          <m:t>𝒉</m:t>
                        </m:r>
                      </m:e>
                      <m:sub>
                        <m:r>
                          <a:rPr lang="ru-RU" sz="3200" b="1" i="1">
                            <a:latin typeface="Cambria Math" panose="02040503050406030204" pitchFamily="18" charset="0"/>
                          </a:rPr>
                          <m:t>üýş </m:t>
                        </m:r>
                      </m:sub>
                    </m:sSub>
                    <m:r>
                      <a:rPr lang="ru-RU" sz="3200" b="1" i="1">
                        <a:latin typeface="Cambria Math" panose="02040503050406030204" pitchFamily="18" charset="0"/>
                      </a:rPr>
                      <m:t>=</m:t>
                    </m:r>
                    <m:r>
                      <a:rPr lang="ru-RU" sz="3200" b="1" i="1">
                        <a:latin typeface="Cambria Math" panose="02040503050406030204" pitchFamily="18" charset="0"/>
                      </a:rPr>
                      <m:t>𝑯</m:t>
                    </m:r>
                    <m:r>
                      <a:rPr lang="ru-RU" sz="3200" b="1" i="1">
                        <a:latin typeface="Cambria Math" panose="02040503050406030204" pitchFamily="18" charset="0"/>
                      </a:rPr>
                      <m:t>−</m:t>
                    </m:r>
                    <m:sSub>
                      <m:sSubPr>
                        <m:ctrlPr>
                          <a:rPr lang="ru-RU" sz="3200" b="1" i="1">
                            <a:latin typeface="Cambria Math" panose="02040503050406030204" pitchFamily="18" charset="0"/>
                          </a:rPr>
                        </m:ctrlPr>
                      </m:sSubPr>
                      <m:e>
                        <m:r>
                          <a:rPr lang="ru-RU" sz="3200" b="1" i="1">
                            <a:latin typeface="Cambria Math" panose="02040503050406030204" pitchFamily="18" charset="0"/>
                          </a:rPr>
                          <m:t>𝒉</m:t>
                        </m:r>
                      </m:e>
                      <m:sub>
                        <m:r>
                          <a:rPr lang="ru-RU" sz="3200" b="1" i="1">
                            <a:latin typeface="Cambria Math" panose="02040503050406030204" pitchFamily="18" charset="0"/>
                          </a:rPr>
                          <m:t>ý</m:t>
                        </m:r>
                        <m:r>
                          <a:rPr lang="ru-RU" sz="3200" b="1" i="1">
                            <a:latin typeface="Cambria Math" panose="02040503050406030204" pitchFamily="18" charset="0"/>
                          </a:rPr>
                          <m:t>𝒐𝒍</m:t>
                        </m:r>
                        <m:r>
                          <a:rPr lang="ru-RU" sz="3200" b="1" i="1">
                            <a:latin typeface="Cambria Math" panose="02040503050406030204" pitchFamily="18" charset="0"/>
                          </a:rPr>
                          <m:t> </m:t>
                        </m:r>
                        <m:r>
                          <a:rPr lang="ru-RU" sz="3200" b="1" i="1">
                            <a:latin typeface="Cambria Math" panose="02040503050406030204" pitchFamily="18" charset="0"/>
                          </a:rPr>
                          <m:t>𝒈𝒆</m:t>
                        </m:r>
                        <m:r>
                          <a:rPr lang="ru-RU" sz="3200" b="1" i="1">
                            <a:latin typeface="Cambria Math" panose="02040503050406030204" pitchFamily="18" charset="0"/>
                          </a:rPr>
                          <m:t>ý</m:t>
                        </m:r>
                        <m:r>
                          <a:rPr lang="ru-RU" sz="3200" b="1" i="1">
                            <a:latin typeface="Cambria Math" panose="02040503050406030204" pitchFamily="18" charset="0"/>
                          </a:rPr>
                          <m:t>𝒊𝒎</m:t>
                        </m:r>
                      </m:sub>
                    </m:sSub>
                    <m:r>
                      <a:rPr lang="ru-RU" sz="3200" b="1" i="1">
                        <a:latin typeface="Cambria Math" panose="02040503050406030204" pitchFamily="18" charset="0"/>
                      </a:rPr>
                      <m:t>+ </m:t>
                    </m:r>
                    <m:sSub>
                      <m:sSubPr>
                        <m:ctrlPr>
                          <a:rPr lang="ru-RU" sz="3200" b="1" i="1">
                            <a:latin typeface="Cambria Math" panose="02040503050406030204" pitchFamily="18" charset="0"/>
                          </a:rPr>
                        </m:ctrlPr>
                      </m:sSubPr>
                      <m:e>
                        <m:r>
                          <a:rPr lang="ru-RU" sz="3200" b="1" i="1">
                            <a:latin typeface="Cambria Math" panose="02040503050406030204" pitchFamily="18" charset="0"/>
                          </a:rPr>
                          <m:t>𝒉</m:t>
                        </m:r>
                      </m:e>
                      <m:sub>
                        <m:r>
                          <a:rPr lang="ru-RU" sz="3200" b="1" i="1">
                            <a:latin typeface="Cambria Math" panose="02040503050406030204" pitchFamily="18" charset="0"/>
                          </a:rPr>
                          <m:t>𝒐𝒓𝒕</m:t>
                        </m:r>
                      </m:sub>
                    </m:sSub>
                    <m:r>
                      <a:rPr lang="ru-RU" sz="3200" b="1" i="1">
                        <a:latin typeface="Cambria Math" panose="02040503050406030204" pitchFamily="18" charset="0"/>
                      </a:rPr>
                      <m:t>=</m:t>
                    </m:r>
                    <m:r>
                      <a:rPr lang="ru-RU" sz="3200" b="1" i="1">
                        <a:latin typeface="Cambria Math" panose="02040503050406030204" pitchFamily="18" charset="0"/>
                      </a:rPr>
                      <m:t>𝟏</m:t>
                    </m:r>
                    <m:r>
                      <a:rPr lang="ru-RU" sz="3200" b="1" i="1">
                        <a:latin typeface="Cambria Math" panose="02040503050406030204" pitchFamily="18" charset="0"/>
                      </a:rPr>
                      <m:t>,</m:t>
                    </m:r>
                    <m:r>
                      <a:rPr lang="ru-RU" sz="3200" b="1" i="1">
                        <a:latin typeface="Cambria Math" panose="02040503050406030204" pitchFamily="18" charset="0"/>
                      </a:rPr>
                      <m:t>𝟖</m:t>
                    </m:r>
                    <m:r>
                      <a:rPr lang="ru-RU" sz="3200" b="1" i="1">
                        <a:latin typeface="Cambria Math" panose="02040503050406030204" pitchFamily="18" charset="0"/>
                      </a:rPr>
                      <m:t>−</m:t>
                    </m:r>
                    <m:r>
                      <a:rPr lang="ru-RU" sz="3200" b="1" i="1">
                        <a:latin typeface="Cambria Math" panose="02040503050406030204" pitchFamily="18" charset="0"/>
                      </a:rPr>
                      <m:t>𝟎</m:t>
                    </m:r>
                    <m:r>
                      <a:rPr lang="ru-RU" sz="3200" b="1" i="1">
                        <a:latin typeface="Cambria Math" panose="02040503050406030204" pitchFamily="18" charset="0"/>
                      </a:rPr>
                      <m:t>,</m:t>
                    </m:r>
                    <m:r>
                      <a:rPr lang="ru-RU" sz="3200" b="1" i="1">
                        <a:latin typeface="Cambria Math" panose="02040503050406030204" pitchFamily="18" charset="0"/>
                      </a:rPr>
                      <m:t>𝟕𝟐</m:t>
                    </m:r>
                    <m:r>
                      <a:rPr lang="ru-RU" sz="3200" b="1" i="1">
                        <a:latin typeface="Cambria Math" panose="02040503050406030204" pitchFamily="18" charset="0"/>
                      </a:rPr>
                      <m:t>+</m:t>
                    </m:r>
                    <m:r>
                      <a:rPr lang="ru-RU" sz="3200" b="1" i="1">
                        <a:latin typeface="Cambria Math" panose="02040503050406030204" pitchFamily="18" charset="0"/>
                      </a:rPr>
                      <m:t>𝟎</m:t>
                    </m:r>
                    <m:r>
                      <a:rPr lang="ru-RU" sz="3200" b="1" i="1">
                        <a:latin typeface="Cambria Math" panose="02040503050406030204" pitchFamily="18" charset="0"/>
                      </a:rPr>
                      <m:t>,</m:t>
                    </m:r>
                    <m:r>
                      <a:rPr lang="ru-RU" sz="3200" b="1" i="1">
                        <a:latin typeface="Cambria Math" panose="02040503050406030204" pitchFamily="18" charset="0"/>
                      </a:rPr>
                      <m:t>𝟏𝟐</m:t>
                    </m:r>
                    <m:r>
                      <a:rPr lang="ru-RU" sz="3200" b="1" i="1">
                        <a:latin typeface="Cambria Math" panose="02040503050406030204" pitchFamily="18" charset="0"/>
                      </a:rPr>
                      <m:t>=</m:t>
                    </m:r>
                    <m:r>
                      <a:rPr lang="ru-RU" sz="3200" b="1" i="1">
                        <a:latin typeface="Cambria Math" panose="02040503050406030204" pitchFamily="18" charset="0"/>
                      </a:rPr>
                      <m:t>𝟏</m:t>
                    </m:r>
                    <m:r>
                      <a:rPr lang="ru-RU" sz="3200" b="1" i="1">
                        <a:latin typeface="Cambria Math" panose="02040503050406030204" pitchFamily="18" charset="0"/>
                      </a:rPr>
                      <m:t>,</m:t>
                    </m:r>
                    <m:r>
                      <a:rPr lang="ru-RU" sz="3200" b="1" i="1">
                        <a:latin typeface="Cambria Math" panose="02040503050406030204" pitchFamily="18" charset="0"/>
                      </a:rPr>
                      <m:t>𝟐</m:t>
                    </m:r>
                    <m:r>
                      <a:rPr lang="ru-RU" sz="3200" b="1" i="1">
                        <a:latin typeface="Cambria Math" panose="02040503050406030204" pitchFamily="18" charset="0"/>
                      </a:rPr>
                      <m:t>𝒎</m:t>
                    </m:r>
                  </m:oMath>
                </a14:m>
                <a:r>
                  <a:rPr lang="ru-RU" sz="3200" b="1" dirty="0">
                    <a:latin typeface="Times New Roman" panose="02020603050405020304" pitchFamily="18" charset="0"/>
                    <a:cs typeface="Times New Roman" panose="02020603050405020304" pitchFamily="18" charset="0"/>
                  </a:rPr>
                  <a:t>.</a:t>
                </a:r>
              </a:p>
              <a:p>
                <a:endParaRPr lang="ru-RU" dirty="0"/>
              </a:p>
            </p:txBody>
          </p:sp>
        </mc:Choice>
        <mc:Fallback xmlns="">
          <p:sp>
            <p:nvSpPr>
              <p:cNvPr id="5" name="Заголовок 1"/>
              <p:cNvSpPr>
                <a:spLocks noGrp="1" noRot="1" noChangeAspect="1" noMove="1" noResize="1" noEditPoints="1" noAdjustHandles="1" noChangeArrowheads="1" noChangeShapeType="1" noTextEdit="1"/>
              </p:cNvSpPr>
              <p:nvPr>
                <p:ph idx="1"/>
              </p:nvPr>
            </p:nvSpPr>
            <p:spPr>
              <a:xfrm>
                <a:off x="633046" y="448408"/>
                <a:ext cx="11183816" cy="6242538"/>
              </a:xfrm>
              <a:blipFill>
                <a:blip r:embed="rId2"/>
                <a:stretch>
                  <a:fillRect l="-872" t="-1367" r="-1036"/>
                </a:stretch>
              </a:blipFill>
            </p:spPr>
            <p:txBody>
              <a:bodyPr/>
              <a:lstStyle/>
              <a:p>
                <a:r>
                  <a:rPr lang="ru-RU">
                    <a:noFill/>
                  </a:rPr>
                  <a:t> </a:t>
                </a:r>
              </a:p>
            </p:txBody>
          </p:sp>
        </mc:Fallback>
      </mc:AlternateContent>
    </p:spTree>
    <p:extLst>
      <p:ext uri="{BB962C8B-B14F-4D97-AF65-F5344CB8AC3E}">
        <p14:creationId xmlns:p14="http://schemas.microsoft.com/office/powerpoint/2010/main" val="347034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22343" cy="1085936"/>
          </a:xfrm>
        </p:spPr>
        <p:txBody>
          <a:bodyPr/>
          <a:lstStyle/>
          <a:p>
            <a:r>
              <a:rPr lang="ru-RU" sz="3200" b="1" dirty="0" err="1">
                <a:latin typeface="Times New Roman" panose="02020603050405020304" pitchFamily="18" charset="0"/>
                <a:cs typeface="Times New Roman" panose="02020603050405020304" pitchFamily="18" charset="0"/>
              </a:rPr>
              <a:t>Ýer</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işleriniň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göwrüm</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işiniň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ýönekeýleşdirilen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hasaby</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kilometrler</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boýunça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hasaplanylýar</a:t>
            </a:r>
            <a:r>
              <a:rPr lang="ru-RU" sz="32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1103312" y="1688124"/>
                <a:ext cx="9869488" cy="4560276"/>
              </a:xfrm>
            </p:spPr>
            <p:txBody>
              <a:bodyPr>
                <a:normAutofit lnSpcReduction="10000"/>
              </a:bodyPr>
              <a:lstStyle/>
              <a:p>
                <a:r>
                  <a:rPr lang="ru-RU" sz="2800" b="1" dirty="0" smtClean="0">
                    <a:latin typeface="Times New Roman" panose="02020603050405020304" pitchFamily="18" charset="0"/>
                    <a:cs typeface="Times New Roman" panose="02020603050405020304" pitchFamily="18" charset="0"/>
                  </a:rPr>
                  <a:t>V- </a:t>
                </a:r>
                <a:r>
                  <a:rPr lang="ru-RU" sz="2800" b="1" dirty="0" err="1">
                    <a:latin typeface="Times New Roman" panose="02020603050405020304" pitchFamily="18" charset="0"/>
                    <a:cs typeface="Times New Roman" panose="02020603050405020304" pitchFamily="18" charset="0"/>
                  </a:rPr>
                  <a:t>topragyň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göwrümi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üýşürme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üçin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zerur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bolany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şu</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aşakdaky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aňlatma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boýunça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kesgitlenilýär</a:t>
                </a:r>
                <a:r>
                  <a:rPr lang="ru-RU" sz="2800"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endParaRPr lang="tk-TM" sz="2800" b="1" dirty="0" smtClean="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sSubSup>
                      <m:sSubSupPr>
                        <m:ctrlPr>
                          <a:rPr lang="ru-RU" sz="2800" b="1" i="1" smtClean="0">
                            <a:latin typeface="Cambria Math" panose="02040503050406030204" pitchFamily="18" charset="0"/>
                            <a:cs typeface="Times New Roman" panose="02020603050405020304" pitchFamily="18" charset="0"/>
                          </a:rPr>
                        </m:ctrlPr>
                      </m:sSubSupPr>
                      <m:e>
                        <m:r>
                          <a:rPr lang="en-US" sz="2800" b="1" i="1" smtClean="0">
                            <a:latin typeface="Cambria Math" panose="02040503050406030204" pitchFamily="18" charset="0"/>
                            <a:cs typeface="Times New Roman" panose="02020603050405020304" pitchFamily="18" charset="0"/>
                          </a:rPr>
                          <m:t>𝑽</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𝑺</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𝑳</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𝑲</m:t>
                        </m:r>
                      </m:e>
                      <m:sub>
                        <m:r>
                          <a:rPr lang="en-US" sz="2800" b="1" i="1" smtClean="0">
                            <a:latin typeface="Cambria Math" panose="02040503050406030204" pitchFamily="18" charset="0"/>
                            <a:cs typeface="Times New Roman" panose="02020603050405020304" pitchFamily="18" charset="0"/>
                          </a:rPr>
                          <m:t>𝒅𝒚𝒌</m:t>
                        </m:r>
                        <m:r>
                          <a:rPr lang="en-US" sz="2800" b="1" i="1" smtClean="0">
                            <a:latin typeface="Cambria Math" panose="02040503050406030204" pitchFamily="18" charset="0"/>
                            <a:cs typeface="Times New Roman" panose="02020603050405020304" pitchFamily="18" charset="0"/>
                          </a:rPr>
                          <m:t>.</m:t>
                        </m:r>
                      </m:sub>
                      <m:sup>
                        <m:r>
                          <a:rPr lang="en-US" sz="2800" b="1" i="1" smtClean="0">
                            <a:latin typeface="Cambria Math" panose="02040503050406030204" pitchFamily="18" charset="0"/>
                            <a:cs typeface="Times New Roman" panose="02020603050405020304" pitchFamily="18" charset="0"/>
                          </a:rPr>
                          <m:t>𝒐𝒕𝒏</m:t>
                        </m:r>
                        <m:r>
                          <a:rPr lang="en-US" sz="2800" b="1" i="1" smtClean="0">
                            <a:latin typeface="Cambria Math" panose="02040503050406030204" pitchFamily="18" charset="0"/>
                            <a:cs typeface="Times New Roman" panose="02020603050405020304" pitchFamily="18" charset="0"/>
                          </a:rPr>
                          <m:t>.</m:t>
                        </m:r>
                      </m:sup>
                    </m:sSubSup>
                  </m:oMath>
                </a14:m>
                <a:r>
                  <a:rPr lang="en-US" sz="2800" b="1" dirty="0" smtClean="0">
                    <a:latin typeface="Times New Roman" panose="02020603050405020304" pitchFamily="18" charset="0"/>
                    <a:cs typeface="Times New Roman" panose="02020603050405020304" pitchFamily="18" charset="0"/>
                  </a:rPr>
                  <a:t>  ,  m³; </a:t>
                </a:r>
              </a:p>
              <a:p>
                <a:pPr marL="0" indent="0" algn="ctr">
                  <a:buNone/>
                </a:pP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b</a:t>
                </a:r>
                <a:r>
                  <a:rPr lang="ru-RU" sz="2800" b="1" dirty="0" smtClean="0">
                    <a:latin typeface="Times New Roman" panose="02020603050405020304" pitchFamily="18" charset="0"/>
                    <a:cs typeface="Times New Roman" panose="02020603050405020304" pitchFamily="18" charset="0"/>
                  </a:rPr>
                  <a:t>u </a:t>
                </a:r>
                <a:r>
                  <a:rPr lang="ru-RU" sz="2800" b="1" dirty="0" err="1">
                    <a:latin typeface="Times New Roman" panose="02020603050405020304" pitchFamily="18" charset="0"/>
                    <a:cs typeface="Times New Roman" panose="02020603050405020304" pitchFamily="18" charset="0"/>
                  </a:rPr>
                  <a:t>ýerde</a:t>
                </a:r>
                <a:r>
                  <a:rPr lang="ru-RU" sz="2800" b="1" dirty="0">
                    <a:latin typeface="Times New Roman" panose="02020603050405020304" pitchFamily="18" charset="0"/>
                    <a:cs typeface="Times New Roman" panose="02020603050405020304" pitchFamily="18" charset="0"/>
                  </a:rPr>
                  <a:t>: S- </a:t>
                </a:r>
                <a:r>
                  <a:rPr lang="ru-RU" sz="2800" b="1" dirty="0" err="1">
                    <a:latin typeface="Times New Roman" panose="02020603050405020304" pitchFamily="18" charset="0"/>
                    <a:cs typeface="Times New Roman" panose="02020603050405020304" pitchFamily="18" charset="0"/>
                  </a:rPr>
                  <a:t>üýşürme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kese-kesiginiň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meýdany</a:t>
                </a:r>
                <a:r>
                  <a:rPr lang="ru-RU" sz="2800" b="1" dirty="0">
                    <a:latin typeface="Times New Roman" panose="02020603050405020304" pitchFamily="18" charset="0"/>
                    <a:cs typeface="Times New Roman" panose="02020603050405020304" pitchFamily="18" charset="0"/>
                  </a:rPr>
                  <a:t>, m</a:t>
                </a:r>
                <a:r>
                  <a:rPr lang="ru-RU" sz="2800" b="1" baseline="30000" dirty="0">
                    <a:latin typeface="Times New Roman" panose="02020603050405020304" pitchFamily="18" charset="0"/>
                    <a:cs typeface="Times New Roman" panose="02020603050405020304" pitchFamily="18" charset="0"/>
                  </a:rPr>
                  <a:t>2</a:t>
                </a:r>
                <a:r>
                  <a:rPr lang="ru-RU" sz="2800" b="1" dirty="0">
                    <a:latin typeface="Times New Roman" panose="02020603050405020304" pitchFamily="18" charset="0"/>
                    <a:cs typeface="Times New Roman" panose="02020603050405020304" pitchFamily="18" charset="0"/>
                  </a:rPr>
                  <a:t>;</a:t>
                </a:r>
              </a:p>
              <a:p>
                <a:r>
                  <a:rPr lang="ru-RU" sz="2800" b="1" dirty="0">
                    <a:latin typeface="Times New Roman" panose="02020603050405020304" pitchFamily="18" charset="0"/>
                    <a:cs typeface="Times New Roman" panose="02020603050405020304" pitchFamily="18" charset="0"/>
                  </a:rPr>
                  <a:t>L- </a:t>
                </a:r>
                <a:r>
                  <a:rPr lang="ru-RU" sz="2800" b="1" dirty="0" err="1">
                    <a:latin typeface="Times New Roman" panose="02020603050405020304" pitchFamily="18" charset="0"/>
                    <a:cs typeface="Times New Roman" panose="02020603050405020304" pitchFamily="18" charset="0"/>
                  </a:rPr>
                  <a:t>guruljak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böleginiň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uzynlygy</a:t>
                </a:r>
                <a:r>
                  <a:rPr lang="ru-RU" sz="2800" b="1" dirty="0">
                    <a:latin typeface="Times New Roman" panose="02020603050405020304" pitchFamily="18" charset="0"/>
                    <a:cs typeface="Times New Roman" panose="02020603050405020304" pitchFamily="18" charset="0"/>
                  </a:rPr>
                  <a:t>, m;</a:t>
                </a:r>
              </a:p>
              <a:p>
                <a14:m>
                  <m:oMath xmlns:m="http://schemas.openxmlformats.org/officeDocument/2006/math">
                    <m:sSubSup>
                      <m:sSubSupPr>
                        <m:ctrlPr>
                          <a:rPr lang="ru-RU" sz="2800" b="1" i="1">
                            <a:latin typeface="Cambria Math" panose="02040503050406030204" pitchFamily="18" charset="0"/>
                          </a:rPr>
                        </m:ctrlPr>
                      </m:sSubSupPr>
                      <m:e>
                        <m:r>
                          <a:rPr lang="ru-RU" sz="2800" b="1" i="1">
                            <a:latin typeface="Cambria Math" panose="02040503050406030204" pitchFamily="18" charset="0"/>
                          </a:rPr>
                          <m:t>𝑲</m:t>
                        </m:r>
                      </m:e>
                      <m:sub>
                        <m:r>
                          <a:rPr lang="ru-RU" sz="2800" b="1" i="1">
                            <a:latin typeface="Cambria Math" panose="02040503050406030204" pitchFamily="18" charset="0"/>
                          </a:rPr>
                          <m:t>𝒅𝒚𝒌𝒚𝒛</m:t>
                        </m:r>
                      </m:sub>
                      <m:sup>
                        <m:r>
                          <a:rPr lang="ru-RU" sz="2800" b="1" i="1">
                            <a:latin typeface="Cambria Math" panose="02040503050406030204" pitchFamily="18" charset="0"/>
                          </a:rPr>
                          <m:t>𝒐𝒕𝒏𝒐𝒔𝒊𝒕𝒕𝒆𝒍</m:t>
                        </m:r>
                      </m:sup>
                    </m:sSubSup>
                  </m:oMath>
                </a14:m>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otnositel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dykyzlygynyň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koeffisiýenti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tablisa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boýunça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kabul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edilýär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tablisa</a:t>
                </a:r>
                <a:r>
                  <a:rPr lang="ru-RU" sz="2800" b="1" dirty="0">
                    <a:latin typeface="Times New Roman" panose="02020603050405020304" pitchFamily="18" charset="0"/>
                    <a:cs typeface="Times New Roman" panose="02020603050405020304" pitchFamily="18" charset="0"/>
                  </a:rPr>
                  <a:t> 1.). </a:t>
                </a:r>
              </a:p>
              <a:p>
                <a:pPr marL="0" indent="0">
                  <a:buNone/>
                </a:pPr>
                <a:endParaRPr lang="ru-RU" sz="2800" b="1"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1103312" y="1688124"/>
                <a:ext cx="9869488" cy="4560276"/>
              </a:xfrm>
              <a:blipFill>
                <a:blip r:embed="rId2"/>
                <a:stretch>
                  <a:fillRect l="-803" t="-2406" b="-1738"/>
                </a:stretch>
              </a:blipFill>
            </p:spPr>
            <p:txBody>
              <a:bodyPr/>
              <a:lstStyle/>
              <a:p>
                <a:r>
                  <a:rPr lang="ru-RU">
                    <a:noFill/>
                  </a:rPr>
                  <a:t> </a:t>
                </a:r>
              </a:p>
            </p:txBody>
          </p:sp>
        </mc:Fallback>
      </mc:AlternateContent>
    </p:spTree>
    <p:extLst>
      <p:ext uri="{BB962C8B-B14F-4D97-AF65-F5344CB8AC3E}">
        <p14:creationId xmlns:p14="http://schemas.microsoft.com/office/powerpoint/2010/main" val="630364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Заголовок 1"/>
              <p:cNvSpPr>
                <a:spLocks noGrp="1"/>
              </p:cNvSpPr>
              <p:nvPr>
                <p:ph idx="1"/>
              </p:nvPr>
            </p:nvSpPr>
            <p:spPr>
              <a:xfrm>
                <a:off x="1428629" y="879231"/>
                <a:ext cx="8788033" cy="5609492"/>
              </a:xfrm>
            </p:spPr>
            <p:txBody>
              <a:bodyPr>
                <a:normAutofit/>
              </a:bodyPr>
              <a:lstStyle/>
              <a:p>
                <a:pPr marL="0" indent="0">
                  <a:buNone/>
                </a:pPr>
                <a:endParaRPr lang="tk-TM" sz="2800" b="1" dirty="0" smtClean="0">
                  <a:latin typeface="Times New Roman" panose="02020603050405020304" pitchFamily="18" charset="0"/>
                  <a:cs typeface="Times New Roman" panose="02020603050405020304" pitchFamily="18" charset="0"/>
                </a:endParaRPr>
              </a:p>
              <a:p>
                <a:r>
                  <a:rPr lang="ru-RU" sz="2800" b="1" dirty="0" err="1" smtClean="0">
                    <a:latin typeface="Times New Roman" panose="02020603050405020304" pitchFamily="18" charset="0"/>
                    <a:cs typeface="Times New Roman" panose="02020603050405020304" pitchFamily="18" charset="0"/>
                  </a:rPr>
                  <a:t>Otnositel</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dykyzlyk</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koeffisiýent</a:t>
                </a:r>
                <a:r>
                  <a:rPr lang="tk-TM" sz="2800" b="1" dirty="0" smtClean="0">
                    <a:latin typeface="Times New Roman" panose="02020603050405020304" pitchFamily="18" charset="0"/>
                    <a:cs typeface="Times New Roman" panose="02020603050405020304" pitchFamily="18" charset="0"/>
                  </a:rPr>
                  <a:t>i – bu </a:t>
                </a:r>
                <a:r>
                  <a:rPr lang="ru-RU" sz="2800" b="1" dirty="0" smtClean="0">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ru-RU" sz="2800" b="1" i="1">
                            <a:latin typeface="Cambria Math" panose="02040503050406030204" pitchFamily="18" charset="0"/>
                          </a:rPr>
                        </m:ctrlPr>
                      </m:sSubSupPr>
                      <m:e>
                        <m:r>
                          <a:rPr lang="ru-RU" sz="2800" b="1" i="1">
                            <a:latin typeface="Cambria Math" panose="02040503050406030204" pitchFamily="18" charset="0"/>
                          </a:rPr>
                          <m:t>𝑲</m:t>
                        </m:r>
                      </m:e>
                      <m:sub>
                        <m:r>
                          <a:rPr lang="ru-RU" sz="2800" b="1" i="1">
                            <a:latin typeface="Cambria Math" panose="02040503050406030204" pitchFamily="18" charset="0"/>
                          </a:rPr>
                          <m:t>𝒅𝒚𝒌𝒚𝒛</m:t>
                        </m:r>
                      </m:sub>
                      <m:sup>
                        <m:r>
                          <a:rPr lang="ru-RU" sz="2800" b="1" i="1">
                            <a:latin typeface="Cambria Math" panose="02040503050406030204" pitchFamily="18" charset="0"/>
                          </a:rPr>
                          <m:t>𝒐𝒕𝒏𝒐𝒔𝒊𝒕𝒕𝒆𝒍</m:t>
                        </m:r>
                      </m:sup>
                    </m:sSubSup>
                  </m:oMath>
                </a14:m>
                <a:r>
                  <a:rPr lang="ru-RU" sz="2800" b="1"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ru-RU" sz="2800" b="1" i="1">
                            <a:latin typeface="Cambria Math" panose="02040503050406030204" pitchFamily="18" charset="0"/>
                          </a:rPr>
                        </m:ctrlPr>
                      </m:sSubPr>
                      <m:e>
                        <m:r>
                          <a:rPr lang="ru-RU" sz="2800" b="1" i="1">
                            <a:latin typeface="Cambria Math" panose="02040503050406030204" pitchFamily="18" charset="0"/>
                          </a:rPr>
                          <m:t>𝝆</m:t>
                        </m:r>
                      </m:e>
                      <m:sub>
                        <m:r>
                          <a:rPr lang="ru-RU" sz="2800" b="1" i="1">
                            <a:latin typeface="Cambria Math" panose="02040503050406030204" pitchFamily="18" charset="0"/>
                          </a:rPr>
                          <m:t>üýş</m:t>
                        </m:r>
                      </m:sub>
                    </m:sSub>
                  </m:oMath>
                </a14:m>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üýşürme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topragyň</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talap</a:t>
                </a:r>
                <a:r>
                  <a:rPr lang="ru-RU" sz="2800" b="1" dirty="0" smtClean="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edilýän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dykyzlygynyň</a:t>
                </a:r>
                <a:r>
                  <a:rPr lang="ru-RU" sz="2800" b="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ru-RU" sz="2800" b="1" i="1">
                            <a:latin typeface="Cambria Math" panose="02040503050406030204" pitchFamily="18" charset="0"/>
                          </a:rPr>
                        </m:ctrlPr>
                      </m:sSubPr>
                      <m:e>
                        <m:r>
                          <a:rPr lang="ru-RU" sz="2800" b="1" i="1">
                            <a:latin typeface="Cambria Math" panose="02040503050406030204" pitchFamily="18" charset="0"/>
                          </a:rPr>
                          <m:t>𝝆</m:t>
                        </m:r>
                      </m:e>
                      <m:sub>
                        <m:r>
                          <a:rPr lang="ru-RU" sz="2800" b="1" i="1">
                            <a:latin typeface="Cambria Math" panose="02040503050406030204" pitchFamily="18" charset="0"/>
                          </a:rPr>
                          <m:t>ä</m:t>
                        </m:r>
                        <m:r>
                          <a:rPr lang="ru-RU" sz="2800" b="1" i="1">
                            <a:latin typeface="Cambria Math" panose="02040503050406030204" pitchFamily="18" charset="0"/>
                          </a:rPr>
                          <m:t>𝒕𝒊</m:t>
                        </m:r>
                        <m:r>
                          <a:rPr lang="ru-RU" sz="2800" b="1" i="1">
                            <a:latin typeface="Cambria Math" panose="02040503050406030204" pitchFamily="18" charset="0"/>
                          </a:rPr>
                          <m:t>ý</m:t>
                        </m:r>
                        <m:r>
                          <a:rPr lang="ru-RU" sz="2800" b="1" i="1">
                            <a:latin typeface="Cambria Math" panose="02040503050406030204" pitchFamily="18" charset="0"/>
                          </a:rPr>
                          <m:t>𝒂</m:t>
                        </m:r>
                        <m:r>
                          <a:rPr lang="ru-RU" sz="2800" b="1" i="1">
                            <a:latin typeface="Cambria Math" panose="02040503050406030204" pitchFamily="18" charset="0"/>
                          </a:rPr>
                          <m:t>ç </m:t>
                        </m:r>
                      </m:sub>
                    </m:sSub>
                  </m:oMath>
                </a14:m>
                <a:r>
                  <a:rPr lang="ru-RU" sz="2800" b="1" dirty="0" err="1">
                    <a:latin typeface="Times New Roman" panose="02020603050405020304" pitchFamily="18" charset="0"/>
                    <a:cs typeface="Times New Roman" panose="02020603050405020304" pitchFamily="18" charset="0"/>
                  </a:rPr>
                  <a:t>onuň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ätiýaçlykdaky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topragyň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dykyzlygyna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bolan</a:t>
                </a:r>
                <a:r>
                  <a:rPr lang="ru-RU" sz="2800" b="1" dirty="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gatnaşygy</a:t>
                </a:r>
                <a:r>
                  <a:rPr lang="tk-TM" sz="2800" b="1" dirty="0">
                    <a:latin typeface="Times New Roman" panose="02020603050405020304" pitchFamily="18" charset="0"/>
                    <a:cs typeface="Times New Roman" panose="02020603050405020304" pitchFamily="18" charset="0"/>
                  </a:rPr>
                  <a:t> </a:t>
                </a:r>
                <a:r>
                  <a:rPr lang="tk-TM" sz="2800" b="1" dirty="0" smtClean="0">
                    <a:latin typeface="Times New Roman" panose="02020603050405020304" pitchFamily="18" charset="0"/>
                    <a:cs typeface="Times New Roman" panose="02020603050405020304" pitchFamily="18" charset="0"/>
                  </a:rPr>
                  <a:t>boýunça alynýar:</a:t>
                </a:r>
                <a:endParaRPr lang="ru-RU" sz="2800" b="1" dirty="0">
                  <a:latin typeface="Times New Roman" panose="02020603050405020304" pitchFamily="18" charset="0"/>
                  <a:cs typeface="Times New Roman" panose="02020603050405020304" pitchFamily="18" charset="0"/>
                </a:endParaRPr>
              </a:p>
              <a:p>
                <a:pPr marL="0" indent="0">
                  <a:buNone/>
                </a:pPr>
                <a:endParaRPr lang="tk-TM" dirty="0"/>
              </a:p>
              <a:p>
                <a:endParaRPr lang="tk-TM" dirty="0" smtClean="0"/>
              </a:p>
              <a:p>
                <a:pPr marL="0" indent="0" algn="ctr">
                  <a:buNone/>
                </a:pPr>
                <a14:m>
                  <m:oMath xmlns:m="http://schemas.openxmlformats.org/officeDocument/2006/math">
                    <m:sSubSup>
                      <m:sSubSupPr>
                        <m:ctrlPr>
                          <a:rPr lang="ru-RU" sz="3600" b="1" i="1" smtClean="0">
                            <a:latin typeface="Cambria Math" panose="02040503050406030204" pitchFamily="18" charset="0"/>
                          </a:rPr>
                        </m:ctrlPr>
                      </m:sSubSupPr>
                      <m:e>
                        <m:r>
                          <a:rPr lang="tk-TM" sz="3600" b="1" i="1" smtClean="0">
                            <a:latin typeface="Cambria Math" panose="02040503050406030204" pitchFamily="18" charset="0"/>
                          </a:rPr>
                          <m:t>𝑲</m:t>
                        </m:r>
                      </m:e>
                      <m:sub>
                        <m:r>
                          <a:rPr lang="tk-TM" sz="3600" b="1" i="1" smtClean="0">
                            <a:latin typeface="Cambria Math" panose="02040503050406030204" pitchFamily="18" charset="0"/>
                          </a:rPr>
                          <m:t>𝒅𝒚𝒌</m:t>
                        </m:r>
                      </m:sub>
                      <m:sup>
                        <m:r>
                          <a:rPr lang="tk-TM" sz="3600" b="1" i="1" smtClean="0">
                            <a:latin typeface="Cambria Math" panose="02040503050406030204" pitchFamily="18" charset="0"/>
                          </a:rPr>
                          <m:t>𝒐𝒕𝒏</m:t>
                        </m:r>
                      </m:sup>
                    </m:sSubSup>
                  </m:oMath>
                </a14:m>
                <a:r>
                  <a:rPr lang="tk-TM" sz="3600" b="1" i="1"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tk-TM" sz="3600" b="1" i="1" smtClean="0">
                            <a:latin typeface="Cambria Math" panose="02040503050406030204" pitchFamily="18" charset="0"/>
                          </a:rPr>
                        </m:ctrlPr>
                      </m:fPr>
                      <m:num>
                        <m:sSub>
                          <m:sSubPr>
                            <m:ctrlPr>
                              <a:rPr lang="tk-TM" sz="3600" b="1" i="1" smtClean="0">
                                <a:latin typeface="Cambria Math" panose="02040503050406030204" pitchFamily="18" charset="0"/>
                              </a:rPr>
                            </m:ctrlPr>
                          </m:sSubPr>
                          <m:e>
                            <m:r>
                              <a:rPr lang="el-GR" sz="3600" b="1" i="1" smtClean="0">
                                <a:latin typeface="Cambria Math" panose="02040503050406030204" pitchFamily="18" charset="0"/>
                              </a:rPr>
                              <m:t>𝝆</m:t>
                            </m:r>
                          </m:e>
                          <m:sub>
                            <m:r>
                              <a:rPr lang="tk-TM" sz="3600" b="1" i="1" smtClean="0">
                                <a:latin typeface="Cambria Math" panose="02040503050406030204" pitchFamily="18" charset="0"/>
                              </a:rPr>
                              <m:t>üýş</m:t>
                            </m:r>
                          </m:sub>
                        </m:sSub>
                      </m:num>
                      <m:den>
                        <m:sSub>
                          <m:sSubPr>
                            <m:ctrlPr>
                              <a:rPr lang="tk-TM" sz="3600" b="1" i="1" smtClean="0">
                                <a:latin typeface="Cambria Math" panose="02040503050406030204" pitchFamily="18" charset="0"/>
                              </a:rPr>
                            </m:ctrlPr>
                          </m:sSubPr>
                          <m:e>
                            <m:r>
                              <a:rPr lang="el-GR" sz="3600" b="1" i="1" smtClean="0">
                                <a:latin typeface="Cambria Math" panose="02040503050406030204" pitchFamily="18" charset="0"/>
                              </a:rPr>
                              <m:t>𝝆</m:t>
                            </m:r>
                          </m:e>
                          <m:sub>
                            <m:r>
                              <a:rPr lang="tk-TM" sz="3600" b="1" i="1" smtClean="0">
                                <a:latin typeface="Cambria Math" panose="02040503050406030204" pitchFamily="18" charset="0"/>
                              </a:rPr>
                              <m:t>ä</m:t>
                            </m:r>
                            <m:r>
                              <a:rPr lang="tk-TM" sz="3600" b="1" i="1" smtClean="0">
                                <a:latin typeface="Cambria Math" panose="02040503050406030204" pitchFamily="18" charset="0"/>
                              </a:rPr>
                              <m:t>𝒕𝒊</m:t>
                            </m:r>
                            <m:r>
                              <a:rPr lang="tk-TM" sz="3600" b="1" i="1" smtClean="0">
                                <a:latin typeface="Cambria Math" panose="02040503050406030204" pitchFamily="18" charset="0"/>
                              </a:rPr>
                              <m:t>ý</m:t>
                            </m:r>
                            <m:r>
                              <a:rPr lang="tk-TM" sz="3600" b="1" i="1" smtClean="0">
                                <a:latin typeface="Cambria Math" panose="02040503050406030204" pitchFamily="18" charset="0"/>
                              </a:rPr>
                              <m:t>𝒂</m:t>
                            </m:r>
                            <m:r>
                              <a:rPr lang="tk-TM" sz="3600" b="1" i="1" smtClean="0">
                                <a:latin typeface="Cambria Math" panose="02040503050406030204" pitchFamily="18" charset="0"/>
                              </a:rPr>
                              <m:t>ç</m:t>
                            </m:r>
                          </m:sub>
                        </m:sSub>
                      </m:den>
                    </m:f>
                  </m:oMath>
                </a14:m>
                <a:r>
                  <a:rPr lang="tk-TM" sz="3600" b="1" i="1" dirty="0" smtClean="0">
                    <a:latin typeface="Times New Roman" panose="02020603050405020304" pitchFamily="18" charset="0"/>
                    <a:cs typeface="Times New Roman" panose="02020603050405020304" pitchFamily="18" charset="0"/>
                  </a:rPr>
                  <a:t> ; </a:t>
                </a:r>
                <a:endParaRPr lang="ru-RU" sz="3600" b="1" i="1" dirty="0">
                  <a:latin typeface="Times New Roman" panose="02020603050405020304" pitchFamily="18" charset="0"/>
                  <a:cs typeface="Times New Roman" panose="02020603050405020304" pitchFamily="18" charset="0"/>
                </a:endParaRPr>
              </a:p>
            </p:txBody>
          </p:sp>
        </mc:Choice>
        <mc:Fallback xmlns="">
          <p:sp>
            <p:nvSpPr>
              <p:cNvPr id="4" name="Заголовок 1"/>
              <p:cNvSpPr>
                <a:spLocks noGrp="1" noRot="1" noChangeAspect="1" noMove="1" noResize="1" noEditPoints="1" noAdjustHandles="1" noChangeArrowheads="1" noChangeShapeType="1" noTextEdit="1"/>
              </p:cNvSpPr>
              <p:nvPr>
                <p:ph idx="1"/>
              </p:nvPr>
            </p:nvSpPr>
            <p:spPr>
              <a:xfrm>
                <a:off x="1428629" y="879231"/>
                <a:ext cx="8788033" cy="5609492"/>
              </a:xfrm>
              <a:blipFill>
                <a:blip r:embed="rId2"/>
                <a:stretch>
                  <a:fillRect l="-832"/>
                </a:stretch>
              </a:blipFill>
            </p:spPr>
            <p:txBody>
              <a:bodyPr/>
              <a:lstStyle/>
              <a:p>
                <a:r>
                  <a:rPr lang="ru-RU">
                    <a:noFill/>
                  </a:rPr>
                  <a:t> </a:t>
                </a:r>
              </a:p>
            </p:txBody>
          </p:sp>
        </mc:Fallback>
      </mc:AlternateContent>
    </p:spTree>
    <p:extLst>
      <p:ext uri="{BB962C8B-B14F-4D97-AF65-F5344CB8AC3E}">
        <p14:creationId xmlns:p14="http://schemas.microsoft.com/office/powerpoint/2010/main" val="412938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4326" y="320834"/>
            <a:ext cx="9404723" cy="839751"/>
          </a:xfrm>
        </p:spPr>
        <p:txBody>
          <a:bodyPr/>
          <a:lstStyle/>
          <a:p>
            <a:pPr algn="ctr"/>
            <a:r>
              <a:rPr lang="tk-TM" sz="2800" b="1" dirty="0" smtClean="0">
                <a:latin typeface="Times New Roman" panose="02020603050405020304" pitchFamily="18" charset="0"/>
                <a:cs typeface="Times New Roman" panose="02020603050405020304" pitchFamily="18" charset="0"/>
              </a:rPr>
              <a:t>Otnositellikdäki dykyzlandyrma koeffisiýentiniň bahasy </a:t>
            </a:r>
            <a:br>
              <a:rPr lang="tk-TM" sz="2800" b="1" dirty="0" smtClean="0">
                <a:latin typeface="Times New Roman" panose="02020603050405020304" pitchFamily="18" charset="0"/>
                <a:cs typeface="Times New Roman" panose="02020603050405020304" pitchFamily="18" charset="0"/>
              </a:rPr>
            </a:br>
            <a:r>
              <a:rPr lang="tk-TM" sz="2800" b="1" dirty="0" smtClean="0">
                <a:latin typeface="Times New Roman" panose="02020603050405020304" pitchFamily="18" charset="0"/>
                <a:cs typeface="Times New Roman" panose="02020603050405020304" pitchFamily="18" charset="0"/>
              </a:rPr>
              <a:t>tablisada berlen: </a:t>
            </a:r>
            <a:endParaRPr lang="ru-RU" sz="28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79316300"/>
              </p:ext>
            </p:extLst>
          </p:nvPr>
        </p:nvGraphicFramePr>
        <p:xfrm>
          <a:off x="508001" y="1463549"/>
          <a:ext cx="11074400" cy="4954836"/>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892258561"/>
                    </a:ext>
                  </a:extLst>
                </a:gridCol>
                <a:gridCol w="1384300">
                  <a:extLst>
                    <a:ext uri="{9D8B030D-6E8A-4147-A177-3AD203B41FA5}">
                      <a16:colId xmlns:a16="http://schemas.microsoft.com/office/drawing/2014/main" val="2671341840"/>
                    </a:ext>
                  </a:extLst>
                </a:gridCol>
                <a:gridCol w="1384300">
                  <a:extLst>
                    <a:ext uri="{9D8B030D-6E8A-4147-A177-3AD203B41FA5}">
                      <a16:colId xmlns:a16="http://schemas.microsoft.com/office/drawing/2014/main" val="385295548"/>
                    </a:ext>
                  </a:extLst>
                </a:gridCol>
                <a:gridCol w="1384300">
                  <a:extLst>
                    <a:ext uri="{9D8B030D-6E8A-4147-A177-3AD203B41FA5}">
                      <a16:colId xmlns:a16="http://schemas.microsoft.com/office/drawing/2014/main" val="2939876814"/>
                    </a:ext>
                  </a:extLst>
                </a:gridCol>
                <a:gridCol w="1384300">
                  <a:extLst>
                    <a:ext uri="{9D8B030D-6E8A-4147-A177-3AD203B41FA5}">
                      <a16:colId xmlns:a16="http://schemas.microsoft.com/office/drawing/2014/main" val="553374265"/>
                    </a:ext>
                  </a:extLst>
                </a:gridCol>
                <a:gridCol w="1384300">
                  <a:extLst>
                    <a:ext uri="{9D8B030D-6E8A-4147-A177-3AD203B41FA5}">
                      <a16:colId xmlns:a16="http://schemas.microsoft.com/office/drawing/2014/main" val="1319260039"/>
                    </a:ext>
                  </a:extLst>
                </a:gridCol>
                <a:gridCol w="1384300">
                  <a:extLst>
                    <a:ext uri="{9D8B030D-6E8A-4147-A177-3AD203B41FA5}">
                      <a16:colId xmlns:a16="http://schemas.microsoft.com/office/drawing/2014/main" val="2889610849"/>
                    </a:ext>
                  </a:extLst>
                </a:gridCol>
                <a:gridCol w="1384300">
                  <a:extLst>
                    <a:ext uri="{9D8B030D-6E8A-4147-A177-3AD203B41FA5}">
                      <a16:colId xmlns:a16="http://schemas.microsoft.com/office/drawing/2014/main" val="3510631310"/>
                    </a:ext>
                  </a:extLst>
                </a:gridCol>
              </a:tblGrid>
              <a:tr h="753727">
                <a:tc rowSpan="3">
                  <a:txBody>
                    <a:bodyPr/>
                    <a:lstStyle/>
                    <a:p>
                      <a:pPr algn="ctr"/>
                      <a:r>
                        <a:rPr lang="tk-TM" dirty="0" smtClean="0">
                          <a:latin typeface="Times New Roman" panose="02020603050405020304" pitchFamily="18" charset="0"/>
                          <a:cs typeface="Times New Roman" panose="02020603050405020304" pitchFamily="18" charset="0"/>
                        </a:rPr>
                        <a:t>Talap</a:t>
                      </a:r>
                      <a:r>
                        <a:rPr lang="tk-TM" baseline="0" dirty="0" smtClean="0">
                          <a:latin typeface="Times New Roman" panose="02020603050405020304" pitchFamily="18" charset="0"/>
                          <a:cs typeface="Times New Roman" panose="02020603050405020304" pitchFamily="18" charset="0"/>
                        </a:rPr>
                        <a:t> edilýän topragyň dykyzlan</a:t>
                      </a:r>
                    </a:p>
                    <a:p>
                      <a:pPr algn="ctr"/>
                      <a:r>
                        <a:rPr lang="tk-TM" baseline="0" dirty="0" smtClean="0">
                          <a:latin typeface="Times New Roman" panose="02020603050405020304" pitchFamily="18" charset="0"/>
                          <a:cs typeface="Times New Roman" panose="02020603050405020304" pitchFamily="18" charset="0"/>
                        </a:rPr>
                        <a:t>dyrma koeffisiýenti</a:t>
                      </a:r>
                      <a:endParaRPr lang="ru-RU" dirty="0">
                        <a:latin typeface="Times New Roman" panose="02020603050405020304" pitchFamily="18" charset="0"/>
                        <a:cs typeface="Times New Roman" panose="02020603050405020304" pitchFamily="18" charset="0"/>
                      </a:endParaRPr>
                    </a:p>
                  </a:txBody>
                  <a:tcPr anchor="ctr"/>
                </a:tc>
                <a:tc gridSpan="7">
                  <a:txBody>
                    <a:bodyPr/>
                    <a:lstStyle/>
                    <a:p>
                      <a:pPr algn="ctr"/>
                      <a:r>
                        <a:rPr lang="tk-TM" sz="2400" dirty="0" smtClean="0">
                          <a:latin typeface="Times New Roman" panose="02020603050405020304" pitchFamily="18" charset="0"/>
                          <a:cs typeface="Times New Roman" panose="02020603050405020304" pitchFamily="18" charset="0"/>
                        </a:rPr>
                        <a:t>Toprak üçin dykyzlandyrmanyň otnositellikdäki koeffisiýentiniň bahasy</a:t>
                      </a:r>
                      <a:endParaRPr lang="ru-RU" sz="2400"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2073834216"/>
                  </a:ext>
                </a:extLst>
              </a:tr>
              <a:tr h="1027020">
                <a:tc vMerge="1">
                  <a:txBody>
                    <a:bodyPr/>
                    <a:lstStyle/>
                    <a:p>
                      <a:endParaRPr lang="ru-RU" dirty="0"/>
                    </a:p>
                  </a:txBody>
                  <a:tcPr/>
                </a:tc>
                <a:tc rowSpan="2">
                  <a:txBody>
                    <a:bodyPr/>
                    <a:lstStyle/>
                    <a:p>
                      <a:pPr algn="ctr"/>
                      <a:r>
                        <a:rPr lang="tk-TM" sz="2400" b="1" dirty="0" smtClean="0">
                          <a:latin typeface="Times New Roman" panose="02020603050405020304" pitchFamily="18" charset="0"/>
                          <a:cs typeface="Times New Roman" panose="02020603050405020304" pitchFamily="18" charset="0"/>
                        </a:rPr>
                        <a:t>Çäge, topur,</a:t>
                      </a:r>
                      <a:r>
                        <a:rPr lang="tk-TM" sz="2400" b="1" baseline="0" dirty="0" smtClean="0">
                          <a:latin typeface="Times New Roman" panose="02020603050405020304" pitchFamily="18" charset="0"/>
                          <a:cs typeface="Times New Roman" panose="02020603050405020304" pitchFamily="18" charset="0"/>
                        </a:rPr>
                        <a:t> tozanly toýun</a:t>
                      </a:r>
                      <a:endParaRPr lang="ru-RU" sz="2400" b="1" dirty="0">
                        <a:latin typeface="Times New Roman" panose="02020603050405020304" pitchFamily="18" charset="0"/>
                        <a:cs typeface="Times New Roman" panose="02020603050405020304" pitchFamily="18" charset="0"/>
                      </a:endParaRPr>
                    </a:p>
                  </a:txBody>
                  <a:tcPr anchor="ctr"/>
                </a:tc>
                <a:tc rowSpan="2">
                  <a:txBody>
                    <a:bodyPr/>
                    <a:lstStyle/>
                    <a:p>
                      <a:pPr algn="ctr"/>
                      <a:r>
                        <a:rPr lang="tk-TM" sz="2400" b="1" dirty="0" smtClean="0">
                          <a:latin typeface="Times New Roman" panose="02020603050405020304" pitchFamily="18" charset="0"/>
                          <a:cs typeface="Times New Roman" panose="02020603050405020304" pitchFamily="18" charset="0"/>
                        </a:rPr>
                        <a:t>Toýun, topur</a:t>
                      </a:r>
                      <a:endParaRPr lang="ru-RU" sz="2400" b="1" dirty="0">
                        <a:latin typeface="Times New Roman" panose="02020603050405020304" pitchFamily="18" charset="0"/>
                        <a:cs typeface="Times New Roman" panose="02020603050405020304" pitchFamily="18" charset="0"/>
                      </a:endParaRPr>
                    </a:p>
                  </a:txBody>
                  <a:tcPr anchor="ctr"/>
                </a:tc>
                <a:tc rowSpan="2">
                  <a:txBody>
                    <a:bodyPr/>
                    <a:lstStyle/>
                    <a:p>
                      <a:pPr algn="ctr"/>
                      <a:r>
                        <a:rPr lang="tk-TM" sz="2400" b="1" dirty="0" smtClean="0">
                          <a:latin typeface="Times New Roman" panose="02020603050405020304" pitchFamily="18" charset="0"/>
                          <a:cs typeface="Times New Roman" panose="02020603050405020304" pitchFamily="18" charset="0"/>
                        </a:rPr>
                        <a:t>Tokaý ýerin</a:t>
                      </a:r>
                    </a:p>
                    <a:p>
                      <a:pPr algn="ctr"/>
                      <a:r>
                        <a:rPr lang="tk-TM" sz="2400" b="1" dirty="0" smtClean="0">
                          <a:latin typeface="Times New Roman" panose="02020603050405020304" pitchFamily="18" charset="0"/>
                          <a:cs typeface="Times New Roman" panose="02020603050405020304" pitchFamily="18" charset="0"/>
                        </a:rPr>
                        <a:t>däki toprak</a:t>
                      </a:r>
                      <a:endParaRPr lang="ru-RU" sz="2400" b="1" dirty="0">
                        <a:latin typeface="Times New Roman" panose="02020603050405020304" pitchFamily="18" charset="0"/>
                        <a:cs typeface="Times New Roman" panose="02020603050405020304" pitchFamily="18" charset="0"/>
                      </a:endParaRPr>
                    </a:p>
                  </a:txBody>
                  <a:tcPr anchor="ctr"/>
                </a:tc>
                <a:tc gridSpan="3">
                  <a:txBody>
                    <a:bodyPr/>
                    <a:lstStyle/>
                    <a:p>
                      <a:pPr algn="ctr"/>
                      <a:r>
                        <a:rPr lang="tk-TM" sz="2400" b="1" dirty="0" smtClean="0">
                          <a:latin typeface="Times New Roman" panose="02020603050405020304" pitchFamily="18" charset="0"/>
                          <a:cs typeface="Times New Roman" panose="02020603050405020304" pitchFamily="18" charset="0"/>
                        </a:rPr>
                        <a:t>Dag daşlaryň topragy,</a:t>
                      </a:r>
                      <a:r>
                        <a:rPr lang="tk-TM" sz="2400" b="1" baseline="0" dirty="0" smtClean="0">
                          <a:latin typeface="Times New Roman" panose="02020603050405020304" pitchFamily="18" charset="0"/>
                          <a:cs typeface="Times New Roman" panose="02020603050405020304" pitchFamily="18" charset="0"/>
                        </a:rPr>
                        <a:t> massasynyň göwrümi g/sm³</a:t>
                      </a:r>
                      <a:endParaRPr lang="ru-RU" sz="2400" b="1" dirty="0">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c hMerge="1">
                  <a:txBody>
                    <a:bodyPr/>
                    <a:lstStyle/>
                    <a:p>
                      <a:endParaRPr lang="ru-RU" dirty="0"/>
                    </a:p>
                  </a:txBody>
                  <a:tcPr/>
                </a:tc>
                <a:tc rowSpan="2">
                  <a:txBody>
                    <a:bodyPr/>
                    <a:lstStyle/>
                    <a:p>
                      <a:pPr algn="ctr"/>
                      <a:r>
                        <a:rPr lang="tk-TM" sz="2400" b="1" dirty="0" smtClean="0">
                          <a:latin typeface="Times New Roman" panose="02020603050405020304" pitchFamily="18" charset="0"/>
                          <a:cs typeface="Times New Roman" panose="02020603050405020304" pitchFamily="18" charset="0"/>
                        </a:rPr>
                        <a:t>Şlaklar</a:t>
                      </a:r>
                      <a:r>
                        <a:rPr lang="tk-TM" sz="2400" b="1" baseline="0"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44118807"/>
                  </a:ext>
                </a:extLst>
              </a:tr>
              <a:tr h="912908">
                <a:tc vMerge="1">
                  <a:txBody>
                    <a:bodyPr/>
                    <a:lstStyle/>
                    <a:p>
                      <a:endParaRPr lang="ru-RU" dirty="0"/>
                    </a:p>
                  </a:txBody>
                  <a:tcPr/>
                </a:tc>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tk-TM" sz="2400" b="1" dirty="0" smtClean="0">
                          <a:latin typeface="Times New Roman" panose="02020603050405020304" pitchFamily="18" charset="0"/>
                          <a:cs typeface="Times New Roman" panose="02020603050405020304" pitchFamily="18" charset="0"/>
                        </a:rPr>
                        <a:t>1,9 - 2,2</a:t>
                      </a:r>
                      <a:endParaRPr lang="ru-RU" sz="24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400" b="1" dirty="0" smtClean="0">
                          <a:latin typeface="Times New Roman" panose="02020603050405020304" pitchFamily="18" charset="0"/>
                          <a:cs typeface="Times New Roman" panose="02020603050405020304" pitchFamily="18" charset="0"/>
                        </a:rPr>
                        <a:t>2,2</a:t>
                      </a:r>
                      <a:r>
                        <a:rPr lang="tk-TM" sz="2400" b="1" baseline="0" dirty="0" smtClean="0">
                          <a:latin typeface="Times New Roman" panose="02020603050405020304" pitchFamily="18" charset="0"/>
                          <a:cs typeface="Times New Roman" panose="02020603050405020304" pitchFamily="18" charset="0"/>
                        </a:rPr>
                        <a:t> – 2,4</a:t>
                      </a:r>
                      <a:endParaRPr lang="ru-RU" sz="24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400" b="1" dirty="0" smtClean="0">
                          <a:latin typeface="Times New Roman" panose="02020603050405020304" pitchFamily="18" charset="0"/>
                          <a:cs typeface="Times New Roman" panose="02020603050405020304" pitchFamily="18" charset="0"/>
                        </a:rPr>
                        <a:t>2,4 –</a:t>
                      </a:r>
                      <a:r>
                        <a:rPr lang="tk-TM" sz="2400" b="1" baseline="0" dirty="0" smtClean="0">
                          <a:latin typeface="Times New Roman" panose="02020603050405020304" pitchFamily="18" charset="0"/>
                          <a:cs typeface="Times New Roman" panose="02020603050405020304" pitchFamily="18" charset="0"/>
                        </a:rPr>
                        <a:t> 2,7</a:t>
                      </a:r>
                      <a:endParaRPr lang="ru-RU" sz="2400" b="1" dirty="0">
                        <a:latin typeface="Times New Roman" panose="02020603050405020304" pitchFamily="18" charset="0"/>
                        <a:cs typeface="Times New Roman" panose="02020603050405020304" pitchFamily="18" charset="0"/>
                      </a:endParaRPr>
                    </a:p>
                  </a:txBody>
                  <a:tcPr anchor="ctr"/>
                </a:tc>
                <a:tc vMerge="1">
                  <a:txBody>
                    <a:bodyPr/>
                    <a:lstStyle/>
                    <a:p>
                      <a:endParaRPr lang="ru-RU" dirty="0"/>
                    </a:p>
                  </a:txBody>
                  <a:tcPr/>
                </a:tc>
                <a:extLst>
                  <a:ext uri="{0D108BD9-81ED-4DB2-BD59-A6C34878D82A}">
                    <a16:rowId xmlns:a16="http://schemas.microsoft.com/office/drawing/2014/main" val="486657290"/>
                  </a:ext>
                </a:extLst>
              </a:tr>
              <a:tr h="753727">
                <a:tc>
                  <a:txBody>
                    <a:bodyPr/>
                    <a:lstStyle/>
                    <a:p>
                      <a:pPr algn="ctr"/>
                      <a:r>
                        <a:rPr lang="tk-TM" sz="2000" b="1" dirty="0" smtClean="0">
                          <a:latin typeface="Times New Roman" panose="02020603050405020304" pitchFamily="18" charset="0"/>
                          <a:cs typeface="Times New Roman" panose="02020603050405020304" pitchFamily="18" charset="0"/>
                        </a:rPr>
                        <a:t>1,0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1,10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1,05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1,30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0,95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0,89</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0,84</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1,26</a:t>
                      </a:r>
                      <a:r>
                        <a:rPr lang="tk-TM" sz="2000" b="1" baseline="0" dirty="0" smtClean="0">
                          <a:latin typeface="Times New Roman" panose="02020603050405020304" pitchFamily="18" charset="0"/>
                          <a:cs typeface="Times New Roman" panose="02020603050405020304" pitchFamily="18" charset="0"/>
                        </a:rPr>
                        <a:t> – 1,47</a:t>
                      </a:r>
                      <a:endParaRPr lang="ru-RU"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59704226"/>
                  </a:ext>
                </a:extLst>
              </a:tr>
              <a:tr h="753727">
                <a:tc>
                  <a:txBody>
                    <a:bodyPr/>
                    <a:lstStyle/>
                    <a:p>
                      <a:pPr algn="ctr"/>
                      <a:r>
                        <a:rPr lang="tk-TM" sz="2000" b="1" dirty="0" smtClean="0">
                          <a:latin typeface="Times New Roman" panose="02020603050405020304" pitchFamily="18" charset="0"/>
                          <a:cs typeface="Times New Roman" panose="02020603050405020304" pitchFamily="18" charset="0"/>
                        </a:rPr>
                        <a:t>0,95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1,05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1,00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1,15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0,90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1,20 – 1,40</a:t>
                      </a:r>
                      <a:endParaRPr lang="ru-RU"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50214572"/>
                  </a:ext>
                </a:extLst>
              </a:tr>
              <a:tr h="753727">
                <a:tc>
                  <a:txBody>
                    <a:bodyPr/>
                    <a:lstStyle/>
                    <a:p>
                      <a:pPr algn="ctr"/>
                      <a:r>
                        <a:rPr lang="tk-TM" sz="2000" b="1" dirty="0" smtClean="0">
                          <a:latin typeface="Times New Roman" panose="02020603050405020304" pitchFamily="18" charset="0"/>
                          <a:cs typeface="Times New Roman" panose="02020603050405020304" pitchFamily="18" charset="0"/>
                        </a:rPr>
                        <a:t>0,90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1,00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0,95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1,10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0,85</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0,80</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0,76</a:t>
                      </a:r>
                      <a:endParaRPr lang="ru-RU" sz="2000" b="1" dirty="0">
                        <a:latin typeface="Times New Roman" panose="02020603050405020304" pitchFamily="18" charset="0"/>
                        <a:cs typeface="Times New Roman" panose="02020603050405020304" pitchFamily="18" charset="0"/>
                      </a:endParaRPr>
                    </a:p>
                  </a:txBody>
                  <a:tcPr anchor="ctr"/>
                </a:tc>
                <a:tc>
                  <a:txBody>
                    <a:bodyPr/>
                    <a:lstStyle/>
                    <a:p>
                      <a:pPr algn="ctr"/>
                      <a:r>
                        <a:rPr lang="tk-TM" sz="2000" b="1" dirty="0" smtClean="0">
                          <a:latin typeface="Times New Roman" panose="02020603050405020304" pitchFamily="18" charset="0"/>
                          <a:cs typeface="Times New Roman" panose="02020603050405020304" pitchFamily="18" charset="0"/>
                        </a:rPr>
                        <a:t>1,13 – 1,33</a:t>
                      </a:r>
                      <a:endParaRPr lang="ru-RU"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53993434"/>
                  </a:ext>
                </a:extLst>
              </a:tr>
            </a:tbl>
          </a:graphicData>
        </a:graphic>
      </p:graphicFrame>
    </p:spTree>
    <p:extLst>
      <p:ext uri="{BB962C8B-B14F-4D97-AF65-F5344CB8AC3E}">
        <p14:creationId xmlns:p14="http://schemas.microsoft.com/office/powerpoint/2010/main" val="126613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61757"/>
          </a:xfrm>
        </p:spPr>
        <p:txBody>
          <a:bodyPr/>
          <a:lstStyle/>
          <a:p>
            <a:pPr algn="ctr"/>
            <a:r>
              <a:rPr lang="tk-TM" sz="3200" b="1" dirty="0" smtClean="0">
                <a:latin typeface="Times New Roman" panose="02020603050405020304" pitchFamily="18" charset="0"/>
                <a:cs typeface="Times New Roman" panose="02020603050405020304" pitchFamily="18" charset="0"/>
              </a:rPr>
              <a:t>Gapdalky ätiýaç toprakdan toprak almagyň geometriki şekili.</a:t>
            </a:r>
            <a:endParaRPr lang="ru-RU" sz="3200" b="1"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stretch>
            <a:fillRect/>
          </a:stretch>
        </p:blipFill>
        <p:spPr>
          <a:xfrm>
            <a:off x="187325" y="1693772"/>
            <a:ext cx="6089649" cy="3706903"/>
          </a:xfrm>
          <a:prstGeom prst="rect">
            <a:avLst/>
          </a:prstGeom>
        </p:spPr>
      </p:pic>
      <p:sp>
        <p:nvSpPr>
          <p:cNvPr id="6" name="Прямоугольник 5"/>
          <p:cNvSpPr/>
          <p:nvPr/>
        </p:nvSpPr>
        <p:spPr>
          <a:xfrm>
            <a:off x="6276975" y="2206134"/>
            <a:ext cx="6096000" cy="3539430"/>
          </a:xfrm>
          <a:prstGeom prst="rect">
            <a:avLst/>
          </a:prstGeom>
        </p:spPr>
        <p:txBody>
          <a:bodyPr>
            <a:spAutoFit/>
          </a:bodyPr>
          <a:lstStyle/>
          <a:p>
            <a:r>
              <a:rPr lang="tk-TM" sz="2800" b="1" dirty="0" smtClean="0">
                <a:latin typeface="Times New Roman" panose="02020603050405020304" pitchFamily="18" charset="0"/>
                <a:ea typeface="Times New Roman" panose="02020603050405020304" pitchFamily="18" charset="0"/>
              </a:rPr>
              <a:t>b</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 ätiýaçlygyň üst ini, m-de;</a:t>
            </a:r>
            <a:r>
              <a:rPr lang="tk-TM" sz="2800" b="1" dirty="0">
                <a:latin typeface="Times New Roman" panose="02020603050405020304" pitchFamily="18" charset="0"/>
                <a:ea typeface="Times New Roman" panose="02020603050405020304" pitchFamily="18" charset="0"/>
              </a:rPr>
              <a:t> </a:t>
            </a:r>
            <a:endParaRPr lang="tk-TM" sz="2800" b="1" dirty="0" smtClean="0">
              <a:latin typeface="Times New Roman" panose="02020603050405020304" pitchFamily="18" charset="0"/>
              <a:ea typeface="Times New Roman" panose="02020603050405020304" pitchFamily="18" charset="0"/>
            </a:endParaRPr>
          </a:p>
          <a:p>
            <a:r>
              <a:rPr lang="tk-TM" sz="2800" b="1" dirty="0" smtClean="0">
                <a:latin typeface="Times New Roman" panose="02020603050405020304" pitchFamily="18" charset="0"/>
                <a:ea typeface="Times New Roman" panose="02020603050405020304" pitchFamily="18" charset="0"/>
              </a:rPr>
              <a:t>b</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k-TM" sz="2800" b="1" dirty="0">
                <a:latin typeface="Times New Roman" panose="02020603050405020304" pitchFamily="18" charset="0"/>
                <a:ea typeface="Times New Roman" panose="02020603050405020304" pitchFamily="18" charset="0"/>
                <a:cs typeface="Times New Roman" panose="02020603050405020304" pitchFamily="18" charset="0"/>
              </a:rPr>
              <a:t>– ätiýaçlygyň </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düýbüniň </a:t>
            </a:r>
            <a:r>
              <a:rPr lang="tk-TM" sz="2800" b="1" dirty="0">
                <a:latin typeface="Times New Roman" panose="02020603050405020304" pitchFamily="18" charset="0"/>
                <a:ea typeface="Times New Roman" panose="02020603050405020304" pitchFamily="18" charset="0"/>
                <a:cs typeface="Times New Roman" panose="02020603050405020304" pitchFamily="18" charset="0"/>
              </a:rPr>
              <a:t>ini, m-de;  </a:t>
            </a:r>
            <a:endParaRPr lang="tk-TM" sz="2800" b="1"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h</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0 </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 ätiýaçlygyň ortaça çuňlugy, m-de;</a:t>
            </a:r>
          </a:p>
          <a:p>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 m – üýşürme ýapgytlygyň koeffisiýenti; n- ätiýaçlykdaky </a:t>
            </a:r>
            <a:r>
              <a:rPr lang="tk-TM" sz="2800" b="1" dirty="0">
                <a:latin typeface="Times New Roman" panose="02020603050405020304" pitchFamily="18" charset="0"/>
                <a:ea typeface="Times New Roman" panose="02020603050405020304" pitchFamily="18" charset="0"/>
                <a:cs typeface="Times New Roman" panose="02020603050405020304" pitchFamily="18" charset="0"/>
              </a:rPr>
              <a:t>ýapgytlygyň </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koeffisiýenti; </a:t>
            </a:r>
          </a:p>
          <a:p>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tk-TM" b="1" dirty="0" smtClean="0">
                <a:latin typeface="Times New Roman" panose="02020603050405020304" pitchFamily="18" charset="0"/>
                <a:ea typeface="Times New Roman" panose="02020603050405020304" pitchFamily="18" charset="0"/>
                <a:cs typeface="Times New Roman" panose="02020603050405020304" pitchFamily="18" charset="0"/>
              </a:rPr>
              <a:t>zolak</a:t>
            </a:r>
            <a:r>
              <a:rPr lang="tk-TM" sz="2800" b="1" dirty="0" smtClean="0">
                <a:latin typeface="Times New Roman" panose="02020603050405020304" pitchFamily="18" charset="0"/>
                <a:ea typeface="Times New Roman" panose="02020603050405020304" pitchFamily="18" charset="0"/>
                <a:cs typeface="Times New Roman" panose="02020603050405020304" pitchFamily="18" charset="0"/>
              </a:rPr>
              <a:t>  - wagtlaýyn sowma zolagyň ini.  </a:t>
            </a:r>
            <a:endParaRPr lang="ru-RU" sz="2800" b="1" dirty="0"/>
          </a:p>
          <a:p>
            <a:r>
              <a:rPr lang="tk-TM"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k-TM"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590144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76575" y="1515160"/>
            <a:ext cx="6096000" cy="3416320"/>
          </a:xfrm>
          <a:prstGeom prst="rect">
            <a:avLst/>
          </a:prstGeom>
        </p:spPr>
        <p:txBody>
          <a:bodyPr>
            <a:spAutoFit/>
          </a:bodyPr>
          <a:lstStyle/>
          <a:p>
            <a:pPr algn="ctr"/>
            <a:r>
              <a:rPr lang="tk-TM" sz="7200" dirty="0">
                <a:latin typeface="Times New Roman" panose="02020603050405020304" pitchFamily="18" charset="0"/>
                <a:cs typeface="Times New Roman" panose="02020603050405020304" pitchFamily="18" charset="0"/>
              </a:rPr>
              <a:t>Üns berip diňläniňiz üçin </a:t>
            </a:r>
            <a:br>
              <a:rPr lang="tk-TM" sz="7200" dirty="0">
                <a:latin typeface="Times New Roman" panose="02020603050405020304" pitchFamily="18" charset="0"/>
                <a:cs typeface="Times New Roman" panose="02020603050405020304" pitchFamily="18" charset="0"/>
              </a:rPr>
            </a:br>
            <a:r>
              <a:rPr lang="tk-TM" sz="7200" dirty="0">
                <a:latin typeface="Times New Roman" panose="02020603050405020304" pitchFamily="18" charset="0"/>
                <a:cs typeface="Times New Roman" panose="02020603050405020304" pitchFamily="18" charset="0"/>
              </a:rPr>
              <a:t>sag boluň!</a:t>
            </a:r>
            <a:endParaRPr lang="ru-RU" sz="7200" dirty="0"/>
          </a:p>
        </p:txBody>
      </p:sp>
    </p:spTree>
    <p:extLst>
      <p:ext uri="{BB962C8B-B14F-4D97-AF65-F5344CB8AC3E}">
        <p14:creationId xmlns:p14="http://schemas.microsoft.com/office/powerpoint/2010/main" val="253051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5031" y="377925"/>
            <a:ext cx="10454053" cy="2497160"/>
          </a:xfrm>
        </p:spPr>
        <p:txBody>
          <a:bodyPr>
            <a:normAutofit fontScale="90000"/>
          </a:bodyPr>
          <a:lstStyle/>
          <a:p>
            <a:r>
              <a:rPr lang="ru-RU" sz="2800" b="1" dirty="0">
                <a:latin typeface="Times New Roman" panose="02020603050405020304" pitchFamily="18" charset="0"/>
                <a:cs typeface="Times New Roman" panose="02020603050405020304" pitchFamily="18" charset="0"/>
              </a:rPr>
              <a:t>1. </a:t>
            </a:r>
            <a:r>
              <a:rPr lang="ru-RU" sz="2800" b="1" dirty="0" err="1">
                <a:latin typeface="Times New Roman" panose="02020603050405020304" pitchFamily="18" charset="0"/>
                <a:cs typeface="Times New Roman" panose="02020603050405020304" pitchFamily="18" charset="0"/>
              </a:rPr>
              <a:t>Ýer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gatlagynyň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taýýarlygyna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aýratyn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görnüşli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gurluşyk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materiýallaryň</a:t>
            </a:r>
            <a:r>
              <a:rPr lang="ru-RU" sz="2800" b="1" dirty="0">
                <a:latin typeface="Times New Roman" panose="02020603050405020304" pitchFamily="18" charset="0"/>
                <a:cs typeface="Times New Roman" panose="02020603050405020304" pitchFamily="18" charset="0"/>
              </a:rPr>
              <a:t> </a:t>
            </a:r>
            <a:r>
              <a:rPr lang="sq-AL" sz="2800" b="1" dirty="0">
                <a:latin typeface="Times New Roman" panose="02020603050405020304" pitchFamily="18" charset="0"/>
                <a:cs typeface="Times New Roman" panose="02020603050405020304" pitchFamily="18" charset="0"/>
              </a:rPr>
              <a:t>aýratynlygy</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r>
              <a:rPr lang="tk-TM" sz="2800" b="1" dirty="0" smtClean="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Gurluşyk</a:t>
            </a:r>
            <a:r>
              <a:rPr lang="ru-RU" sz="3100" b="1" dirty="0" smtClean="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işleriň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esasy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wajyp</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soraglaryň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biri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hem</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işleriň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göwrümi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kesgitlemek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bolup</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durýar</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gatlagyny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dikeltmek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boýunça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gurluşyk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montaž</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işleriň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hemmesi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üç</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bölünýär</a:t>
            </a:r>
            <a:r>
              <a:rPr lang="ru-RU" sz="3100" b="1" dirty="0">
                <a:latin typeface="Times New Roman" panose="02020603050405020304" pitchFamily="18" charset="0"/>
                <a:cs typeface="Times New Roman" panose="02020603050405020304" pitchFamily="18" charset="0"/>
              </a:rPr>
              <a:t>: </a:t>
            </a:r>
            <a:r>
              <a:rPr lang="ru-RU" dirty="0"/>
              <a:t/>
            </a:r>
            <a:br>
              <a:rPr lang="ru-RU" dirty="0"/>
            </a:br>
            <a:r>
              <a:rPr lang="tk-TM" b="1" i="1" dirty="0" smtClean="0">
                <a:latin typeface="Times New Roman" panose="02020603050405020304" pitchFamily="18" charset="0"/>
                <a:cs typeface="Times New Roman" panose="02020603050405020304" pitchFamily="18" charset="0"/>
              </a:rPr>
              <a:t/>
            </a:r>
            <a:br>
              <a:rPr lang="tk-TM" b="1" i="1"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470094177"/>
              </p:ext>
            </p:extLst>
          </p:nvPr>
        </p:nvGraphicFramePr>
        <p:xfrm>
          <a:off x="2589213" y="2944813"/>
          <a:ext cx="8915400" cy="2967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69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828799" y="820504"/>
            <a:ext cx="9690847" cy="5696837"/>
            <a:chOff x="1736360" y="820504"/>
            <a:chExt cx="6625124" cy="4830129"/>
          </a:xfrm>
        </p:grpSpPr>
        <p:sp>
          <p:nvSpPr>
            <p:cNvPr id="6" name="Полилиния 5"/>
            <p:cNvSpPr/>
            <p:nvPr/>
          </p:nvSpPr>
          <p:spPr>
            <a:xfrm>
              <a:off x="7177071" y="3728830"/>
              <a:ext cx="91440" cy="541914"/>
            </a:xfrm>
            <a:custGeom>
              <a:avLst/>
              <a:gdLst/>
              <a:ahLst/>
              <a:cxnLst/>
              <a:rect l="0" t="0" r="0" b="0"/>
              <a:pathLst>
                <a:path>
                  <a:moveTo>
                    <a:pt x="45720" y="0"/>
                  </a:moveTo>
                  <a:lnTo>
                    <a:pt x="45720"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5496491" y="2003710"/>
              <a:ext cx="1726300" cy="541914"/>
            </a:xfrm>
            <a:custGeom>
              <a:avLst/>
              <a:gdLst/>
              <a:ahLst/>
              <a:cxnLst/>
              <a:rect l="0" t="0" r="0" b="0"/>
              <a:pathLst>
                <a:path>
                  <a:moveTo>
                    <a:pt x="0" y="0"/>
                  </a:moveTo>
                  <a:lnTo>
                    <a:pt x="0" y="369298"/>
                  </a:lnTo>
                  <a:lnTo>
                    <a:pt x="1726300" y="369298"/>
                  </a:lnTo>
                  <a:lnTo>
                    <a:pt x="1726300" y="5419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Полилиния 7"/>
            <p:cNvSpPr/>
            <p:nvPr/>
          </p:nvSpPr>
          <p:spPr>
            <a:xfrm>
              <a:off x="3806711" y="3728830"/>
              <a:ext cx="1138693" cy="541914"/>
            </a:xfrm>
            <a:custGeom>
              <a:avLst/>
              <a:gdLst/>
              <a:ahLst/>
              <a:cxnLst/>
              <a:rect l="0" t="0" r="0" b="0"/>
              <a:pathLst>
                <a:path>
                  <a:moveTo>
                    <a:pt x="0" y="0"/>
                  </a:moveTo>
                  <a:lnTo>
                    <a:pt x="0" y="369298"/>
                  </a:lnTo>
                  <a:lnTo>
                    <a:pt x="1138693" y="369298"/>
                  </a:lnTo>
                  <a:lnTo>
                    <a:pt x="1138693"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8"/>
            <p:cNvSpPr/>
            <p:nvPr/>
          </p:nvSpPr>
          <p:spPr>
            <a:xfrm>
              <a:off x="2668018" y="3728830"/>
              <a:ext cx="1138693" cy="541914"/>
            </a:xfrm>
            <a:custGeom>
              <a:avLst/>
              <a:gdLst/>
              <a:ahLst/>
              <a:cxnLst/>
              <a:rect l="0" t="0" r="0" b="0"/>
              <a:pathLst>
                <a:path>
                  <a:moveTo>
                    <a:pt x="1138693" y="0"/>
                  </a:moveTo>
                  <a:lnTo>
                    <a:pt x="1138693" y="369298"/>
                  </a:lnTo>
                  <a:lnTo>
                    <a:pt x="0" y="369298"/>
                  </a:lnTo>
                  <a:lnTo>
                    <a:pt x="0"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Полилиния 9"/>
            <p:cNvSpPr/>
            <p:nvPr/>
          </p:nvSpPr>
          <p:spPr>
            <a:xfrm>
              <a:off x="3806711" y="2003710"/>
              <a:ext cx="1689779" cy="541914"/>
            </a:xfrm>
            <a:custGeom>
              <a:avLst/>
              <a:gdLst/>
              <a:ahLst/>
              <a:cxnLst/>
              <a:rect l="0" t="0" r="0" b="0"/>
              <a:pathLst>
                <a:path>
                  <a:moveTo>
                    <a:pt x="1689779" y="0"/>
                  </a:moveTo>
                  <a:lnTo>
                    <a:pt x="1689779" y="369298"/>
                  </a:lnTo>
                  <a:lnTo>
                    <a:pt x="0" y="369298"/>
                  </a:lnTo>
                  <a:lnTo>
                    <a:pt x="0" y="5419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Скругленный прямоугольник 10"/>
            <p:cNvSpPr/>
            <p:nvPr/>
          </p:nvSpPr>
          <p:spPr>
            <a:xfrm>
              <a:off x="4564832" y="82050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олилиния 11"/>
            <p:cNvSpPr/>
            <p:nvPr/>
          </p:nvSpPr>
          <p:spPr>
            <a:xfrm>
              <a:off x="4771868" y="1017187"/>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tk-TM" sz="2800" b="1" kern="1200" dirty="0" smtClean="0">
                  <a:latin typeface="Times New Roman" panose="02020603050405020304" pitchFamily="18" charset="0"/>
                  <a:cs typeface="Times New Roman" panose="02020603050405020304" pitchFamily="18" charset="0"/>
                </a:rPr>
                <a:t>1.Taýýarlaýyş işlere</a:t>
              </a:r>
              <a:endParaRPr lang="ru-RU" sz="2800" kern="1200" dirty="0"/>
            </a:p>
          </p:txBody>
        </p:sp>
        <p:sp>
          <p:nvSpPr>
            <p:cNvPr id="13" name="Скругленный прямоугольник 12"/>
            <p:cNvSpPr/>
            <p:nvPr/>
          </p:nvSpPr>
          <p:spPr>
            <a:xfrm>
              <a:off x="2875053" y="254562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олилиния 13"/>
            <p:cNvSpPr/>
            <p:nvPr/>
          </p:nvSpPr>
          <p:spPr>
            <a:xfrm>
              <a:off x="3082088" y="274230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Geodeziki</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esaslaryny</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bellemek</a:t>
              </a:r>
              <a:endParaRPr lang="ru-RU" sz="2400" b="1" kern="1200"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1736360"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Полилиния 15"/>
            <p:cNvSpPr/>
            <p:nvPr/>
          </p:nvSpPr>
          <p:spPr>
            <a:xfrm>
              <a:off x="1943395"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geçiriji</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turbalary</a:t>
              </a:r>
              <a:endParaRPr lang="ru-RU" sz="2400" b="1" kern="1200"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013746"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Полилиния 17"/>
            <p:cNvSpPr/>
            <p:nvPr/>
          </p:nvSpPr>
          <p:spPr>
            <a:xfrm>
              <a:off x="4220781"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kollektorlary</a:t>
              </a:r>
              <a:r>
                <a:rPr lang="ru-RU" sz="1600" kern="1200" dirty="0" smtClean="0"/>
                <a:t> </a:t>
              </a:r>
              <a:endParaRPr lang="ru-RU" sz="1600" kern="1200" dirty="0"/>
            </a:p>
          </p:txBody>
        </p:sp>
        <p:sp>
          <p:nvSpPr>
            <p:cNvPr id="19" name="Скругленный прямоугольник 18"/>
            <p:cNvSpPr/>
            <p:nvPr/>
          </p:nvSpPr>
          <p:spPr>
            <a:xfrm>
              <a:off x="6291133" y="254562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олилиния 19"/>
            <p:cNvSpPr/>
            <p:nvPr/>
          </p:nvSpPr>
          <p:spPr>
            <a:xfrm>
              <a:off x="6498168" y="274230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aragatnaşyk</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baglanşykly</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liniýany</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we</a:t>
              </a:r>
              <a:r>
                <a:rPr lang="ru-RU" sz="2400" b="1" kern="1200" dirty="0" smtClean="0">
                  <a:latin typeface="Times New Roman" panose="02020603050405020304" pitchFamily="18" charset="0"/>
                  <a:cs typeface="Times New Roman" panose="02020603050405020304" pitchFamily="18" charset="0"/>
                </a:rPr>
                <a:t> </a:t>
              </a:r>
              <a:r>
                <a:rPr lang="ru-RU" sz="2400" b="1" kern="1200" dirty="0" err="1" smtClean="0">
                  <a:latin typeface="Times New Roman" panose="02020603050405020304" pitchFamily="18" charset="0"/>
                  <a:cs typeface="Times New Roman" panose="02020603050405020304" pitchFamily="18" charset="0"/>
                </a:rPr>
                <a:t>geçirijileri</a:t>
              </a:r>
              <a:endParaRPr lang="ru-RU" sz="2400" b="1" kern="1200"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6291133"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Полилиния 21"/>
            <p:cNvSpPr/>
            <p:nvPr/>
          </p:nvSpPr>
          <p:spPr>
            <a:xfrm>
              <a:off x="6498168"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kern="1200" dirty="0" err="1" smtClean="0">
                  <a:latin typeface="Times New Roman" panose="02020603050405020304" pitchFamily="18" charset="0"/>
                  <a:cs typeface="Times New Roman" panose="02020603050405020304" pitchFamily="18" charset="0"/>
                </a:rPr>
                <a:t>elektrogeçirijileri</a:t>
              </a:r>
              <a:endParaRPr lang="ru-RU"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17714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0"/>
            <a:ext cx="12192000" cy="6842224"/>
          </a:xfrm>
          <a:prstGeom prst="rect">
            <a:avLst/>
          </a:prstGeom>
        </p:spPr>
      </p:pic>
    </p:spTree>
    <p:extLst>
      <p:ext uri="{BB962C8B-B14F-4D97-AF65-F5344CB8AC3E}">
        <p14:creationId xmlns:p14="http://schemas.microsoft.com/office/powerpoint/2010/main" val="1450307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4261620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p:cNvGrpSpPr/>
          <p:nvPr/>
        </p:nvGrpSpPr>
        <p:grpSpPr>
          <a:xfrm>
            <a:off x="1828799" y="820504"/>
            <a:ext cx="9690847" cy="5696837"/>
            <a:chOff x="1736360" y="820504"/>
            <a:chExt cx="6625124" cy="4830129"/>
          </a:xfrm>
        </p:grpSpPr>
        <p:sp>
          <p:nvSpPr>
            <p:cNvPr id="6" name="Полилиния 5"/>
            <p:cNvSpPr/>
            <p:nvPr/>
          </p:nvSpPr>
          <p:spPr>
            <a:xfrm>
              <a:off x="7177071" y="3728830"/>
              <a:ext cx="91440" cy="541914"/>
            </a:xfrm>
            <a:custGeom>
              <a:avLst/>
              <a:gdLst/>
              <a:ahLst/>
              <a:cxnLst/>
              <a:rect l="0" t="0" r="0" b="0"/>
              <a:pathLst>
                <a:path>
                  <a:moveTo>
                    <a:pt x="45720" y="0"/>
                  </a:moveTo>
                  <a:lnTo>
                    <a:pt x="45720"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Полилиния 6"/>
            <p:cNvSpPr/>
            <p:nvPr/>
          </p:nvSpPr>
          <p:spPr>
            <a:xfrm>
              <a:off x="5496491" y="2003710"/>
              <a:ext cx="1726300" cy="541914"/>
            </a:xfrm>
            <a:custGeom>
              <a:avLst/>
              <a:gdLst/>
              <a:ahLst/>
              <a:cxnLst/>
              <a:rect l="0" t="0" r="0" b="0"/>
              <a:pathLst>
                <a:path>
                  <a:moveTo>
                    <a:pt x="0" y="0"/>
                  </a:moveTo>
                  <a:lnTo>
                    <a:pt x="0" y="369298"/>
                  </a:lnTo>
                  <a:lnTo>
                    <a:pt x="1726300" y="369298"/>
                  </a:lnTo>
                  <a:lnTo>
                    <a:pt x="1726300" y="5419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Полилиния 7"/>
            <p:cNvSpPr/>
            <p:nvPr/>
          </p:nvSpPr>
          <p:spPr>
            <a:xfrm>
              <a:off x="3806711" y="3728830"/>
              <a:ext cx="1138693" cy="541914"/>
            </a:xfrm>
            <a:custGeom>
              <a:avLst/>
              <a:gdLst/>
              <a:ahLst/>
              <a:cxnLst/>
              <a:rect l="0" t="0" r="0" b="0"/>
              <a:pathLst>
                <a:path>
                  <a:moveTo>
                    <a:pt x="0" y="0"/>
                  </a:moveTo>
                  <a:lnTo>
                    <a:pt x="0" y="369298"/>
                  </a:lnTo>
                  <a:lnTo>
                    <a:pt x="1138693" y="369298"/>
                  </a:lnTo>
                  <a:lnTo>
                    <a:pt x="1138693"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Полилиния 8"/>
            <p:cNvSpPr/>
            <p:nvPr/>
          </p:nvSpPr>
          <p:spPr>
            <a:xfrm>
              <a:off x="2668018" y="3728830"/>
              <a:ext cx="1138693" cy="541914"/>
            </a:xfrm>
            <a:custGeom>
              <a:avLst/>
              <a:gdLst/>
              <a:ahLst/>
              <a:cxnLst/>
              <a:rect l="0" t="0" r="0" b="0"/>
              <a:pathLst>
                <a:path>
                  <a:moveTo>
                    <a:pt x="1138693" y="0"/>
                  </a:moveTo>
                  <a:lnTo>
                    <a:pt x="1138693" y="369298"/>
                  </a:lnTo>
                  <a:lnTo>
                    <a:pt x="0" y="369298"/>
                  </a:lnTo>
                  <a:lnTo>
                    <a:pt x="0" y="5419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Полилиния 9"/>
            <p:cNvSpPr/>
            <p:nvPr/>
          </p:nvSpPr>
          <p:spPr>
            <a:xfrm>
              <a:off x="3806711" y="2003710"/>
              <a:ext cx="1689779" cy="541914"/>
            </a:xfrm>
            <a:custGeom>
              <a:avLst/>
              <a:gdLst/>
              <a:ahLst/>
              <a:cxnLst/>
              <a:rect l="0" t="0" r="0" b="0"/>
              <a:pathLst>
                <a:path>
                  <a:moveTo>
                    <a:pt x="1689779" y="0"/>
                  </a:moveTo>
                  <a:lnTo>
                    <a:pt x="1689779" y="369298"/>
                  </a:lnTo>
                  <a:lnTo>
                    <a:pt x="0" y="369298"/>
                  </a:lnTo>
                  <a:lnTo>
                    <a:pt x="0" y="5419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Скругленный прямоугольник 10"/>
            <p:cNvSpPr/>
            <p:nvPr/>
          </p:nvSpPr>
          <p:spPr>
            <a:xfrm>
              <a:off x="4564832" y="82050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олилиния 11"/>
            <p:cNvSpPr/>
            <p:nvPr/>
          </p:nvSpPr>
          <p:spPr>
            <a:xfrm>
              <a:off x="4771868" y="1017187"/>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tk-TM" sz="2800" b="1" kern="1200" dirty="0" smtClean="0">
                  <a:latin typeface="Times New Roman" panose="02020603050405020304" pitchFamily="18" charset="0"/>
                  <a:cs typeface="Times New Roman" panose="02020603050405020304" pitchFamily="18" charset="0"/>
                </a:rPr>
                <a:t>2. Taýýarlaýyş işlere</a:t>
              </a:r>
              <a:endParaRPr lang="ru-RU" sz="2800" kern="1200" dirty="0"/>
            </a:p>
          </p:txBody>
        </p:sp>
        <p:sp>
          <p:nvSpPr>
            <p:cNvPr id="13" name="Скругленный прямоугольник 12"/>
            <p:cNvSpPr/>
            <p:nvPr/>
          </p:nvSpPr>
          <p:spPr>
            <a:xfrm>
              <a:off x="2875053" y="254562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Полилиния 13"/>
            <p:cNvSpPr/>
            <p:nvPr/>
          </p:nvSpPr>
          <p:spPr>
            <a:xfrm>
              <a:off x="3082088" y="274230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dirty="0" err="1">
                  <a:latin typeface="Times New Roman" panose="02020603050405020304" pitchFamily="18" charset="0"/>
                  <a:cs typeface="Times New Roman" panose="02020603050405020304" pitchFamily="18" charset="0"/>
                </a:rPr>
                <a:t>ýoluň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trassasyny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berkitmek</a:t>
              </a:r>
              <a:endParaRPr lang="ru-RU" sz="2400" b="1" kern="1200"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1736360"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Полилиния 15"/>
            <p:cNvSpPr/>
            <p:nvPr/>
          </p:nvSpPr>
          <p:spPr>
            <a:xfrm>
              <a:off x="1943395"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dirty="0" err="1">
                  <a:latin typeface="Times New Roman" panose="02020603050405020304" pitchFamily="18" charset="0"/>
                  <a:cs typeface="Times New Roman" panose="02020603050405020304" pitchFamily="18" charset="0"/>
                </a:rPr>
                <a:t>ýol</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zolagyny</a:t>
              </a:r>
              <a:r>
                <a:rPr lang="tk-TM" sz="2400" b="1" dirty="0" smtClean="0">
                  <a:latin typeface="Times New Roman" panose="02020603050405020304" pitchFamily="18" charset="0"/>
                  <a:cs typeface="Times New Roman" panose="02020603050405020304" pitchFamily="18" charset="0"/>
                </a:rPr>
                <a:t> we daş töweregini</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arassalamak</a:t>
              </a:r>
              <a:endParaRPr lang="ru-RU" sz="2400" b="1" kern="1200" dirty="0">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4013746"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Полилиния 17"/>
            <p:cNvSpPr/>
            <p:nvPr/>
          </p:nvSpPr>
          <p:spPr>
            <a:xfrm>
              <a:off x="4220781"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dirty="0" err="1">
                  <a:latin typeface="Times New Roman" panose="02020603050405020304" pitchFamily="18" charset="0"/>
                  <a:cs typeface="Times New Roman" panose="02020603050405020304" pitchFamily="18" charset="0"/>
                </a:rPr>
                <a:t>ätiýaçlykdaky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toragy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karýerleri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taýýarlamak</a:t>
              </a:r>
              <a:r>
                <a:rPr lang="ru-RU" sz="2400" b="1" kern="1200" dirty="0" smtClean="0">
                  <a:latin typeface="Times New Roman" panose="02020603050405020304" pitchFamily="18" charset="0"/>
                  <a:cs typeface="Times New Roman" panose="02020603050405020304" pitchFamily="18" charset="0"/>
                </a:rPr>
                <a:t> </a:t>
              </a:r>
              <a:endParaRPr lang="ru-RU" sz="2400" b="1" kern="1200" dirty="0">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6291133" y="2545624"/>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Полилиния 19"/>
            <p:cNvSpPr/>
            <p:nvPr/>
          </p:nvSpPr>
          <p:spPr>
            <a:xfrm>
              <a:off x="6498168" y="274230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dirty="0" err="1">
                  <a:latin typeface="Times New Roman" panose="02020603050405020304" pitchFamily="18" charset="0"/>
                  <a:cs typeface="Times New Roman" panose="02020603050405020304" pitchFamily="18" charset="0"/>
                </a:rPr>
                <a:t>awtomobil</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torlaryny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güýçlendirmek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taýýarlamak</a:t>
              </a:r>
              <a:endParaRPr lang="ru-RU" sz="2400" b="1" kern="1200"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6291133" y="4270745"/>
              <a:ext cx="1863316" cy="118320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Полилиния 21"/>
            <p:cNvSpPr/>
            <p:nvPr/>
          </p:nvSpPr>
          <p:spPr>
            <a:xfrm>
              <a:off x="6498168" y="4467428"/>
              <a:ext cx="1863316" cy="1183205"/>
            </a:xfrm>
            <a:custGeom>
              <a:avLst/>
              <a:gdLst>
                <a:gd name="connsiteX0" fmla="*/ 0 w 1863316"/>
                <a:gd name="connsiteY0" fmla="*/ 118321 h 1183205"/>
                <a:gd name="connsiteX1" fmla="*/ 118321 w 1863316"/>
                <a:gd name="connsiteY1" fmla="*/ 0 h 1183205"/>
                <a:gd name="connsiteX2" fmla="*/ 1744996 w 1863316"/>
                <a:gd name="connsiteY2" fmla="*/ 0 h 1183205"/>
                <a:gd name="connsiteX3" fmla="*/ 1863317 w 1863316"/>
                <a:gd name="connsiteY3" fmla="*/ 118321 h 1183205"/>
                <a:gd name="connsiteX4" fmla="*/ 1863316 w 1863316"/>
                <a:gd name="connsiteY4" fmla="*/ 1064885 h 1183205"/>
                <a:gd name="connsiteX5" fmla="*/ 1744995 w 1863316"/>
                <a:gd name="connsiteY5" fmla="*/ 1183206 h 1183205"/>
                <a:gd name="connsiteX6" fmla="*/ 118321 w 1863316"/>
                <a:gd name="connsiteY6" fmla="*/ 1183205 h 1183205"/>
                <a:gd name="connsiteX7" fmla="*/ 0 w 1863316"/>
                <a:gd name="connsiteY7" fmla="*/ 1064884 h 1183205"/>
                <a:gd name="connsiteX8" fmla="*/ 0 w 1863316"/>
                <a:gd name="connsiteY8" fmla="*/ 118321 h 11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316" h="1183205">
                  <a:moveTo>
                    <a:pt x="0" y="118321"/>
                  </a:moveTo>
                  <a:cubicBezTo>
                    <a:pt x="0" y="52974"/>
                    <a:pt x="52974" y="0"/>
                    <a:pt x="118321" y="0"/>
                  </a:cubicBezTo>
                  <a:lnTo>
                    <a:pt x="1744996" y="0"/>
                  </a:lnTo>
                  <a:cubicBezTo>
                    <a:pt x="1810343" y="0"/>
                    <a:pt x="1863317" y="52974"/>
                    <a:pt x="1863317" y="118321"/>
                  </a:cubicBezTo>
                  <a:cubicBezTo>
                    <a:pt x="1863317" y="433842"/>
                    <a:pt x="1863316" y="749364"/>
                    <a:pt x="1863316" y="1064885"/>
                  </a:cubicBezTo>
                  <a:cubicBezTo>
                    <a:pt x="1863316" y="1130232"/>
                    <a:pt x="1810342" y="1183206"/>
                    <a:pt x="1744995" y="1183206"/>
                  </a:cubicBezTo>
                  <a:lnTo>
                    <a:pt x="118321" y="1183205"/>
                  </a:lnTo>
                  <a:cubicBezTo>
                    <a:pt x="52974" y="1183205"/>
                    <a:pt x="0" y="1130231"/>
                    <a:pt x="0" y="1064884"/>
                  </a:cubicBezTo>
                  <a:lnTo>
                    <a:pt x="0" y="11832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615" tIns="95615" rIns="95615" bIns="95615" numCol="1" spcCol="1270" anchor="ctr" anchorCtr="0">
              <a:noAutofit/>
            </a:bodyPr>
            <a:lstStyle/>
            <a:p>
              <a:pPr lvl="0" algn="ctr" defTabSz="711200">
                <a:lnSpc>
                  <a:spcPct val="90000"/>
                </a:lnSpc>
                <a:spcBef>
                  <a:spcPct val="0"/>
                </a:spcBef>
                <a:spcAft>
                  <a:spcPct val="35000"/>
                </a:spcAft>
              </a:pPr>
              <a:r>
                <a:rPr lang="ru-RU" sz="2400" b="1" dirty="0" err="1">
                  <a:latin typeface="Times New Roman" panose="02020603050405020304" pitchFamily="18" charset="0"/>
                  <a:cs typeface="Times New Roman" panose="02020603050405020304" pitchFamily="18" charset="0"/>
                </a:rPr>
                <a:t>gurluşyk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döwrüne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ulanmak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üçin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niýetlenenleri</a:t>
              </a:r>
              <a:endParaRPr lang="ru-RU"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1471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5947" y="618565"/>
            <a:ext cx="10528666" cy="5880847"/>
          </a:xfrm>
        </p:spPr>
        <p:txBody>
          <a:bodyPr>
            <a:normAutofit fontScale="92500" lnSpcReduction="10000"/>
          </a:bodyPr>
          <a:lstStyle/>
          <a:p>
            <a:pPr algn="ctr"/>
            <a:r>
              <a:rPr lang="ru-RU" sz="3200" b="1" i="1" dirty="0" err="1">
                <a:latin typeface="Times New Roman" panose="02020603050405020304" pitchFamily="18" charset="0"/>
                <a:cs typeface="Times New Roman" panose="02020603050405020304" pitchFamily="18" charset="0"/>
              </a:rPr>
              <a:t>Geodeziki</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işleri</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ýerine</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ýetirmek</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üçin</a:t>
            </a:r>
            <a:r>
              <a:rPr lang="ru-RU" sz="3200" b="1" i="1" dirty="0">
                <a:latin typeface="Times New Roman" panose="02020603050405020304" pitchFamily="18" charset="0"/>
                <a:cs typeface="Times New Roman" panose="02020603050405020304" pitchFamily="18" charset="0"/>
              </a:rPr>
              <a:t> </a:t>
            </a:r>
            <a:r>
              <a:rPr lang="tk-TM" sz="3200" b="1" i="1" dirty="0" smtClean="0">
                <a:latin typeface="Times New Roman" panose="02020603050405020304" pitchFamily="18" charset="0"/>
                <a:cs typeface="Times New Roman" panose="02020603050405020304" pitchFamily="18" charset="0"/>
              </a:rPr>
              <a:t>alnyp </a:t>
            </a:r>
          </a:p>
          <a:p>
            <a:pPr marL="0" indent="0" algn="ctr">
              <a:buNone/>
            </a:pPr>
            <a:r>
              <a:rPr lang="tk-TM" sz="3200" b="1" i="1" dirty="0" smtClean="0">
                <a:latin typeface="Times New Roman" panose="02020603050405020304" pitchFamily="18" charset="0"/>
                <a:cs typeface="Times New Roman" panose="02020603050405020304" pitchFamily="18" charset="0"/>
              </a:rPr>
              <a:t>barylýan işler:</a:t>
            </a:r>
            <a:r>
              <a:rPr lang="ru-RU" sz="3200" b="1" i="1" dirty="0" smtClean="0">
                <a:latin typeface="Times New Roman" panose="02020603050405020304" pitchFamily="18" charset="0"/>
                <a:cs typeface="Times New Roman" panose="02020603050405020304" pitchFamily="18" charset="0"/>
              </a:rPr>
              <a:t> </a:t>
            </a:r>
            <a:endParaRPr lang="tk-TM" sz="3200" b="1" i="1"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1. </a:t>
            </a:r>
            <a:r>
              <a:rPr lang="tk-TM" sz="3200" dirty="0" smtClean="0">
                <a:latin typeface="Times New Roman" panose="02020603050405020304" pitchFamily="18" charset="0"/>
                <a:cs typeface="Times New Roman" panose="02020603050405020304" pitchFamily="18" charset="0"/>
              </a:rPr>
              <a:t>H</a:t>
            </a:r>
            <a:r>
              <a:rPr lang="ru-RU" sz="3200" dirty="0" err="1" smtClean="0">
                <a:latin typeface="Times New Roman" panose="02020603050405020304" pitchFamily="18" charset="0"/>
                <a:cs typeface="Times New Roman" panose="02020603050405020304" pitchFamily="18" charset="0"/>
              </a:rPr>
              <a:t>emme</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geodeziki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belgilerini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zolak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serhediniň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daşyna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geçirmek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we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dikeltmek</a:t>
            </a:r>
            <a:r>
              <a:rPr lang="ru-RU" sz="3200" dirty="0" smtClean="0">
                <a:latin typeface="Times New Roman" panose="02020603050405020304" pitchFamily="18" charset="0"/>
                <a:cs typeface="Times New Roman" panose="02020603050405020304" pitchFamily="18" charset="0"/>
              </a:rPr>
              <a:t>;</a:t>
            </a:r>
            <a:endParaRPr lang="tk-TM" sz="3200"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2.</a:t>
            </a:r>
            <a:r>
              <a:rPr lang="ru-RU" sz="3200" b="1" dirty="0" smtClean="0">
                <a:latin typeface="Times New Roman" panose="02020603050405020304" pitchFamily="18" charset="0"/>
                <a:cs typeface="Times New Roman" panose="02020603050405020304" pitchFamily="18" charset="0"/>
              </a:rPr>
              <a:t> </a:t>
            </a:r>
            <a:r>
              <a:rPr lang="tk-TM" sz="3200" dirty="0">
                <a:latin typeface="Times New Roman" panose="02020603050405020304" pitchFamily="18" charset="0"/>
                <a:cs typeface="Times New Roman" panose="02020603050405020304" pitchFamily="18" charset="0"/>
              </a:rPr>
              <a:t>T</a:t>
            </a:r>
            <a:r>
              <a:rPr lang="ru-RU" sz="3200" dirty="0" err="1" smtClean="0">
                <a:latin typeface="Times New Roman" panose="02020603050405020304" pitchFamily="18" charset="0"/>
                <a:cs typeface="Times New Roman" panose="02020603050405020304" pitchFamily="18" charset="0"/>
              </a:rPr>
              <a:t>rassa</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boýunça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hemme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piketleriň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belliklerini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we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goşmaça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nokatlaryň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bellikleriniň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zolak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serhediniň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daşyna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geçirip</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belleme</a:t>
            </a:r>
            <a:r>
              <a:rPr lang="tk-TM" sz="3200" dirty="0" smtClean="0">
                <a:latin typeface="Times New Roman" panose="02020603050405020304" pitchFamily="18" charset="0"/>
                <a:cs typeface="Times New Roman" panose="02020603050405020304" pitchFamily="18" charset="0"/>
              </a:rPr>
              <a:t>k</a:t>
            </a:r>
            <a:r>
              <a:rPr lang="ru-RU" sz="3200" dirty="0" smtClean="0">
                <a:latin typeface="Times New Roman" panose="02020603050405020304" pitchFamily="18" charset="0"/>
                <a:cs typeface="Times New Roman" panose="02020603050405020304" pitchFamily="18" charset="0"/>
              </a:rPr>
              <a:t>; </a:t>
            </a:r>
            <a:endParaRPr lang="tk-TM" sz="3200"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3. </a:t>
            </a:r>
            <a:r>
              <a:rPr lang="ru-RU" sz="3200" dirty="0" smtClean="0">
                <a:latin typeface="Times New Roman" panose="02020603050405020304" pitchFamily="18" charset="0"/>
                <a:cs typeface="Times New Roman" panose="02020603050405020304" pitchFamily="18" charset="0"/>
              </a:rPr>
              <a:t>3m-den </a:t>
            </a:r>
            <a:r>
              <a:rPr lang="ru-RU" sz="3200" dirty="0" err="1">
                <a:latin typeface="Times New Roman" panose="02020603050405020304" pitchFamily="18" charset="0"/>
                <a:cs typeface="Times New Roman" panose="02020603050405020304" pitchFamily="18" charset="0"/>
              </a:rPr>
              <a:t>ýokary</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bolan</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üýşürmelerde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goşmaça</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reperleri</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gurnamak</a:t>
            </a:r>
            <a:r>
              <a:rPr lang="tk-TM" sz="3200" dirty="0" smtClean="0">
                <a:latin typeface="Times New Roman" panose="02020603050405020304" pitchFamily="18" charset="0"/>
                <a:cs typeface="Times New Roman" panose="02020603050405020304" pitchFamily="18" charset="0"/>
              </a:rPr>
              <a:t>,</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gyrmalarda</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hem</a:t>
            </a:r>
            <a:r>
              <a:rPr lang="tk-TM"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emeli</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desgalarda</a:t>
            </a:r>
            <a:r>
              <a:rPr lang="ru-RU" sz="3200" dirty="0" smtClean="0">
                <a:latin typeface="Times New Roman" panose="02020603050405020304" pitchFamily="18" charset="0"/>
                <a:cs typeface="Times New Roman" panose="02020603050405020304" pitchFamily="18" charset="0"/>
              </a:rPr>
              <a:t>; </a:t>
            </a:r>
            <a:endParaRPr lang="tk-TM" sz="3200"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4.</a:t>
            </a:r>
            <a:r>
              <a:rPr lang="ru-RU" sz="3200" dirty="0" smtClean="0">
                <a:latin typeface="Times New Roman" panose="02020603050405020304" pitchFamily="18" charset="0"/>
                <a:cs typeface="Times New Roman" panose="02020603050405020304" pitchFamily="18" charset="0"/>
              </a:rPr>
              <a:t> </a:t>
            </a:r>
            <a:r>
              <a:rPr lang="tk-TM" sz="3200" dirty="0" smtClean="0">
                <a:latin typeface="Times New Roman" panose="02020603050405020304" pitchFamily="18" charset="0"/>
                <a:cs typeface="Times New Roman" panose="02020603050405020304" pitchFamily="18" charset="0"/>
              </a:rPr>
              <a:t>Ç</a:t>
            </a:r>
            <a:r>
              <a:rPr lang="ru-RU" sz="3200" dirty="0" err="1" smtClean="0">
                <a:latin typeface="Times New Roman" panose="02020603050405020304" pitchFamily="18" charset="0"/>
                <a:cs typeface="Times New Roman" panose="02020603050405020304" pitchFamily="18" charset="0"/>
              </a:rPr>
              <a:t>ylşyrymly</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kesişmelerde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aralyk</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reperleri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gurmak</a:t>
            </a:r>
            <a:r>
              <a:rPr lang="ru-RU" sz="3200" dirty="0" smtClean="0">
                <a:latin typeface="Times New Roman" panose="02020603050405020304" pitchFamily="18" charset="0"/>
                <a:cs typeface="Times New Roman" panose="02020603050405020304" pitchFamily="18" charset="0"/>
              </a:rPr>
              <a:t>;</a:t>
            </a:r>
            <a:endParaRPr lang="tk-TM" sz="3200" dirty="0" smtClean="0">
              <a:latin typeface="Times New Roman" panose="02020603050405020304" pitchFamily="18" charset="0"/>
              <a:cs typeface="Times New Roman" panose="02020603050405020304" pitchFamily="18" charset="0"/>
            </a:endParaRPr>
          </a:p>
          <a:p>
            <a:r>
              <a:rPr lang="tk-TM" sz="3200" b="1" dirty="0" smtClean="0">
                <a:latin typeface="Times New Roman" panose="02020603050405020304" pitchFamily="18" charset="0"/>
                <a:cs typeface="Times New Roman" panose="02020603050405020304" pitchFamily="18" charset="0"/>
              </a:rPr>
              <a:t>5. </a:t>
            </a:r>
            <a:r>
              <a:rPr lang="ru-RU" sz="3200" b="1" dirty="0" smtClean="0">
                <a:latin typeface="Times New Roman" panose="02020603050405020304" pitchFamily="18" charset="0"/>
                <a:cs typeface="Times New Roman" panose="02020603050405020304" pitchFamily="18" charset="0"/>
              </a:rPr>
              <a:t> </a:t>
            </a:r>
            <a:r>
              <a:rPr lang="tk-TM" sz="3200" dirty="0" smtClean="0">
                <a:latin typeface="Times New Roman" panose="02020603050405020304" pitchFamily="18" charset="0"/>
                <a:cs typeface="Times New Roman" panose="02020603050405020304" pitchFamily="18" charset="0"/>
              </a:rPr>
              <a:t>Ö</a:t>
            </a:r>
            <a:r>
              <a:rPr lang="ru-RU" sz="3200" dirty="0" err="1" smtClean="0">
                <a:latin typeface="Times New Roman" panose="02020603050405020304" pitchFamily="18" charset="0"/>
                <a:cs typeface="Times New Roman" panose="02020603050405020304" pitchFamily="18" charset="0"/>
              </a:rPr>
              <a:t>wrüm</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burçlarynyň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egriliklerini</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we</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aralyk</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nokatlaryny</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bellemek</a:t>
            </a:r>
            <a:r>
              <a:rPr lang="ru-RU" sz="32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401510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9917" y="159324"/>
            <a:ext cx="8911687" cy="615605"/>
          </a:xfrm>
        </p:spPr>
        <p:txBody>
          <a:bodyPr>
            <a:normAutofit fontScale="90000"/>
          </a:bodyPr>
          <a:lstStyle/>
          <a:p>
            <a:pPr algn="ctr"/>
            <a:r>
              <a:rPr lang="ru-RU" b="1" dirty="0" err="1">
                <a:latin typeface="Times New Roman" panose="02020603050405020304" pitchFamily="18" charset="0"/>
                <a:cs typeface="Times New Roman" panose="02020603050405020304" pitchFamily="18" charset="0"/>
              </a:rPr>
              <a:t>Esasy</a:t>
            </a:r>
            <a:r>
              <a:rPr lang="ru-RU" b="1" dirty="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işlere</a:t>
            </a:r>
            <a:r>
              <a:rPr lang="tk-TM" b="1"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52721855"/>
              </p:ext>
            </p:extLst>
          </p:nvPr>
        </p:nvGraphicFramePr>
        <p:xfrm>
          <a:off x="326618" y="774929"/>
          <a:ext cx="11739875" cy="5751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712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724" y="114301"/>
            <a:ext cx="6619875" cy="6591300"/>
          </a:xfrm>
          <a:prstGeom prst="rect">
            <a:avLst/>
          </a:prstGeom>
        </p:spPr>
      </p:pic>
      <p:sp>
        <p:nvSpPr>
          <p:cNvPr id="3" name="Прямоугольник 2"/>
          <p:cNvSpPr/>
          <p:nvPr/>
        </p:nvSpPr>
        <p:spPr>
          <a:xfrm>
            <a:off x="6858000" y="616090"/>
            <a:ext cx="5219700" cy="5940088"/>
          </a:xfrm>
          <a:prstGeom prst="rect">
            <a:avLst/>
          </a:prstGeom>
        </p:spPr>
        <p:txBody>
          <a:bodyPr wrap="square">
            <a:spAutoFit/>
          </a:bodyPr>
          <a:lstStyle/>
          <a:p>
            <a:pPr algn="ctr"/>
            <a:r>
              <a:rPr lang="tk-TM" sz="2000" b="1" dirty="0" smtClean="0">
                <a:latin typeface="Times New Roman" panose="02020603050405020304" pitchFamily="18" charset="0"/>
                <a:cs typeface="Times New Roman" panose="02020603050405020304" pitchFamily="18" charset="0"/>
              </a:rPr>
              <a:t>Buldozerli ýerine ýetirilýän esasy işleriň görnüşi: </a:t>
            </a:r>
          </a:p>
          <a:p>
            <a:r>
              <a:rPr lang="ru-RU" sz="2000" b="1" i="1" dirty="0" smtClean="0">
                <a:latin typeface="Times New Roman" panose="02020603050405020304" pitchFamily="18" charset="0"/>
                <a:cs typeface="Times New Roman" panose="02020603050405020304" pitchFamily="18" charset="0"/>
              </a:rPr>
              <a:t>а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kotlowany gazmak, üýşürmelere toprak daşamak; </a:t>
            </a:r>
          </a:p>
          <a:p>
            <a:r>
              <a:rPr lang="ru-RU" sz="2000" b="1" i="1" dirty="0" smtClean="0">
                <a:latin typeface="Times New Roman" panose="02020603050405020304" pitchFamily="18" charset="0"/>
                <a:cs typeface="Times New Roman" panose="02020603050405020304" pitchFamily="18" charset="0"/>
              </a:rPr>
              <a:t>б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kert ýerlerini kesmek we gyrmalara toprak guýmak;</a:t>
            </a:r>
          </a:p>
          <a:p>
            <a:r>
              <a:rPr lang="ru-RU" sz="2000" b="1" i="1" dirty="0" smtClean="0">
                <a:latin typeface="Times New Roman" panose="02020603050405020304" pitchFamily="18" charset="0"/>
                <a:cs typeface="Times New Roman" panose="02020603050405020304" pitchFamily="18" charset="0"/>
              </a:rPr>
              <a:t>в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ösüş gatlagyny aýyrmak (15-20sm) galyňlyk; </a:t>
            </a:r>
            <a:r>
              <a:rPr lang="ru-RU" sz="2000" b="1" i="1" dirty="0" smtClean="0">
                <a:latin typeface="Times New Roman" panose="02020603050405020304" pitchFamily="18" charset="0"/>
                <a:cs typeface="Times New Roman" panose="02020603050405020304" pitchFamily="18" charset="0"/>
              </a:rPr>
              <a:t>г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meýilleşdirmek; </a:t>
            </a:r>
            <a:r>
              <a:rPr lang="ru-RU" sz="2000" b="1" i="1" dirty="0" smtClean="0">
                <a:latin typeface="Times New Roman" panose="02020603050405020304" pitchFamily="18" charset="0"/>
                <a:cs typeface="Times New Roman" panose="02020603050405020304" pitchFamily="18" charset="0"/>
              </a:rPr>
              <a:t>д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topragy ýaýratmak</a:t>
            </a:r>
            <a:r>
              <a:rPr lang="ru-RU" sz="2000" b="1" dirty="0" smtClean="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е </a:t>
            </a:r>
            <a:r>
              <a:rPr lang="ru-RU" sz="2000" b="1" dirty="0">
                <a:latin typeface="Times New Roman" panose="02020603050405020304" pitchFamily="18" charset="0"/>
                <a:cs typeface="Times New Roman" panose="02020603050405020304" pitchFamily="18" charset="0"/>
              </a:rPr>
              <a:t>– </a:t>
            </a:r>
            <a:r>
              <a:rPr lang="tk-TM" sz="2000" b="1" dirty="0">
                <a:latin typeface="Times New Roman" panose="02020603050405020304" pitchFamily="18" charset="0"/>
                <a:cs typeface="Times New Roman" panose="02020603050405020304" pitchFamily="18" charset="0"/>
              </a:rPr>
              <a:t>meýilleşdirmek</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ж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tranşeýany gömmek</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з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skreper bilen doldurylan kowşy süýşürmek; </a:t>
            </a:r>
            <a:r>
              <a:rPr lang="ru-RU" sz="2000" b="1" i="1" dirty="0" smtClean="0">
                <a:latin typeface="Times New Roman" panose="02020603050405020304" pitchFamily="18" charset="0"/>
                <a:cs typeface="Times New Roman" panose="02020603050405020304" pitchFamily="18" charset="0"/>
              </a:rPr>
              <a:t>и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baglary ýykmak</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к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köklerini aýyrmak; </a:t>
            </a:r>
            <a:r>
              <a:rPr lang="ru-RU" sz="2000" b="1" i="1" dirty="0" smtClean="0">
                <a:latin typeface="Times New Roman" panose="02020603050405020304" pitchFamily="18" charset="0"/>
                <a:cs typeface="Times New Roman" panose="02020603050405020304" pitchFamily="18" charset="0"/>
              </a:rPr>
              <a:t>л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ownuk agaçlary kesmek;</a:t>
            </a:r>
            <a:r>
              <a:rPr lang="ru-RU" sz="2000" b="1" dirty="0" smtClean="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м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gar gatlagyndan arassalaýjy; </a:t>
            </a:r>
            <a:r>
              <a:rPr lang="ru-RU" sz="2000" b="1" i="1" dirty="0" smtClean="0">
                <a:latin typeface="Times New Roman" panose="02020603050405020304" pitchFamily="18" charset="0"/>
                <a:cs typeface="Times New Roman" panose="02020603050405020304" pitchFamily="18" charset="0"/>
              </a:rPr>
              <a:t>1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buldozeriň erkin duran ýagdaýy; </a:t>
            </a:r>
            <a:r>
              <a:rPr lang="ru-RU" sz="2000" b="1" i="1" dirty="0" smtClean="0">
                <a:latin typeface="Times New Roman" panose="02020603050405020304" pitchFamily="18" charset="0"/>
                <a:cs typeface="Times New Roman" panose="02020603050405020304" pitchFamily="18" charset="0"/>
              </a:rPr>
              <a:t>2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topragy daşamak we kesmek; </a:t>
            </a:r>
          </a:p>
          <a:p>
            <a:r>
              <a:rPr lang="ru-RU" sz="2000" b="1" i="1" dirty="0" smtClean="0">
                <a:latin typeface="Times New Roman" panose="02020603050405020304" pitchFamily="18" charset="0"/>
                <a:cs typeface="Times New Roman" panose="02020603050405020304" pitchFamily="18" charset="0"/>
              </a:rPr>
              <a:t>3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buldozer üýşürmede; </a:t>
            </a:r>
            <a:r>
              <a:rPr lang="ru-RU" sz="2000" b="1" i="1" dirty="0" smtClean="0">
                <a:latin typeface="Times New Roman" panose="02020603050405020304" pitchFamily="18" charset="0"/>
                <a:cs typeface="Times New Roman" panose="02020603050405020304" pitchFamily="18" charset="0"/>
              </a:rPr>
              <a:t>4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üýşürme</a:t>
            </a:r>
            <a:r>
              <a:rPr lang="ru-RU" sz="2000" b="1" dirty="0" smtClean="0">
                <a:latin typeface="Times New Roman" panose="02020603050405020304" pitchFamily="18" charset="0"/>
                <a:cs typeface="Times New Roman" panose="02020603050405020304" pitchFamily="18" charset="0"/>
              </a:rPr>
              <a:t>; </a:t>
            </a:r>
            <a:endParaRPr lang="tk-TM" sz="2000" b="1" dirty="0" smtClean="0">
              <a:latin typeface="Times New Roman" panose="02020603050405020304" pitchFamily="18" charset="0"/>
              <a:cs typeface="Times New Roman" panose="02020603050405020304" pitchFamily="18" charset="0"/>
            </a:endParaRPr>
          </a:p>
          <a:p>
            <a:r>
              <a:rPr lang="ru-RU" sz="2000" b="1" i="1" dirty="0" smtClean="0">
                <a:latin typeface="Times New Roman" panose="02020603050405020304" pitchFamily="18" charset="0"/>
                <a:cs typeface="Times New Roman" panose="02020603050405020304" pitchFamily="18" charset="0"/>
              </a:rPr>
              <a:t>5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tranşeýa</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6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kert gaýy</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7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gyrma</a:t>
            </a:r>
            <a:r>
              <a:rPr lang="ru-RU" sz="2000" b="1" dirty="0" smtClean="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a:p>
            <a:r>
              <a:rPr lang="ru-RU" sz="2000" b="1" i="1" dirty="0">
                <a:latin typeface="Times New Roman" panose="02020603050405020304" pitchFamily="18" charset="0"/>
                <a:cs typeface="Times New Roman" panose="02020603050405020304" pitchFamily="18" charset="0"/>
              </a:rPr>
              <a:t>8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ösüş gatlagy</a:t>
            </a:r>
            <a:r>
              <a:rPr lang="ru-RU" sz="2000" b="1" dirty="0" smtClean="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9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esasy toprak</a:t>
            </a:r>
            <a:r>
              <a:rPr lang="ru-RU" sz="2000" b="1" dirty="0" smtClean="0">
                <a:latin typeface="Times New Roman" panose="02020603050405020304" pitchFamily="18" charset="0"/>
                <a:cs typeface="Times New Roman" panose="02020603050405020304" pitchFamily="18" charset="0"/>
              </a:rPr>
              <a:t>; </a:t>
            </a:r>
            <a:endParaRPr lang="tk-TM" sz="2000" b="1" dirty="0" smtClean="0">
              <a:latin typeface="Times New Roman" panose="02020603050405020304" pitchFamily="18" charset="0"/>
              <a:cs typeface="Times New Roman" panose="02020603050405020304" pitchFamily="18" charset="0"/>
            </a:endParaRPr>
          </a:p>
          <a:p>
            <a:r>
              <a:rPr lang="ru-RU" sz="2000" b="1" i="1" dirty="0" smtClean="0">
                <a:latin typeface="Times New Roman" panose="02020603050405020304" pitchFamily="18" charset="0"/>
                <a:cs typeface="Times New Roman" panose="02020603050405020304" pitchFamily="18" charset="0"/>
              </a:rPr>
              <a:t>10 </a:t>
            </a:r>
            <a:r>
              <a:rPr lang="ru-RU" sz="2000" b="1" dirty="0">
                <a:latin typeface="Times New Roman" panose="02020603050405020304" pitchFamily="18" charset="0"/>
                <a:cs typeface="Times New Roman" panose="02020603050405020304" pitchFamily="18" charset="0"/>
              </a:rPr>
              <a:t>– </a:t>
            </a:r>
            <a:r>
              <a:rPr lang="tk-TM" sz="2000" b="1" dirty="0" smtClean="0">
                <a:latin typeface="Times New Roman" panose="02020603050405020304" pitchFamily="18" charset="0"/>
                <a:cs typeface="Times New Roman" panose="02020603050405020304" pitchFamily="18" charset="0"/>
              </a:rPr>
              <a:t>skreper.</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186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536</TotalTime>
  <Words>797</Words>
  <Application>Microsoft Office PowerPoint</Application>
  <PresentationFormat>Широкоэкранный</PresentationFormat>
  <Paragraphs>132</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Cambria Math</vt:lpstr>
      <vt:lpstr>Century Gothic</vt:lpstr>
      <vt:lpstr>Times New Roman</vt:lpstr>
      <vt:lpstr>Wingdings 3</vt:lpstr>
      <vt:lpstr>Ион</vt:lpstr>
      <vt:lpstr>Tema: Ýer gatlagynyň taýýarlygy: şepbeşikli bejerilen, toprakdan esaslar, organiki we organiki däl şepbik materiýal bilen berkidilen.</vt:lpstr>
      <vt:lpstr>1. Ýer gatlagynyň taýýarlygyna aýratyn görnüşli gurluşyk materiýallaryň aýratynlygy.   Gurluşyk işleriň esasy we wajyp soraglaryň biri hem işleriň göwrümi we görnüşini kesgitlemek bolup durýar. Ýer gatlagyny dikeltmek boýunça  gurluşyk –montaž işleriň hemmesi üç görnüşe bölünýär:   </vt:lpstr>
      <vt:lpstr>Презентация PowerPoint</vt:lpstr>
      <vt:lpstr>Презентация PowerPoint</vt:lpstr>
      <vt:lpstr>Презентация PowerPoint</vt:lpstr>
      <vt:lpstr>Презентация PowerPoint</vt:lpstr>
      <vt:lpstr>Презентация PowerPoint</vt:lpstr>
      <vt:lpstr>Esasy işlere:</vt:lpstr>
      <vt:lpstr>Презентация PowerPoint</vt:lpstr>
      <vt:lpstr>Bejergi işlere:</vt:lpstr>
      <vt:lpstr>Презентация PowerPoint</vt:lpstr>
      <vt:lpstr>               Ýer gatlagyny diketmegiň indiki usuly ulanylýar:    - korytaly usuly we üýşürmeleri çäge-çagylly gatlakdan dikeltmek.</vt:lpstr>
      <vt:lpstr>Esasy işleriň göwrümini hasaplamasyny ýerine ýetirmek üçin H- üýşürme beýiklikli ýer gatlagynyň kese-kesiginiň profilini kabul edýäris, ýagny guruljak ýoluň hemme aralyk bölegindäki üýşürme beýiklikdäki ortaça bahasyny alynýar.  </vt:lpstr>
      <vt:lpstr>Презентация PowerPoint</vt:lpstr>
      <vt:lpstr>Ýer işleriniň göwrüm işiniň ýönekeýleşdirilen hasaby kilometrler boýunça hasaplanylýar.  </vt:lpstr>
      <vt:lpstr>Презентация PowerPoint</vt:lpstr>
      <vt:lpstr>Otnositellikdäki dykyzlandyrma koeffisiýentiniň bahasy  tablisada berlen: </vt:lpstr>
      <vt:lpstr>Gapdalky ätiýaç toprakdan toprak almagyň geometriki şekili.</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Awtomobil ýol gurluşygynyň guralyşy boýunça umumy ýagdaýlary</dc:title>
  <dc:creator>Lenovo</dc:creator>
  <cp:lastModifiedBy>Lenovo</cp:lastModifiedBy>
  <cp:revision>36</cp:revision>
  <dcterms:created xsi:type="dcterms:W3CDTF">2020-11-07T06:46:43Z</dcterms:created>
  <dcterms:modified xsi:type="dcterms:W3CDTF">2020-11-11T04:35:10Z</dcterms:modified>
</cp:coreProperties>
</file>