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kvartira-bez-agenta.ru/glossarij-rieltora/usloviya-dogovora-kupli-prodazhi-kvartiry/" TargetMode="External"/><Relationship Id="rId2" Type="http://schemas.openxmlformats.org/officeDocument/2006/relationships/hyperlink" Target="https://translate.google.com/translate?hl=ru&amp;prev=_t&amp;sl=ru&amp;tl=tk&amp;u=https://kvartira-bez-agenta.ru/glossarij-rieltora/registraciya-sdelki-s-kvartiroj/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www.alfastrah.ru/individuals/housing/rights/" TargetMode="External"/><Relationship Id="rId2" Type="http://schemas.openxmlformats.org/officeDocument/2006/relationships/hyperlink" Target="https://translate.google.com/translate?hl=ru&amp;prev=_t&amp;sl=ru&amp;tl=tk&amp;u=https://www.vsk.ru/upload/documents/3/251/doc/Tarif_22-12_Pravila_119.pdf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ru&amp;tl=tk&amp;u=https://kvartira-bez-agenta.ru/glossarij-rieltora/obremeneniya-prava-sobstvennosti-na-kvartiru/" TargetMode="Externa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1.Öndürijiniň jogapkärçiligini ätiýaçlandyryş.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2.Kwartira üçin at ätiýaçlandyryşynyň aýratynlyklary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3.Durmuş ätiýaçlandyryşy,onuň üçin ätiýaçlandyryş işine ukyby, şeýle – de titul ätiýaçlandyryş. 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Kwartira amallary ätiýaçlandyryşy.</a:t>
            </a:r>
            <a:endParaRPr lang="tk-TM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7150"/>
            <a:ext cx="8915400" cy="1828800"/>
          </a:xfrm>
        </p:spPr>
        <p:txBody>
          <a:bodyPr>
            <a:noAutofit/>
          </a:bodyPr>
          <a:lstStyle/>
          <a:p>
            <a:pPr marL="180975" lvl="1" algn="ctr"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1.Öndürijiniň jogapkärçiligini ätiýaçlandyryş.</a:t>
            </a:r>
            <a:b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k-TM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76350"/>
            <a:ext cx="74676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hukuklaryny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şertnamasy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 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eýeçiligini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bellige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almazdan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 , 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alnandan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baglaşylyp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Emma, ​​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alnandan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 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Kwartirany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satmak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we 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satyn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almak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şertnamasynda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ätiýaçlandyrylyp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73355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559F1EC-A5BE-4E08-AB08-63CF63BA17FB}"/>
              </a:ext>
            </a:extLst>
          </p:cNvPr>
          <p:cNvSpPr/>
          <p:nvPr/>
        </p:nvSpPr>
        <p:spPr>
          <a:xfrm>
            <a:off x="152400" y="114300"/>
            <a:ext cx="7391400" cy="452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tk-TM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töleginiň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u="sng" dirty="0">
                <a:solidFill>
                  <a:srgbClr val="4444B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0,13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u="sng" dirty="0">
                <a:solidFill>
                  <a:srgbClr val="4444B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0,3%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tizligi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geçmiş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setiri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gitdi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ýyllarynda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           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B87B57E-E340-4A97-AFD5-3F0E9C7457BB}"/>
              </a:ext>
            </a:extLst>
          </p:cNvPr>
          <p:cNvSpPr/>
          <p:nvPr/>
        </p:nvSpPr>
        <p:spPr>
          <a:xfrm>
            <a:off x="685800" y="2857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688896-508B-4B79-9D3F-32B4454A56D8}"/>
              </a:ext>
            </a:extLst>
          </p:cNvPr>
          <p:cNvSpPr/>
          <p:nvPr/>
        </p:nvSpPr>
        <p:spPr>
          <a:xfrm>
            <a:off x="838200" y="4381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5BF7E3-EE70-473B-8241-00D36982C010}"/>
              </a:ext>
            </a:extLst>
          </p:cNvPr>
          <p:cNvSpPr/>
          <p:nvPr/>
        </p:nvSpPr>
        <p:spPr>
          <a:xfrm>
            <a:off x="304800" y="163052"/>
            <a:ext cx="6934200" cy="346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Premiumyň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öwrenenden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taryhyna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töwekgelçilikleriň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ýokarydygyny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köpeltmek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koeffisiýentini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  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D87AA7-41C2-4192-8023-4FC3EC1E5A27}"/>
              </a:ext>
            </a:extLst>
          </p:cNvPr>
          <p:cNvSpPr/>
          <p:nvPr/>
        </p:nvSpPr>
        <p:spPr>
          <a:xfrm>
            <a:off x="685800" y="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2.Kwartira üçin at ätiýaçlandyryşynyň aýratynlyklary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DDE367B-71E8-4CE8-B463-1B3A6C2BF42B}"/>
              </a:ext>
            </a:extLst>
          </p:cNvPr>
          <p:cNvSpPr/>
          <p:nvPr/>
        </p:nvSpPr>
        <p:spPr>
          <a:xfrm>
            <a:off x="228600" y="868269"/>
            <a:ext cx="6934200" cy="3448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nädip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gelendigine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sebäplere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bolmakdan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saklanyp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bilersiňiz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  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ýatyrylyp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satuw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paýnamalaryň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bozulan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mirasdüşerleri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belli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ýatyryldy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5523BF-217D-46CD-B61D-8AE76F2494CC}"/>
              </a:ext>
            </a:extLst>
          </p:cNvPr>
          <p:cNvSpPr/>
          <p:nvPr/>
        </p:nvSpPr>
        <p:spPr>
          <a:xfrm>
            <a:off x="76200" y="209550"/>
            <a:ext cx="7391400" cy="352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hususylaşdyrylan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At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ýalňyşlary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başgalaryň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bozulan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tanalýan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Bu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eýesine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    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DB99D3-9100-473A-8D7B-DA22E59784F6}"/>
              </a:ext>
            </a:extLst>
          </p:cNvPr>
          <p:cNvSpPr/>
          <p:nvPr/>
        </p:nvSpPr>
        <p:spPr>
          <a:xfrm>
            <a:off x="-152400" y="209550"/>
            <a:ext cx="899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3.Durmuş ätiýaçlandyryşy,onuň üçin ätiýaçlandyryş işine ukyby, şeýle – de titul ätiýaçlandyryş.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 descr="Kwartiranyň ady ätiýaçlandyryşy">
            <a:extLst>
              <a:ext uri="{FF2B5EF4-FFF2-40B4-BE49-F238E27FC236}">
                <a16:creationId xmlns:a16="http://schemas.microsoft.com/office/drawing/2014/main" id="{F3B81292-1D8B-4EC9-9337-EE7F87B869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9200" y="0"/>
            <a:ext cx="692785" cy="1911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BE1A10D-AEA6-405E-B01B-A64032167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40547"/>
            <a:ext cx="7086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tutmak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ady</a:t>
            </a:r>
            <a:r>
              <a:rPr kumimoji="0" lang="en-US" altLang="ru-RU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kumimoji="0" lang="en-US" altLang="ru-RU" sz="2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geleşigiň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riskleri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kumimoji="0" lang="tk-TM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alnar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bolanlar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eýeçilik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zyýan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waka 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dawasynyň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netijesinde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1" u="sng" strike="noStrike" cap="none" normalizeH="0" baseline="0" dirty="0" err="1">
                <a:ln>
                  <a:noFill/>
                </a:ln>
                <a:solidFill>
                  <a:srgbClr val="001CB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emläk</a:t>
            </a:r>
            <a:r>
              <a:rPr kumimoji="0" lang="en-US" altLang="ru-RU" sz="2400" b="0" i="1" u="sng" strike="noStrike" cap="none" normalizeH="0" baseline="0" dirty="0">
                <a:ln>
                  <a:noFill/>
                </a:ln>
                <a:solidFill>
                  <a:srgbClr val="001CB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kumimoji="0" lang="en-US" altLang="ru-RU" sz="2400" b="0" i="1" u="sng" strike="noStrike" cap="none" normalizeH="0" baseline="0" dirty="0" err="1">
                <a:ln>
                  <a:noFill/>
                </a:ln>
                <a:solidFill>
                  <a:srgbClr val="001CB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hukugynyň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1" u="sng" strike="noStrike" cap="none" normalizeH="0" baseline="0" dirty="0" err="1">
                <a:ln>
                  <a:noFill/>
                </a:ln>
                <a:solidFill>
                  <a:srgbClr val="001CB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hukugy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ýitirmezden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çyksa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 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öňki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ýaşaýjylaryň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kwartirada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ýaşamak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hukugyny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dikeltdi</a:t>
            </a:r>
            <a:r>
              <a:rPr kumimoji="0" lang="en-US" altLang="ru-RU" sz="2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ätiýaçlandyrylan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waka </a:t>
            </a:r>
            <a:r>
              <a:rPr kumimoji="0" lang="en-US" altLang="ru-RU" sz="24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bolmaz</a:t>
            </a:r>
            <a:r>
              <a:rPr kumimoji="0" lang="en-US" altLang="ru-RU" sz="24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bolmaz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paýlanýar</a:t>
            </a: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63EB1B-2374-4740-956F-B375ED1F74FC}"/>
              </a:ext>
            </a:extLst>
          </p:cNvPr>
          <p:cNvSpPr/>
          <p:nvPr/>
        </p:nvSpPr>
        <p:spPr>
          <a:xfrm>
            <a:off x="-9939" y="169041"/>
            <a:ext cx="8534400" cy="420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r>
              <a:rPr lang="tk-TM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Titul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gysgaça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ýitmeginden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ätiýaçlandyryşdyr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tabLst>
                <a:tab pos="457200" algn="l"/>
              </a:tabLst>
            </a:pP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2.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ätiýaçlandyrýarsyňyz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goraýar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tabLst>
                <a:tab pos="457200" algn="l"/>
              </a:tabLst>
            </a:pP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3.Ä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bar .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Insurancetiýaçlandyryş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kompaniýasyny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saýlanyňyzda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spcAft>
                <a:spcPts val="1650"/>
              </a:spcAft>
              <a:tabLst>
                <a:tab pos="457200" algn="l"/>
              </a:tabLst>
            </a:pP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4.Ä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taryhyna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tk-TM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5.Ä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tiýaçlandyrylan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waka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halatynda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kwartiranyň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bahasyny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bilersiňiz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çykdajylary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ahlak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öwezini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dolmak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öwezini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dolmaýa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6353</TotalTime>
  <Words>125</Words>
  <Application>Microsoft Office PowerPoint</Application>
  <PresentationFormat>Экран (16:9)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Corbel</vt:lpstr>
      <vt:lpstr>Symbol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1.Öndürijiniň jogapkärçiligini ätiýaçlandyryş.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871</cp:revision>
  <dcterms:created xsi:type="dcterms:W3CDTF">2010-10-28T12:19:43Z</dcterms:created>
  <dcterms:modified xsi:type="dcterms:W3CDTF">2021-09-01T08:33:26Z</dcterms:modified>
</cp:coreProperties>
</file>