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78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540568"/>
            <a:ext cx="8928992" cy="738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5577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0953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0"/>
            <a:ext cx="856895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6115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1"/>
            <a:ext cx="8928992" cy="710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541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08" y="0"/>
            <a:ext cx="8928992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520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3" y="0"/>
            <a:ext cx="8856984" cy="6900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310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55" y="0"/>
            <a:ext cx="8784976" cy="7074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481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30" y="0"/>
            <a:ext cx="8712968" cy="704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8544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2020-02-28T11:54:36Z</dcterms:created>
  <dcterms:modified xsi:type="dcterms:W3CDTF">2021-02-11T06:00:23Z</dcterms:modified>
</cp:coreProperties>
</file>