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568952" cy="61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55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451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754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9738"/>
            <a:ext cx="8640960" cy="157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368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2106"/>
            <a:ext cx="8784975" cy="6467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771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" y="155306"/>
            <a:ext cx="8784976" cy="670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0158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881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6454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134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06680" cy="1570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9907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2020-11-20T05:43:28Z</dcterms:created>
  <dcterms:modified xsi:type="dcterms:W3CDTF">2020-11-28T11:36:28Z</dcterms:modified>
</cp:coreProperties>
</file>