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315416"/>
            <a:ext cx="8928992" cy="7173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9720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856984" cy="674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8542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856984" cy="70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8209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856984" cy="7074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9853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85698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2823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784976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3102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84976" cy="6912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21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856984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4149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568952" cy="19189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2256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784976" cy="7002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93739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</cp:revision>
  <dcterms:created xsi:type="dcterms:W3CDTF">2020-12-28T06:36:18Z</dcterms:created>
  <dcterms:modified xsi:type="dcterms:W3CDTF">2021-05-11T05:38:17Z</dcterms:modified>
</cp:coreProperties>
</file>