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2BEE-D6AC-463E-932B-CC228986CB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B50B-A884-49F7-A55E-8517CA71590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796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2BEE-D6AC-463E-932B-CC228986CB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B50B-A884-49F7-A55E-8517CA715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330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2BEE-D6AC-463E-932B-CC228986CB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B50B-A884-49F7-A55E-8517CA715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72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2BEE-D6AC-463E-932B-CC228986CB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B50B-A884-49F7-A55E-8517CA715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852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2BEE-D6AC-463E-932B-CC228986CB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B50B-A884-49F7-A55E-8517CA71590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1091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2BEE-D6AC-463E-932B-CC228986CB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B50B-A884-49F7-A55E-8517CA715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380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2BEE-D6AC-463E-932B-CC228986CB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B50B-A884-49F7-A55E-8517CA715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5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2BEE-D6AC-463E-932B-CC228986CB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B50B-A884-49F7-A55E-8517CA715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560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2BEE-D6AC-463E-932B-CC228986CB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B50B-A884-49F7-A55E-8517CA715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278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D082BEE-D6AC-463E-932B-CC228986CB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39B50B-A884-49F7-A55E-8517CA715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22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2BEE-D6AC-463E-932B-CC228986CB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B50B-A884-49F7-A55E-8517CA715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13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D082BEE-D6AC-463E-932B-CC228986CB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B39B50B-A884-49F7-A55E-8517CA71590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3379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951" y="242596"/>
            <a:ext cx="11849878" cy="6395596"/>
          </a:xfrm>
        </p:spPr>
        <p:txBody>
          <a:bodyPr>
            <a:noAutofit/>
          </a:bodyPr>
          <a:lstStyle/>
          <a:p>
            <a:r>
              <a:rPr lang="tk-TM" sz="5400" b="1" u="sng" dirty="0" smtClean="0"/>
              <a:t/>
            </a:r>
            <a:br>
              <a:rPr lang="tk-TM" sz="5400" b="1" u="sng" dirty="0" smtClean="0"/>
            </a:br>
            <a:r>
              <a:rPr lang="tk-TM" sz="5400" b="1" u="sng" dirty="0"/>
              <a:t/>
            </a:r>
            <a:br>
              <a:rPr lang="tk-TM" sz="5400" b="1" u="sng" dirty="0"/>
            </a:br>
            <a:r>
              <a:rPr lang="tk-TM" sz="5400" b="1" u="sng" dirty="0" smtClean="0"/>
              <a:t/>
            </a:r>
            <a:br>
              <a:rPr lang="tk-TM" sz="5400" b="1" u="sng" dirty="0" smtClean="0"/>
            </a:br>
            <a:r>
              <a:rPr lang="tk-TM" sz="5400" b="1" u="sng" dirty="0"/>
              <a:t/>
            </a:r>
            <a:br>
              <a:rPr lang="tk-TM" sz="5400" b="1" u="sng" dirty="0"/>
            </a:br>
            <a:r>
              <a:rPr lang="tk-TM" sz="5400" b="1" u="sng" dirty="0" smtClean="0"/>
              <a:t/>
            </a:r>
            <a:br>
              <a:rPr lang="tk-TM" sz="5400" b="1" u="sng" dirty="0" smtClean="0"/>
            </a:br>
            <a:r>
              <a:rPr lang="tk-TM" sz="5400" b="1" u="sng" dirty="0"/>
              <a:t/>
            </a:r>
            <a:br>
              <a:rPr lang="tk-TM" sz="5400" b="1" u="sng" dirty="0"/>
            </a:br>
            <a:r>
              <a:rPr lang="tk-TM" sz="5400" b="1" u="sng" dirty="0" smtClean="0"/>
              <a:t/>
            </a:r>
            <a:br>
              <a:rPr lang="tk-TM" sz="5400" b="1" u="sng" dirty="0" smtClean="0"/>
            </a:br>
            <a:r>
              <a:rPr lang="tk-TM" sz="5400" b="1" u="sng" dirty="0"/>
              <a:t/>
            </a:r>
            <a:br>
              <a:rPr lang="tk-TM" sz="5400" b="1" u="sng" dirty="0"/>
            </a:br>
            <a:r>
              <a:rPr lang="tk-TM" sz="5400" b="1" u="sng" dirty="0" smtClean="0"/>
              <a:t/>
            </a:r>
            <a:br>
              <a:rPr lang="tk-TM" sz="5400" b="1" u="sng" dirty="0" smtClean="0"/>
            </a:br>
            <a:r>
              <a:rPr lang="en-US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TEMA2</a:t>
            </a:r>
            <a:r>
              <a:rPr lang="en-US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ru-RU" sz="54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ru-RU" sz="5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5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kodeksiniň</a:t>
            </a:r>
            <a:r>
              <a:rPr lang="ru-RU" sz="5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5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guramakdaky</a:t>
            </a:r>
            <a:r>
              <a:rPr lang="ru-RU" sz="5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orny</a:t>
            </a:r>
            <a:r>
              <a:rPr lang="ru-RU" sz="5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5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kärhanasynyň</a:t>
            </a:r>
            <a: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hünärmen</a:t>
            </a:r>
            <a: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5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dolandyrmak</a:t>
            </a:r>
            <a: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5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kärhanasynda</a:t>
            </a:r>
            <a: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5400" b="1" u="sng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216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9290"/>
            <a:ext cx="12192000" cy="6102220"/>
          </a:xfrm>
        </p:spPr>
        <p:txBody>
          <a:bodyPr>
            <a:normAutofit/>
          </a:bodyPr>
          <a:lstStyle/>
          <a:p>
            <a:pPr lvl="0"/>
            <a:r>
              <a:rPr lang="tk-TM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Energiýa-üpjünçilik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2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Mehaniki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Tehniki-barlag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2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Gaz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paýlaýjy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</a:t>
            </a:r>
            <a:endParaRPr lang="ru-RU" sz="2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2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2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bejeriş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2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Maşyn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2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2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Transformator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2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2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9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612" y="131884"/>
            <a:ext cx="11858850" cy="6383215"/>
          </a:xfrm>
        </p:spPr>
        <p:txBody>
          <a:bodyPr>
            <a:normAutofit lnSpcReduction="10000"/>
          </a:bodyPr>
          <a:lstStyle/>
          <a:p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kärhanasynyň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hünärmen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endParaRPr lang="en-US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   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kärhanasynda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dolandyryjylar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bilimli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derejesine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bolandyklary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tassyklanan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resminamalary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raýatlar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garamazdan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hünärmen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omy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eýeleýär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kuwwatynda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işlemegi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meseläni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çözmek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wajyp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maly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işlemekde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tilsimatly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maşynlaryň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aşyrmak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hünärmen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35214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2596" y="186611"/>
            <a:ext cx="11700588" cy="5990253"/>
          </a:xfrm>
        </p:spPr>
        <p:txBody>
          <a:bodyPr>
            <a:noAutofit/>
          </a:bodyPr>
          <a:lstStyle/>
          <a:p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Hünärmen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topara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bilimli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hünärmen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bular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hadysalaryny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dolandyryjylardyr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bilimli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hünärmen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esasan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ýurdumyzyň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okuw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mekdeplerinde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pudaklaryň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buýurmalary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taýýarlanylýar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Munuň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pudaklara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kärhanalar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özleri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hasaplaýan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hünärmenler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okuw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mekdeplerine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iberilýän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buýurmalara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goşmaklyk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teklip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çykýarlar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buýurmalaryň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okuw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mekdeplerinde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hünärmen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taýýarlanylýar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04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273" y="0"/>
            <a:ext cx="11793894" cy="6214188"/>
          </a:xfrm>
        </p:spPr>
        <p:txBody>
          <a:bodyPr>
            <a:normAutofit/>
          </a:bodyPr>
          <a:lstStyle/>
          <a:p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ugurlar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hünärmen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derwaýysdyr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hünärmen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üpjünçiligine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abatlaýjy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ussa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kompressor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merkeziniň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maşinisti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hünärler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hünärmenlere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zerurlyk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pudaklaryň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okuw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mekdeplerinde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ýöriteleşdirilen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orta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hünärment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mekdeplerinde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taýýarlanylýar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hünärmenler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pudaklaryň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okuw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merkezlerinde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taýýarlananda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pudaga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kärhanalarda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hünärine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zerurlyk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takyklanyp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öwrenilýär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şondan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hünärmenleri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maliýe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serişdesi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hünäri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alty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möhletlerde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taýýarlanylýar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35826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951" y="205273"/>
            <a:ext cx="11849878" cy="597159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2.Önümçiligi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dolandyrmak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tx1"/>
                </a:solidFill>
              </a:rPr>
              <a:t>    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kuwwatynda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netijeleri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bermegi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esasda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dolandyrmak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ähmiýetli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meseledir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Munuň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jogapkärçilik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berijiniň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kärhanasynyň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başlygynyň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üstüne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ýüklenilýär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ýolbaşçysy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kodeksinde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beriji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hasaplanylýar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ýolbaşçysy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önümçiliklere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jogapkärdir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pudagyň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meselede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jogap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aýdylanda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kärhanasynyň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goýlan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maksadyna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ýetmeginde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ýolbaşçysy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jogap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28604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612" y="-1"/>
            <a:ext cx="12005388" cy="6139543"/>
          </a:xfrm>
        </p:spPr>
        <p:txBody>
          <a:bodyPr>
            <a:noAutofit/>
          </a:bodyPr>
          <a:lstStyle/>
          <a:p>
            <a:r>
              <a:rPr lang="tk-TM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ýerleşdirmek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ähmiýetli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meseledir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ýerleşdirmekde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esasan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00000"/>
              </a:lnSpc>
            </a:pPr>
            <a:r>
              <a:rPr lang="tk-TM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3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buýurmalarynyň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ýerleşdirmeklik-önümi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ýerleşdirmegiň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usulynda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hasapdan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Nagt</a:t>
            </a:r>
            <a:r>
              <a:rPr lang="ru-RU" sz="3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hasabynda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ýerleşdirmek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usulda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ýerleşdirilende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pulhanasyna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tölenýär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halatda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ýerlerde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dükanlary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açylyp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dükanlaryň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ýerleşdirilýär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ählisi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ýerleşdirýän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bölüminiň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Ýerleşdirilen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babatda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bölümiň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başlygy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ýolbaşçysynyň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orunbasarynyň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jogap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3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30105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273" y="167951"/>
            <a:ext cx="11812556" cy="5896947"/>
          </a:xfrm>
        </p:spPr>
        <p:txBody>
          <a:bodyPr>
            <a:noAutofit/>
          </a:bodyPr>
          <a:lstStyle/>
          <a:p>
            <a:r>
              <a:rPr lang="tk-TM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ýolbaşçysynyň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hasapçy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jogap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hasapçynyň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gidişine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jogap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berýän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bölümlerine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gymmatlyklar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maliýe-ykdysady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pulhana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kärhanasynyň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bölümlerinde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ýetirilen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tölemek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meselesini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aşyrýar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Maliýe-ykdysady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öndürmäge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çykdajylaryň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smetasynyň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düzülişine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düşýän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gymmatyny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kesgitlemäge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kalkulýasiýanyň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düzülişine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ýerleşdirmek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bahasyny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meselesine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jogap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ýolbaşçysyna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gönüden-göni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jogap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bölüminde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işgärleri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resminamalar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taýýarlanyp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başlygynyň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çykaran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buýrugy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işgäri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işden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çykarmak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maslahat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beriş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aşyrmak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hatarda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bölüminde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kanunçylyk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esasnamalaryň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saklanylmagyna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jogap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inžener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dolandyryjy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topara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ýolbaşçysynyň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barýan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jogap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70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951" y="167950"/>
            <a:ext cx="11827484" cy="6083559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kärhanasynda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ýolbaşçysy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ýolbaşçysynyň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orunbasary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hasapçy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başlygy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inžener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Önümçilik-tehniki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ýerleşdirýän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2831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273" y="149289"/>
            <a:ext cx="11812556" cy="6027575"/>
          </a:xfrm>
        </p:spPr>
        <p:txBody>
          <a:bodyPr>
            <a:noAutofit/>
          </a:bodyPr>
          <a:lstStyle/>
          <a:p>
            <a:pPr lvl="0"/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gymmatlyklara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energetik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mehanik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Önümçilik-tehniki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Suw-üpjünçilik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bölümi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4150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</TotalTime>
  <Words>665</Words>
  <Application>Microsoft Office PowerPoint</Application>
  <PresentationFormat>Широкоэкранный</PresentationFormat>
  <Paragraphs>47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Times New Roman</vt:lpstr>
      <vt:lpstr>Ретро</vt:lpstr>
      <vt:lpstr>         TEMA2:   Türkmenistanyň zähmet kodeksiniň önümçiligi guramakdaky orny  1. Önümçilik kärhanasynyň hünärmen üpjünçiligi 2. Önümçiligi dolandyrmak 3. Önümçilik kärhanasynda önümçiligi dolandyrmagyň düzümi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TEMA2:   Türkmenistanyň zähmet kodeksiniň önümçiligi guramakdaky orny  1. Önümçilik kärhanasynyň hünärmen üpjünçiligi 2. Önümçiligi dolandyrmak 3. Önümçilik kärhanasynda önümçiligi dolandyrmagyň düzümi  </dc:title>
  <dc:creator>Lenovo</dc:creator>
  <cp:lastModifiedBy>Lenovo</cp:lastModifiedBy>
  <cp:revision>4</cp:revision>
  <dcterms:created xsi:type="dcterms:W3CDTF">2021-02-18T10:56:25Z</dcterms:created>
  <dcterms:modified xsi:type="dcterms:W3CDTF">2021-02-18T11:57:27Z</dcterms:modified>
</cp:coreProperties>
</file>